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301" r:id="rId8"/>
    <p:sldId id="302" r:id="rId9"/>
    <p:sldId id="30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ifehack Basic" panose="00000500000000000000" pitchFamily="2" charset="-52"/>
      <p:regular r:id="rId16"/>
    </p:embeddedFont>
    <p:embeddedFont>
      <p:font typeface="Londrina Solid" panose="020B0604020202020204" charset="0"/>
      <p:regular r:id="rId17"/>
    </p:embeddedFont>
    <p:embeddedFont>
      <p:font typeface="Patrick Hand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2F5807-7B49-4A82-84AB-F09D315B1B3C}">
  <a:tblStyle styleId="{512F5807-7B49-4A82-84AB-F09D315B1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79702f307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79702f307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a0f9060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a0f90604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79702f307c_0_1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79702f307c_0_1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a21afc796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a21afc796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67194" y="-1368430"/>
            <a:ext cx="10216074" cy="7836588"/>
            <a:chOff x="-467194" y="-1368430"/>
            <a:chExt cx="10216074" cy="783658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067460" y="-1368430"/>
              <a:ext cx="6599120" cy="7836588"/>
              <a:chOff x="3067460" y="-1368430"/>
              <a:chExt cx="6599120" cy="7836588"/>
            </a:xfrm>
          </p:grpSpPr>
          <p:sp>
            <p:nvSpPr>
              <p:cNvPr id="11" name="Google Shape;11;p2"/>
              <p:cNvSpPr/>
              <p:nvPr/>
            </p:nvSpPr>
            <p:spPr>
              <a:xfrm rot="-4201046">
                <a:off x="3033641" y="251034"/>
                <a:ext cx="6666758" cy="4597660"/>
              </a:xfrm>
              <a:custGeom>
                <a:avLst/>
                <a:gdLst/>
                <a:ahLst/>
                <a:cxnLst/>
                <a:rect l="l" t="t" r="r" b="b"/>
                <a:pathLst>
                  <a:path w="72951" h="33840" extrusionOk="0">
                    <a:moveTo>
                      <a:pt x="57309" y="0"/>
                    </a:moveTo>
                    <a:cubicBezTo>
                      <a:pt x="37398" y="0"/>
                      <a:pt x="27465" y="15525"/>
                      <a:pt x="9790" y="15525"/>
                    </a:cubicBezTo>
                    <a:cubicBezTo>
                      <a:pt x="6781" y="15525"/>
                      <a:pt x="3547" y="15075"/>
                      <a:pt x="1" y="14022"/>
                    </a:cubicBezTo>
                    <a:lnTo>
                      <a:pt x="1" y="33840"/>
                    </a:lnTo>
                    <a:lnTo>
                      <a:pt x="72950" y="33840"/>
                    </a:lnTo>
                    <a:lnTo>
                      <a:pt x="72950" y="6909"/>
                    </a:lnTo>
                    <a:lnTo>
                      <a:pt x="72920" y="6909"/>
                    </a:lnTo>
                    <a:cubicBezTo>
                      <a:pt x="70123" y="3262"/>
                      <a:pt x="65929" y="465"/>
                      <a:pt x="59637" y="70"/>
                    </a:cubicBezTo>
                    <a:cubicBezTo>
                      <a:pt x="58846" y="23"/>
                      <a:pt x="58070" y="0"/>
                      <a:pt x="573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75725" y="1326575"/>
                <a:ext cx="2067300" cy="3816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-467194" y="-1343391"/>
              <a:ext cx="10216074" cy="7398225"/>
              <a:chOff x="-467194" y="-1343391"/>
              <a:chExt cx="10216074" cy="7398225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 rot="-7200182">
                <a:off x="6597628" y="-594643"/>
                <a:ext cx="1369094" cy="1907924"/>
                <a:chOff x="3339213" y="-3311900"/>
                <a:chExt cx="1535000" cy="2139125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3339213" y="-3311900"/>
                  <a:ext cx="1535000" cy="21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00" h="85565" extrusionOk="0">
                      <a:moveTo>
                        <a:pt x="17265" y="1"/>
                      </a:moveTo>
                      <a:lnTo>
                        <a:pt x="17265" y="1"/>
                      </a:lnTo>
                      <a:cubicBezTo>
                        <a:pt x="15046" y="8998"/>
                        <a:pt x="21733" y="24834"/>
                        <a:pt x="24286" y="31764"/>
                      </a:cubicBezTo>
                      <a:cubicBezTo>
                        <a:pt x="19818" y="22920"/>
                        <a:pt x="11187" y="16871"/>
                        <a:pt x="11186" y="16870"/>
                      </a:cubicBezTo>
                      <a:lnTo>
                        <a:pt x="11186" y="16870"/>
                      </a:lnTo>
                      <a:cubicBezTo>
                        <a:pt x="15806" y="28238"/>
                        <a:pt x="25198" y="36232"/>
                        <a:pt x="25198" y="36232"/>
                      </a:cubicBezTo>
                      <a:lnTo>
                        <a:pt x="28998" y="48330"/>
                      </a:lnTo>
                      <a:cubicBezTo>
                        <a:pt x="20913" y="31127"/>
                        <a:pt x="1065" y="27418"/>
                        <a:pt x="1064" y="27418"/>
                      </a:cubicBezTo>
                      <a:lnTo>
                        <a:pt x="1064" y="27418"/>
                      </a:lnTo>
                      <a:cubicBezTo>
                        <a:pt x="9514" y="43163"/>
                        <a:pt x="29636" y="50458"/>
                        <a:pt x="29636" y="50458"/>
                      </a:cubicBezTo>
                      <a:lnTo>
                        <a:pt x="33071" y="61278"/>
                      </a:lnTo>
                      <a:cubicBezTo>
                        <a:pt x="18274" y="45324"/>
                        <a:pt x="5750" y="43809"/>
                        <a:pt x="1525" y="43809"/>
                      </a:cubicBezTo>
                      <a:cubicBezTo>
                        <a:pt x="534" y="43809"/>
                        <a:pt x="0" y="43892"/>
                        <a:pt x="0" y="43892"/>
                      </a:cubicBezTo>
                      <a:cubicBezTo>
                        <a:pt x="6474" y="64470"/>
                        <a:pt x="34317" y="65321"/>
                        <a:pt x="34317" y="65321"/>
                      </a:cubicBezTo>
                      <a:lnTo>
                        <a:pt x="38815" y="79485"/>
                      </a:lnTo>
                      <a:cubicBezTo>
                        <a:pt x="28661" y="67795"/>
                        <a:pt x="19260" y="65161"/>
                        <a:pt x="12849" y="65161"/>
                      </a:cubicBezTo>
                      <a:cubicBezTo>
                        <a:pt x="7592" y="65161"/>
                        <a:pt x="4347" y="66932"/>
                        <a:pt x="4347" y="66932"/>
                      </a:cubicBezTo>
                      <a:cubicBezTo>
                        <a:pt x="16384" y="79315"/>
                        <a:pt x="27144" y="81590"/>
                        <a:pt x="33425" y="81590"/>
                      </a:cubicBezTo>
                      <a:cubicBezTo>
                        <a:pt x="37073" y="81590"/>
                        <a:pt x="39211" y="80823"/>
                        <a:pt x="39211" y="80823"/>
                      </a:cubicBezTo>
                      <a:cubicBezTo>
                        <a:pt x="39211" y="80823"/>
                        <a:pt x="39970" y="82951"/>
                        <a:pt x="40852" y="85565"/>
                      </a:cubicBezTo>
                      <a:lnTo>
                        <a:pt x="43010" y="84349"/>
                      </a:lnTo>
                      <a:cubicBezTo>
                        <a:pt x="42524" y="83103"/>
                        <a:pt x="41946" y="81674"/>
                        <a:pt x="41277" y="80154"/>
                      </a:cubicBezTo>
                      <a:cubicBezTo>
                        <a:pt x="41277" y="80154"/>
                        <a:pt x="61399" y="67692"/>
                        <a:pt x="59363" y="52920"/>
                      </a:cubicBezTo>
                      <a:lnTo>
                        <a:pt x="59363" y="52920"/>
                      </a:lnTo>
                      <a:cubicBezTo>
                        <a:pt x="59362" y="52920"/>
                        <a:pt x="44438" y="58939"/>
                        <a:pt x="40335" y="78878"/>
                      </a:cubicBezTo>
                      <a:lnTo>
                        <a:pt x="35989" y="64774"/>
                      </a:lnTo>
                      <a:cubicBezTo>
                        <a:pt x="35989" y="64774"/>
                        <a:pt x="56962" y="52464"/>
                        <a:pt x="60184" y="33710"/>
                      </a:cubicBezTo>
                      <a:lnTo>
                        <a:pt x="60184" y="33710"/>
                      </a:lnTo>
                      <a:cubicBezTo>
                        <a:pt x="60182" y="33710"/>
                        <a:pt x="41733" y="34622"/>
                        <a:pt x="35168" y="62586"/>
                      </a:cubicBezTo>
                      <a:lnTo>
                        <a:pt x="31277" y="50670"/>
                      </a:lnTo>
                      <a:cubicBezTo>
                        <a:pt x="31277" y="50670"/>
                        <a:pt x="44287" y="39880"/>
                        <a:pt x="44195" y="21460"/>
                      </a:cubicBezTo>
                      <a:lnTo>
                        <a:pt x="44195" y="21460"/>
                      </a:lnTo>
                      <a:cubicBezTo>
                        <a:pt x="44194" y="21461"/>
                        <a:pt x="32675" y="26172"/>
                        <a:pt x="30396" y="48968"/>
                      </a:cubicBezTo>
                      <a:lnTo>
                        <a:pt x="26718" y="35777"/>
                      </a:lnTo>
                      <a:cubicBezTo>
                        <a:pt x="26718" y="35777"/>
                        <a:pt x="35198" y="28998"/>
                        <a:pt x="37904" y="12433"/>
                      </a:cubicBezTo>
                      <a:lnTo>
                        <a:pt x="37904" y="12433"/>
                      </a:lnTo>
                      <a:cubicBezTo>
                        <a:pt x="37903" y="12433"/>
                        <a:pt x="27964" y="17206"/>
                        <a:pt x="25988" y="33618"/>
                      </a:cubicBezTo>
                      <a:cubicBezTo>
                        <a:pt x="26384" y="30153"/>
                        <a:pt x="26353" y="13193"/>
                        <a:pt x="172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406063" y="-2586200"/>
                  <a:ext cx="655050" cy="50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2" h="20275" extrusionOk="0">
                      <a:moveTo>
                        <a:pt x="1" y="1"/>
                      </a:moveTo>
                      <a:cubicBezTo>
                        <a:pt x="3" y="2"/>
                        <a:pt x="18386" y="15530"/>
                        <a:pt x="26199" y="20273"/>
                      </a:cubicBezTo>
                      <a:lnTo>
                        <a:pt x="26199" y="20273"/>
                      </a:lnTo>
                      <a:cubicBezTo>
                        <a:pt x="25944" y="20088"/>
                        <a:pt x="7908" y="4920"/>
                        <a:pt x="1" y="1"/>
                      </a:cubicBezTo>
                      <a:close/>
                      <a:moveTo>
                        <a:pt x="26199" y="20273"/>
                      </a:moveTo>
                      <a:cubicBezTo>
                        <a:pt x="26201" y="20274"/>
                        <a:pt x="26202" y="20275"/>
                        <a:pt x="26202" y="20275"/>
                      </a:cubicBezTo>
                      <a:cubicBezTo>
                        <a:pt x="26202" y="20275"/>
                        <a:pt x="26202" y="20275"/>
                        <a:pt x="26202" y="20275"/>
                      </a:cubicBezTo>
                      <a:cubicBezTo>
                        <a:pt x="26201" y="20274"/>
                        <a:pt x="26200" y="20273"/>
                        <a:pt x="26199" y="202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648488" y="-2849875"/>
                  <a:ext cx="313100" cy="4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16019" extrusionOk="0">
                      <a:moveTo>
                        <a:pt x="0" y="0"/>
                      </a:moveTo>
                      <a:cubicBezTo>
                        <a:pt x="2" y="3"/>
                        <a:pt x="7691" y="11794"/>
                        <a:pt x="12523" y="16019"/>
                      </a:cubicBezTo>
                      <a:cubicBezTo>
                        <a:pt x="12523" y="16019"/>
                        <a:pt x="6140" y="766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994238" y="-2974500"/>
                  <a:ext cx="274325" cy="53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21430" extrusionOk="0">
                      <a:moveTo>
                        <a:pt x="10973" y="1"/>
                      </a:moveTo>
                      <a:lnTo>
                        <a:pt x="10973" y="1"/>
                      </a:lnTo>
                      <a:cubicBezTo>
                        <a:pt x="10971" y="4"/>
                        <a:pt x="1976" y="13832"/>
                        <a:pt x="0" y="21429"/>
                      </a:cubicBezTo>
                      <a:cubicBezTo>
                        <a:pt x="0" y="21429"/>
                        <a:pt x="9271" y="2949"/>
                        <a:pt x="109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12763" y="-2745000"/>
                  <a:ext cx="314625" cy="6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5" h="27205" extrusionOk="0">
                      <a:moveTo>
                        <a:pt x="12585" y="0"/>
                      </a:moveTo>
                      <a:lnTo>
                        <a:pt x="12585" y="0"/>
                      </a:lnTo>
                      <a:cubicBezTo>
                        <a:pt x="12582" y="4"/>
                        <a:pt x="1856" y="18510"/>
                        <a:pt x="1" y="27202"/>
                      </a:cubicBezTo>
                      <a:lnTo>
                        <a:pt x="1" y="27202"/>
                      </a:lnTo>
                      <a:cubicBezTo>
                        <a:pt x="82" y="26962"/>
                        <a:pt x="12010" y="1150"/>
                        <a:pt x="12585" y="0"/>
                      </a:cubicBezTo>
                      <a:close/>
                      <a:moveTo>
                        <a:pt x="1" y="27202"/>
                      </a:moveTo>
                      <a:lnTo>
                        <a:pt x="1" y="27202"/>
                      </a:lnTo>
                      <a:cubicBezTo>
                        <a:pt x="1" y="27204"/>
                        <a:pt x="1" y="27204"/>
                        <a:pt x="1" y="27204"/>
                      </a:cubicBezTo>
                      <a:cubicBezTo>
                        <a:pt x="1" y="27204"/>
                        <a:pt x="1" y="27203"/>
                        <a:pt x="1" y="27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222188" y="-2438025"/>
                  <a:ext cx="588950" cy="7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8" h="28877" extrusionOk="0">
                      <a:moveTo>
                        <a:pt x="23558" y="1"/>
                      </a:moveTo>
                      <a:cubicBezTo>
                        <a:pt x="23554" y="4"/>
                        <a:pt x="5927" y="16203"/>
                        <a:pt x="1" y="28877"/>
                      </a:cubicBezTo>
                      <a:cubicBezTo>
                        <a:pt x="1" y="28877"/>
                        <a:pt x="15351" y="8390"/>
                        <a:pt x="235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369588" y="-2192575"/>
                  <a:ext cx="823750" cy="4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0" h="19090" extrusionOk="0">
                      <a:moveTo>
                        <a:pt x="1" y="1"/>
                      </a:moveTo>
                      <a:cubicBezTo>
                        <a:pt x="5" y="4"/>
                        <a:pt x="19152" y="17235"/>
                        <a:pt x="32950" y="19089"/>
                      </a:cubicBezTo>
                      <a:cubicBezTo>
                        <a:pt x="32950" y="19089"/>
                        <a:pt x="16840" y="13770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366588" y="-1933450"/>
                  <a:ext cx="433900" cy="60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6" h="24226" extrusionOk="0">
                      <a:moveTo>
                        <a:pt x="17356" y="1"/>
                      </a:moveTo>
                      <a:lnTo>
                        <a:pt x="17356" y="1"/>
                      </a:lnTo>
                      <a:cubicBezTo>
                        <a:pt x="10547" y="6292"/>
                        <a:pt x="0" y="24226"/>
                        <a:pt x="0" y="24226"/>
                      </a:cubicBezTo>
                      <a:cubicBezTo>
                        <a:pt x="1672" y="22250"/>
                        <a:pt x="17354" y="3"/>
                        <a:pt x="173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474463" y="-1628725"/>
                  <a:ext cx="838950" cy="3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8" h="1291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6" y="153"/>
                        <a:pt x="775" y="481"/>
                        <a:pt x="1812" y="937"/>
                      </a:cubicBezTo>
                      <a:lnTo>
                        <a:pt x="1812" y="937"/>
                      </a:lnTo>
                      <a:cubicBezTo>
                        <a:pt x="661" y="351"/>
                        <a:pt x="1" y="0"/>
                        <a:pt x="1" y="0"/>
                      </a:cubicBezTo>
                      <a:close/>
                      <a:moveTo>
                        <a:pt x="1812" y="937"/>
                      </a:moveTo>
                      <a:cubicBezTo>
                        <a:pt x="7321" y="3741"/>
                        <a:pt x="24077" y="11937"/>
                        <a:pt x="33556" y="12918"/>
                      </a:cubicBezTo>
                      <a:lnTo>
                        <a:pt x="33556" y="12918"/>
                      </a:lnTo>
                      <a:cubicBezTo>
                        <a:pt x="33353" y="12871"/>
                        <a:pt x="8796" y="4007"/>
                        <a:pt x="1812" y="937"/>
                      </a:cubicBezTo>
                      <a:close/>
                      <a:moveTo>
                        <a:pt x="33556" y="12918"/>
                      </a:moveTo>
                      <a:cubicBezTo>
                        <a:pt x="33557" y="12918"/>
                        <a:pt x="33557" y="12918"/>
                        <a:pt x="33557" y="12918"/>
                      </a:cubicBezTo>
                      <a:cubicBezTo>
                        <a:pt x="33557" y="12918"/>
                        <a:pt x="33557" y="12918"/>
                        <a:pt x="33557" y="12918"/>
                      </a:cubicBezTo>
                      <a:cubicBezTo>
                        <a:pt x="33557" y="12918"/>
                        <a:pt x="33557" y="12918"/>
                        <a:pt x="33556" y="129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781463" y="-3247300"/>
                  <a:ext cx="184675" cy="69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2784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4"/>
                        <a:pt x="5198" y="22129"/>
                        <a:pt x="7387" y="27843"/>
                      </a:cubicBezTo>
                      <a:cubicBezTo>
                        <a:pt x="7387" y="27843"/>
                        <a:pt x="4013" y="1139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7533375" y="3530675"/>
                <a:ext cx="1491675" cy="1800650"/>
                <a:chOff x="6987463" y="-3144050"/>
                <a:chExt cx="1491675" cy="180065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6987463" y="-3144050"/>
                  <a:ext cx="1491675" cy="17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7" h="69922" extrusionOk="0">
                      <a:moveTo>
                        <a:pt x="41317" y="0"/>
                      </a:moveTo>
                      <a:cubicBezTo>
                        <a:pt x="30030" y="0"/>
                        <a:pt x="28740" y="35780"/>
                        <a:pt x="23344" y="37856"/>
                      </a:cubicBezTo>
                      <a:cubicBezTo>
                        <a:pt x="23064" y="37963"/>
                        <a:pt x="22815" y="38015"/>
                        <a:pt x="22593" y="38015"/>
                      </a:cubicBezTo>
                      <a:cubicBezTo>
                        <a:pt x="18137" y="38015"/>
                        <a:pt x="24668" y="17337"/>
                        <a:pt x="12824" y="17337"/>
                      </a:cubicBezTo>
                      <a:cubicBezTo>
                        <a:pt x="12775" y="17337"/>
                        <a:pt x="12725" y="17338"/>
                        <a:pt x="12675" y="17338"/>
                      </a:cubicBezTo>
                      <a:cubicBezTo>
                        <a:pt x="0" y="17490"/>
                        <a:pt x="22554" y="52141"/>
                        <a:pt x="15958" y="55637"/>
                      </a:cubicBezTo>
                      <a:cubicBezTo>
                        <a:pt x="15526" y="55869"/>
                        <a:pt x="15137" y="55977"/>
                        <a:pt x="14785" y="55977"/>
                      </a:cubicBezTo>
                      <a:cubicBezTo>
                        <a:pt x="10256" y="55977"/>
                        <a:pt x="11895" y="38156"/>
                        <a:pt x="7951" y="38156"/>
                      </a:cubicBezTo>
                      <a:cubicBezTo>
                        <a:pt x="7543" y="38156"/>
                        <a:pt x="7075" y="38347"/>
                        <a:pt x="6535" y="38767"/>
                      </a:cubicBezTo>
                      <a:cubicBezTo>
                        <a:pt x="1338" y="42810"/>
                        <a:pt x="8420" y="60439"/>
                        <a:pt x="10730" y="65789"/>
                      </a:cubicBezTo>
                      <a:cubicBezTo>
                        <a:pt x="11155" y="66762"/>
                        <a:pt x="11915" y="67582"/>
                        <a:pt x="12888" y="68069"/>
                      </a:cubicBezTo>
                      <a:lnTo>
                        <a:pt x="15654" y="69437"/>
                      </a:lnTo>
                      <a:cubicBezTo>
                        <a:pt x="16287" y="69761"/>
                        <a:pt x="16980" y="69921"/>
                        <a:pt x="17674" y="69921"/>
                      </a:cubicBezTo>
                      <a:cubicBezTo>
                        <a:pt x="18280" y="69921"/>
                        <a:pt x="18887" y="69799"/>
                        <a:pt x="19453" y="69558"/>
                      </a:cubicBezTo>
                      <a:cubicBezTo>
                        <a:pt x="26566" y="66519"/>
                        <a:pt x="48390" y="64421"/>
                        <a:pt x="44925" y="57430"/>
                      </a:cubicBezTo>
                      <a:cubicBezTo>
                        <a:pt x="43971" y="55515"/>
                        <a:pt x="42417" y="54810"/>
                        <a:pt x="40578" y="54810"/>
                      </a:cubicBezTo>
                      <a:cubicBezTo>
                        <a:pt x="35450" y="54810"/>
                        <a:pt x="28100" y="60282"/>
                        <a:pt x="25304" y="60282"/>
                      </a:cubicBezTo>
                      <a:cubicBezTo>
                        <a:pt x="25075" y="60282"/>
                        <a:pt x="24876" y="60245"/>
                        <a:pt x="24712" y="60166"/>
                      </a:cubicBezTo>
                      <a:cubicBezTo>
                        <a:pt x="21855" y="58768"/>
                        <a:pt x="25077" y="53540"/>
                        <a:pt x="37174" y="51169"/>
                      </a:cubicBezTo>
                      <a:cubicBezTo>
                        <a:pt x="49241" y="48768"/>
                        <a:pt x="56475" y="39254"/>
                        <a:pt x="50548" y="34786"/>
                      </a:cubicBezTo>
                      <a:cubicBezTo>
                        <a:pt x="49865" y="34267"/>
                        <a:pt x="49094" y="34044"/>
                        <a:pt x="48262" y="34044"/>
                      </a:cubicBezTo>
                      <a:cubicBezTo>
                        <a:pt x="43152" y="34044"/>
                        <a:pt x="35747" y="42457"/>
                        <a:pt x="32359" y="42457"/>
                      </a:cubicBezTo>
                      <a:cubicBezTo>
                        <a:pt x="31512" y="42457"/>
                        <a:pt x="30917" y="41933"/>
                        <a:pt x="30669" y="40622"/>
                      </a:cubicBezTo>
                      <a:cubicBezTo>
                        <a:pt x="29271" y="33205"/>
                        <a:pt x="59667" y="9588"/>
                        <a:pt x="44955" y="1107"/>
                      </a:cubicBezTo>
                      <a:cubicBezTo>
                        <a:pt x="43637" y="347"/>
                        <a:pt x="42428" y="0"/>
                        <a:pt x="41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73638" y="-3063950"/>
                  <a:ext cx="1023600" cy="17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44" h="68822" extrusionOk="0">
                      <a:moveTo>
                        <a:pt x="36536" y="0"/>
                      </a:moveTo>
                      <a:cubicBezTo>
                        <a:pt x="36533" y="7"/>
                        <a:pt x="24407" y="25535"/>
                        <a:pt x="14803" y="45472"/>
                      </a:cubicBezTo>
                      <a:cubicBezTo>
                        <a:pt x="13374" y="42980"/>
                        <a:pt x="8936" y="34135"/>
                        <a:pt x="6444" y="17417"/>
                      </a:cubicBezTo>
                      <a:lnTo>
                        <a:pt x="6444" y="17417"/>
                      </a:lnTo>
                      <a:cubicBezTo>
                        <a:pt x="6445" y="17424"/>
                        <a:pt x="8512" y="36204"/>
                        <a:pt x="14499" y="46171"/>
                      </a:cubicBezTo>
                      <a:cubicBezTo>
                        <a:pt x="11915" y="51491"/>
                        <a:pt x="9544" y="56354"/>
                        <a:pt x="7660" y="60214"/>
                      </a:cubicBezTo>
                      <a:cubicBezTo>
                        <a:pt x="6018" y="58026"/>
                        <a:pt x="1642" y="51035"/>
                        <a:pt x="0" y="37813"/>
                      </a:cubicBezTo>
                      <a:lnTo>
                        <a:pt x="0" y="37813"/>
                      </a:lnTo>
                      <a:cubicBezTo>
                        <a:pt x="0" y="37816"/>
                        <a:pt x="275" y="52313"/>
                        <a:pt x="7113" y="61248"/>
                      </a:cubicBezTo>
                      <a:cubicBezTo>
                        <a:pt x="5897" y="63710"/>
                        <a:pt x="4924" y="65655"/>
                        <a:pt x="4225" y="66962"/>
                      </a:cubicBezTo>
                      <a:cubicBezTo>
                        <a:pt x="3800" y="67752"/>
                        <a:pt x="3769" y="68573"/>
                        <a:pt x="4164" y="68786"/>
                      </a:cubicBezTo>
                      <a:cubicBezTo>
                        <a:pt x="4212" y="68810"/>
                        <a:pt x="4264" y="68821"/>
                        <a:pt x="4320" y="68821"/>
                      </a:cubicBezTo>
                      <a:cubicBezTo>
                        <a:pt x="4692" y="68821"/>
                        <a:pt x="5219" y="68318"/>
                        <a:pt x="5563" y="67631"/>
                      </a:cubicBezTo>
                      <a:cubicBezTo>
                        <a:pt x="6170" y="66354"/>
                        <a:pt x="7143" y="64257"/>
                        <a:pt x="8420" y="61582"/>
                      </a:cubicBezTo>
                      <a:cubicBezTo>
                        <a:pt x="11459" y="61491"/>
                        <a:pt x="23222" y="60640"/>
                        <a:pt x="33983" y="54409"/>
                      </a:cubicBezTo>
                      <a:lnTo>
                        <a:pt x="33983" y="54409"/>
                      </a:lnTo>
                      <a:cubicBezTo>
                        <a:pt x="33980" y="54410"/>
                        <a:pt x="19834" y="60774"/>
                        <a:pt x="9520" y="60774"/>
                      </a:cubicBezTo>
                      <a:cubicBezTo>
                        <a:pt x="9262" y="60774"/>
                        <a:pt x="9007" y="60770"/>
                        <a:pt x="8754" y="60761"/>
                      </a:cubicBezTo>
                      <a:cubicBezTo>
                        <a:pt x="10608" y="56810"/>
                        <a:pt x="13009" y="51703"/>
                        <a:pt x="15593" y="46171"/>
                      </a:cubicBezTo>
                      <a:cubicBezTo>
                        <a:pt x="18055" y="45716"/>
                        <a:pt x="32189" y="42798"/>
                        <a:pt x="40943" y="34530"/>
                      </a:cubicBezTo>
                      <a:lnTo>
                        <a:pt x="40943" y="34530"/>
                      </a:lnTo>
                      <a:cubicBezTo>
                        <a:pt x="40941" y="34532"/>
                        <a:pt x="28358" y="44165"/>
                        <a:pt x="16019" y="45290"/>
                      </a:cubicBezTo>
                      <a:cubicBezTo>
                        <a:pt x="23405" y="29454"/>
                        <a:pt x="32463" y="9818"/>
                        <a:pt x="36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8242880" y="2882963"/>
                <a:ext cx="1506000" cy="1626325"/>
                <a:chOff x="1200938" y="-3182800"/>
                <a:chExt cx="1506000" cy="1626325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1200938" y="-3182800"/>
                  <a:ext cx="1506000" cy="16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0" h="65053" extrusionOk="0">
                      <a:moveTo>
                        <a:pt x="40413" y="1"/>
                      </a:moveTo>
                      <a:cubicBezTo>
                        <a:pt x="40090" y="1"/>
                        <a:pt x="39766" y="135"/>
                        <a:pt x="39542" y="430"/>
                      </a:cubicBezTo>
                      <a:cubicBezTo>
                        <a:pt x="34102" y="7269"/>
                        <a:pt x="32035" y="16691"/>
                        <a:pt x="34254" y="25111"/>
                      </a:cubicBezTo>
                      <a:cubicBezTo>
                        <a:pt x="30849" y="18637"/>
                        <a:pt x="27445" y="12102"/>
                        <a:pt x="24071" y="5597"/>
                      </a:cubicBezTo>
                      <a:cubicBezTo>
                        <a:pt x="23847" y="5174"/>
                        <a:pt x="23450" y="4980"/>
                        <a:pt x="23054" y="4980"/>
                      </a:cubicBezTo>
                      <a:cubicBezTo>
                        <a:pt x="22484" y="4980"/>
                        <a:pt x="21918" y="5383"/>
                        <a:pt x="21882" y="6083"/>
                      </a:cubicBezTo>
                      <a:cubicBezTo>
                        <a:pt x="21739" y="13910"/>
                        <a:pt x="23813" y="21737"/>
                        <a:pt x="27748" y="28468"/>
                      </a:cubicBezTo>
                      <a:lnTo>
                        <a:pt x="27748" y="28468"/>
                      </a:lnTo>
                      <a:cubicBezTo>
                        <a:pt x="23183" y="21191"/>
                        <a:pt x="16696" y="15132"/>
                        <a:pt x="9116" y="11068"/>
                      </a:cubicBezTo>
                      <a:cubicBezTo>
                        <a:pt x="8942" y="10975"/>
                        <a:pt x="8762" y="10933"/>
                        <a:pt x="8587" y="10933"/>
                      </a:cubicBezTo>
                      <a:cubicBezTo>
                        <a:pt x="7849" y="10933"/>
                        <a:pt x="7210" y="11680"/>
                        <a:pt x="7505" y="12466"/>
                      </a:cubicBezTo>
                      <a:cubicBezTo>
                        <a:pt x="10302" y="20127"/>
                        <a:pt x="15192" y="27035"/>
                        <a:pt x="21560" y="32171"/>
                      </a:cubicBezTo>
                      <a:lnTo>
                        <a:pt x="21560" y="32171"/>
                      </a:lnTo>
                      <a:cubicBezTo>
                        <a:pt x="15817" y="27782"/>
                        <a:pt x="8854" y="25014"/>
                        <a:pt x="1669" y="24290"/>
                      </a:cubicBezTo>
                      <a:cubicBezTo>
                        <a:pt x="1623" y="24285"/>
                        <a:pt x="1577" y="24282"/>
                        <a:pt x="1532" y="24282"/>
                      </a:cubicBezTo>
                      <a:cubicBezTo>
                        <a:pt x="552" y="24282"/>
                        <a:pt x="1" y="25509"/>
                        <a:pt x="727" y="26236"/>
                      </a:cubicBezTo>
                      <a:cubicBezTo>
                        <a:pt x="3189" y="28698"/>
                        <a:pt x="5925" y="30947"/>
                        <a:pt x="8903" y="32831"/>
                      </a:cubicBezTo>
                      <a:cubicBezTo>
                        <a:pt x="14264" y="36305"/>
                        <a:pt x="22013" y="40251"/>
                        <a:pt x="28636" y="40251"/>
                      </a:cubicBezTo>
                      <a:cubicBezTo>
                        <a:pt x="28736" y="40251"/>
                        <a:pt x="28835" y="40250"/>
                        <a:pt x="28934" y="40248"/>
                      </a:cubicBezTo>
                      <a:cubicBezTo>
                        <a:pt x="30089" y="40248"/>
                        <a:pt x="31275" y="40096"/>
                        <a:pt x="32460" y="39792"/>
                      </a:cubicBezTo>
                      <a:cubicBezTo>
                        <a:pt x="32491" y="39914"/>
                        <a:pt x="32521" y="40005"/>
                        <a:pt x="32582" y="40157"/>
                      </a:cubicBezTo>
                      <a:cubicBezTo>
                        <a:pt x="33281" y="42528"/>
                        <a:pt x="34162" y="44838"/>
                        <a:pt x="35196" y="47117"/>
                      </a:cubicBezTo>
                      <a:cubicBezTo>
                        <a:pt x="37293" y="51677"/>
                        <a:pt x="39938" y="55932"/>
                        <a:pt x="43129" y="59823"/>
                      </a:cubicBezTo>
                      <a:cubicBezTo>
                        <a:pt x="44497" y="61495"/>
                        <a:pt x="45986" y="63045"/>
                        <a:pt x="47536" y="64564"/>
                      </a:cubicBezTo>
                      <a:cubicBezTo>
                        <a:pt x="47881" y="64897"/>
                        <a:pt x="48326" y="65052"/>
                        <a:pt x="48769" y="65052"/>
                      </a:cubicBezTo>
                      <a:cubicBezTo>
                        <a:pt x="49539" y="65052"/>
                        <a:pt x="50303" y="64585"/>
                        <a:pt x="50515" y="63774"/>
                      </a:cubicBezTo>
                      <a:cubicBezTo>
                        <a:pt x="50546" y="63622"/>
                        <a:pt x="50576" y="63409"/>
                        <a:pt x="50576" y="63227"/>
                      </a:cubicBezTo>
                      <a:cubicBezTo>
                        <a:pt x="50667" y="61495"/>
                        <a:pt x="48995" y="60218"/>
                        <a:pt x="47567" y="59154"/>
                      </a:cubicBezTo>
                      <a:cubicBezTo>
                        <a:pt x="43980" y="56510"/>
                        <a:pt x="40941" y="53045"/>
                        <a:pt x="38661" y="49123"/>
                      </a:cubicBezTo>
                      <a:cubicBezTo>
                        <a:pt x="36746" y="45871"/>
                        <a:pt x="35804" y="42558"/>
                        <a:pt x="34953" y="39032"/>
                      </a:cubicBezTo>
                      <a:cubicBezTo>
                        <a:pt x="40697" y="37026"/>
                        <a:pt x="46321" y="32710"/>
                        <a:pt x="49998" y="28850"/>
                      </a:cubicBezTo>
                      <a:cubicBezTo>
                        <a:pt x="55135" y="23439"/>
                        <a:pt x="58661" y="16600"/>
                        <a:pt x="60090" y="9305"/>
                      </a:cubicBezTo>
                      <a:cubicBezTo>
                        <a:pt x="60240" y="8556"/>
                        <a:pt x="59651" y="7971"/>
                        <a:pt x="58965" y="7971"/>
                      </a:cubicBezTo>
                      <a:cubicBezTo>
                        <a:pt x="58816" y="7971"/>
                        <a:pt x="58661" y="7999"/>
                        <a:pt x="58509" y="8059"/>
                      </a:cubicBezTo>
                      <a:cubicBezTo>
                        <a:pt x="51457" y="11068"/>
                        <a:pt x="45682" y="17056"/>
                        <a:pt x="43129" y="24321"/>
                      </a:cubicBezTo>
                      <a:cubicBezTo>
                        <a:pt x="43585" y="16509"/>
                        <a:pt x="43038" y="8636"/>
                        <a:pt x="41548" y="916"/>
                      </a:cubicBezTo>
                      <a:cubicBezTo>
                        <a:pt x="41437" y="338"/>
                        <a:pt x="40925" y="1"/>
                        <a:pt x="404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792813" y="-2266550"/>
                  <a:ext cx="4715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916" extrusionOk="0">
                      <a:moveTo>
                        <a:pt x="236" y="0"/>
                      </a:moveTo>
                      <a:cubicBezTo>
                        <a:pt x="160" y="0"/>
                        <a:pt x="78" y="40"/>
                        <a:pt x="31" y="133"/>
                      </a:cubicBezTo>
                      <a:cubicBezTo>
                        <a:pt x="1" y="254"/>
                        <a:pt x="31" y="346"/>
                        <a:pt x="153" y="406"/>
                      </a:cubicBezTo>
                      <a:lnTo>
                        <a:pt x="1551" y="893"/>
                      </a:lnTo>
                      <a:cubicBezTo>
                        <a:pt x="1581" y="908"/>
                        <a:pt x="1612" y="916"/>
                        <a:pt x="1642" y="916"/>
                      </a:cubicBezTo>
                      <a:cubicBezTo>
                        <a:pt x="1673" y="916"/>
                        <a:pt x="1703" y="908"/>
                        <a:pt x="1733" y="893"/>
                      </a:cubicBezTo>
                      <a:cubicBezTo>
                        <a:pt x="1764" y="893"/>
                        <a:pt x="1794" y="862"/>
                        <a:pt x="1825" y="771"/>
                      </a:cubicBezTo>
                      <a:cubicBezTo>
                        <a:pt x="1885" y="650"/>
                        <a:pt x="1825" y="558"/>
                        <a:pt x="1733" y="528"/>
                      </a:cubicBezTo>
                      <a:lnTo>
                        <a:pt x="305" y="11"/>
                      </a:lnTo>
                      <a:cubicBezTo>
                        <a:pt x="283" y="4"/>
                        <a:pt x="260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832338" y="-2308875"/>
                  <a:ext cx="32700" cy="2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90" extrusionOk="0">
                      <a:moveTo>
                        <a:pt x="238" y="1"/>
                      </a:moveTo>
                      <a:cubicBezTo>
                        <a:pt x="179" y="1"/>
                        <a:pt x="120" y="34"/>
                        <a:pt x="61" y="93"/>
                      </a:cubicBezTo>
                      <a:cubicBezTo>
                        <a:pt x="0" y="154"/>
                        <a:pt x="31" y="276"/>
                        <a:pt x="92" y="336"/>
                      </a:cubicBezTo>
                      <a:lnTo>
                        <a:pt x="973" y="944"/>
                      </a:lnTo>
                      <a:cubicBezTo>
                        <a:pt x="988" y="975"/>
                        <a:pt x="1019" y="990"/>
                        <a:pt x="1053" y="990"/>
                      </a:cubicBezTo>
                      <a:cubicBezTo>
                        <a:pt x="1087" y="990"/>
                        <a:pt x="1125" y="975"/>
                        <a:pt x="1155" y="944"/>
                      </a:cubicBezTo>
                      <a:cubicBezTo>
                        <a:pt x="1186" y="944"/>
                        <a:pt x="1186" y="914"/>
                        <a:pt x="1247" y="914"/>
                      </a:cubicBezTo>
                      <a:cubicBezTo>
                        <a:pt x="1307" y="853"/>
                        <a:pt x="1277" y="732"/>
                        <a:pt x="1216" y="640"/>
                      </a:cubicBezTo>
                      <a:lnTo>
                        <a:pt x="335" y="33"/>
                      </a:lnTo>
                      <a:cubicBezTo>
                        <a:pt x="302" y="11"/>
                        <a:pt x="270" y="1"/>
                        <a:pt x="2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817888" y="-2395650"/>
                  <a:ext cx="418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39" extrusionOk="0">
                      <a:moveTo>
                        <a:pt x="210" y="0"/>
                      </a:moveTo>
                      <a:cubicBezTo>
                        <a:pt x="160" y="0"/>
                        <a:pt x="107" y="23"/>
                        <a:pt x="62" y="69"/>
                      </a:cubicBezTo>
                      <a:cubicBezTo>
                        <a:pt x="1" y="130"/>
                        <a:pt x="1" y="251"/>
                        <a:pt x="62" y="312"/>
                      </a:cubicBezTo>
                      <a:lnTo>
                        <a:pt x="1338" y="1589"/>
                      </a:lnTo>
                      <a:cubicBezTo>
                        <a:pt x="1374" y="1624"/>
                        <a:pt x="1420" y="1639"/>
                        <a:pt x="1464" y="1639"/>
                      </a:cubicBezTo>
                      <a:cubicBezTo>
                        <a:pt x="1495" y="1639"/>
                        <a:pt x="1526" y="1632"/>
                        <a:pt x="1551" y="1619"/>
                      </a:cubicBezTo>
                      <a:cubicBezTo>
                        <a:pt x="1551" y="1619"/>
                        <a:pt x="1581" y="1619"/>
                        <a:pt x="1581" y="1589"/>
                      </a:cubicBezTo>
                      <a:cubicBezTo>
                        <a:pt x="1673" y="1497"/>
                        <a:pt x="1673" y="1376"/>
                        <a:pt x="1581" y="1315"/>
                      </a:cubicBezTo>
                      <a:lnTo>
                        <a:pt x="335" y="69"/>
                      </a:lnTo>
                      <a:cubicBezTo>
                        <a:pt x="305" y="23"/>
                        <a:pt x="259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857413" y="-2404050"/>
                  <a:ext cx="41825" cy="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816" extrusionOk="0">
                      <a:moveTo>
                        <a:pt x="222" y="0"/>
                      </a:moveTo>
                      <a:cubicBezTo>
                        <a:pt x="183" y="0"/>
                        <a:pt x="147" y="15"/>
                        <a:pt x="122" y="40"/>
                      </a:cubicBezTo>
                      <a:cubicBezTo>
                        <a:pt x="0" y="131"/>
                        <a:pt x="0" y="253"/>
                        <a:pt x="92" y="314"/>
                      </a:cubicBezTo>
                      <a:lnTo>
                        <a:pt x="1307" y="1773"/>
                      </a:lnTo>
                      <a:cubicBezTo>
                        <a:pt x="1329" y="1794"/>
                        <a:pt x="1396" y="1816"/>
                        <a:pt x="1455" y="1816"/>
                      </a:cubicBezTo>
                      <a:cubicBezTo>
                        <a:pt x="1479" y="1816"/>
                        <a:pt x="1502" y="1812"/>
                        <a:pt x="1520" y="1803"/>
                      </a:cubicBezTo>
                      <a:lnTo>
                        <a:pt x="1581" y="1803"/>
                      </a:lnTo>
                      <a:cubicBezTo>
                        <a:pt x="1672" y="1712"/>
                        <a:pt x="1672" y="1621"/>
                        <a:pt x="1611" y="1529"/>
                      </a:cubicBezTo>
                      <a:lnTo>
                        <a:pt x="396" y="101"/>
                      </a:lnTo>
                      <a:cubicBezTo>
                        <a:pt x="342" y="30"/>
                        <a:pt x="278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942513" y="-2414725"/>
                  <a:ext cx="22825" cy="4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1603" extrusionOk="0">
                      <a:moveTo>
                        <a:pt x="207" y="0"/>
                      </a:moveTo>
                      <a:cubicBezTo>
                        <a:pt x="180" y="0"/>
                        <a:pt x="151" y="4"/>
                        <a:pt x="122" y="11"/>
                      </a:cubicBezTo>
                      <a:cubicBezTo>
                        <a:pt x="31" y="72"/>
                        <a:pt x="1" y="163"/>
                        <a:pt x="31" y="285"/>
                      </a:cubicBezTo>
                      <a:lnTo>
                        <a:pt x="517" y="1470"/>
                      </a:lnTo>
                      <a:cubicBezTo>
                        <a:pt x="541" y="1563"/>
                        <a:pt x="617" y="1603"/>
                        <a:pt x="706" y="1603"/>
                      </a:cubicBezTo>
                      <a:cubicBezTo>
                        <a:pt x="734" y="1603"/>
                        <a:pt x="762" y="1599"/>
                        <a:pt x="791" y="1592"/>
                      </a:cubicBezTo>
                      <a:cubicBezTo>
                        <a:pt x="852" y="1531"/>
                        <a:pt x="913" y="1440"/>
                        <a:pt x="882" y="1318"/>
                      </a:cubicBezTo>
                      <a:lnTo>
                        <a:pt x="396" y="133"/>
                      </a:lnTo>
                      <a:cubicBezTo>
                        <a:pt x="373" y="40"/>
                        <a:pt x="296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959988" y="-2472500"/>
                  <a:ext cx="25875" cy="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513" extrusionOk="0">
                      <a:moveTo>
                        <a:pt x="212" y="1"/>
                      </a:moveTo>
                      <a:cubicBezTo>
                        <a:pt x="183" y="1"/>
                        <a:pt x="153" y="4"/>
                        <a:pt x="122" y="12"/>
                      </a:cubicBezTo>
                      <a:cubicBezTo>
                        <a:pt x="62" y="42"/>
                        <a:pt x="1" y="164"/>
                        <a:pt x="62" y="286"/>
                      </a:cubicBezTo>
                      <a:lnTo>
                        <a:pt x="609" y="1410"/>
                      </a:lnTo>
                      <a:cubicBezTo>
                        <a:pt x="677" y="1479"/>
                        <a:pt x="763" y="1513"/>
                        <a:pt x="827" y="1513"/>
                      </a:cubicBezTo>
                      <a:cubicBezTo>
                        <a:pt x="848" y="1513"/>
                        <a:pt x="867" y="1509"/>
                        <a:pt x="882" y="1501"/>
                      </a:cubicBezTo>
                      <a:cubicBezTo>
                        <a:pt x="1004" y="1410"/>
                        <a:pt x="1034" y="1319"/>
                        <a:pt x="974" y="1228"/>
                      </a:cubicBezTo>
                      <a:lnTo>
                        <a:pt x="396" y="103"/>
                      </a:lnTo>
                      <a:cubicBezTo>
                        <a:pt x="373" y="35"/>
                        <a:pt x="299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1950888" y="-2560350"/>
                  <a:ext cx="31175" cy="4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1653" extrusionOk="0">
                      <a:moveTo>
                        <a:pt x="237" y="0"/>
                      </a:moveTo>
                      <a:cubicBezTo>
                        <a:pt x="203" y="0"/>
                        <a:pt x="172" y="10"/>
                        <a:pt x="152" y="31"/>
                      </a:cubicBezTo>
                      <a:cubicBezTo>
                        <a:pt x="31" y="61"/>
                        <a:pt x="0" y="213"/>
                        <a:pt x="61" y="304"/>
                      </a:cubicBezTo>
                      <a:lnTo>
                        <a:pt x="882" y="1550"/>
                      </a:lnTo>
                      <a:cubicBezTo>
                        <a:pt x="904" y="1619"/>
                        <a:pt x="961" y="1653"/>
                        <a:pt x="1027" y="1653"/>
                      </a:cubicBezTo>
                      <a:cubicBezTo>
                        <a:pt x="1049" y="1653"/>
                        <a:pt x="1072" y="1649"/>
                        <a:pt x="1094" y="1642"/>
                      </a:cubicBezTo>
                      <a:cubicBezTo>
                        <a:pt x="1216" y="1550"/>
                        <a:pt x="1246" y="1429"/>
                        <a:pt x="1216" y="1368"/>
                      </a:cubicBezTo>
                      <a:lnTo>
                        <a:pt x="426" y="122"/>
                      </a:lnTo>
                      <a:cubicBezTo>
                        <a:pt x="385" y="41"/>
                        <a:pt x="304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043588" y="-2512325"/>
                  <a:ext cx="40300" cy="8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3258" extrusionOk="0">
                      <a:moveTo>
                        <a:pt x="252" y="0"/>
                      </a:moveTo>
                      <a:cubicBezTo>
                        <a:pt x="220" y="0"/>
                        <a:pt x="186" y="8"/>
                        <a:pt x="152" y="24"/>
                      </a:cubicBezTo>
                      <a:cubicBezTo>
                        <a:pt x="61" y="55"/>
                        <a:pt x="0" y="176"/>
                        <a:pt x="61" y="268"/>
                      </a:cubicBezTo>
                      <a:lnTo>
                        <a:pt x="1186" y="3125"/>
                      </a:lnTo>
                      <a:cubicBezTo>
                        <a:pt x="1209" y="3218"/>
                        <a:pt x="1285" y="3257"/>
                        <a:pt x="1374" y="3257"/>
                      </a:cubicBezTo>
                      <a:cubicBezTo>
                        <a:pt x="1402" y="3257"/>
                        <a:pt x="1431" y="3254"/>
                        <a:pt x="1459" y="3246"/>
                      </a:cubicBezTo>
                      <a:cubicBezTo>
                        <a:pt x="1520" y="3216"/>
                        <a:pt x="1611" y="3094"/>
                        <a:pt x="1581" y="2973"/>
                      </a:cubicBezTo>
                      <a:lnTo>
                        <a:pt x="426" y="116"/>
                      </a:lnTo>
                      <a:cubicBezTo>
                        <a:pt x="404" y="50"/>
                        <a:pt x="335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012438" y="-2480100"/>
                  <a:ext cx="23575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436" extrusionOk="0">
                      <a:moveTo>
                        <a:pt x="207" y="1"/>
                      </a:moveTo>
                      <a:cubicBezTo>
                        <a:pt x="181" y="1"/>
                        <a:pt x="152" y="4"/>
                        <a:pt x="122" y="12"/>
                      </a:cubicBezTo>
                      <a:cubicBezTo>
                        <a:pt x="31" y="42"/>
                        <a:pt x="0" y="164"/>
                        <a:pt x="31" y="286"/>
                      </a:cubicBezTo>
                      <a:lnTo>
                        <a:pt x="547" y="1350"/>
                      </a:lnTo>
                      <a:cubicBezTo>
                        <a:pt x="569" y="1392"/>
                        <a:pt x="636" y="1435"/>
                        <a:pt x="706" y="1435"/>
                      </a:cubicBezTo>
                      <a:cubicBezTo>
                        <a:pt x="734" y="1435"/>
                        <a:pt x="764" y="1428"/>
                        <a:pt x="790" y="1410"/>
                      </a:cubicBezTo>
                      <a:cubicBezTo>
                        <a:pt x="912" y="1380"/>
                        <a:pt x="942" y="1258"/>
                        <a:pt x="882" y="1167"/>
                      </a:cubicBezTo>
                      <a:lnTo>
                        <a:pt x="395" y="103"/>
                      </a:lnTo>
                      <a:cubicBezTo>
                        <a:pt x="350" y="35"/>
                        <a:pt x="28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136288" y="-2590750"/>
                  <a:ext cx="9900" cy="4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642" extrusionOk="0">
                      <a:moveTo>
                        <a:pt x="183" y="0"/>
                      </a:moveTo>
                      <a:cubicBezTo>
                        <a:pt x="61" y="0"/>
                        <a:pt x="1" y="61"/>
                        <a:pt x="1" y="183"/>
                      </a:cubicBezTo>
                      <a:lnTo>
                        <a:pt x="31" y="1429"/>
                      </a:lnTo>
                      <a:cubicBezTo>
                        <a:pt x="31" y="1551"/>
                        <a:pt x="92" y="1642"/>
                        <a:pt x="213" y="1642"/>
                      </a:cubicBezTo>
                      <a:lnTo>
                        <a:pt x="305" y="1642"/>
                      </a:lnTo>
                      <a:cubicBezTo>
                        <a:pt x="365" y="1581"/>
                        <a:pt x="396" y="1520"/>
                        <a:pt x="396" y="1429"/>
                      </a:cubicBezTo>
                      <a:lnTo>
                        <a:pt x="365" y="183"/>
                      </a:ln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2165163" y="-2661425"/>
                  <a:ext cx="144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1612" extrusionOk="0">
                      <a:moveTo>
                        <a:pt x="153" y="1"/>
                      </a:moveTo>
                      <a:cubicBezTo>
                        <a:pt x="92" y="61"/>
                        <a:pt x="1" y="122"/>
                        <a:pt x="1" y="244"/>
                      </a:cubicBezTo>
                      <a:lnTo>
                        <a:pt x="213" y="1460"/>
                      </a:lnTo>
                      <a:cubicBezTo>
                        <a:pt x="244" y="1520"/>
                        <a:pt x="305" y="1612"/>
                        <a:pt x="426" y="1612"/>
                      </a:cubicBezTo>
                      <a:lnTo>
                        <a:pt x="457" y="1612"/>
                      </a:lnTo>
                      <a:cubicBezTo>
                        <a:pt x="548" y="1581"/>
                        <a:pt x="578" y="1460"/>
                        <a:pt x="578" y="1368"/>
                      </a:cubicBezTo>
                      <a:lnTo>
                        <a:pt x="396" y="153"/>
                      </a:lnTo>
                      <a:cubicBezTo>
                        <a:pt x="365" y="92"/>
                        <a:pt x="274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2218363" y="-2648500"/>
                  <a:ext cx="1142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2068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lnTo>
                        <a:pt x="92" y="1885"/>
                      </a:lnTo>
                      <a:cubicBezTo>
                        <a:pt x="92" y="2006"/>
                        <a:pt x="152" y="2067"/>
                        <a:pt x="274" y="2067"/>
                      </a:cubicBezTo>
                      <a:lnTo>
                        <a:pt x="365" y="2067"/>
                      </a:lnTo>
                      <a:cubicBezTo>
                        <a:pt x="396" y="2037"/>
                        <a:pt x="456" y="1976"/>
                        <a:pt x="456" y="1885"/>
                      </a:cubicBezTo>
                      <a:lnTo>
                        <a:pt x="396" y="183"/>
                      </a:lnTo>
                      <a:cubicBezTo>
                        <a:pt x="396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228988" y="-2542125"/>
                  <a:ext cx="15225" cy="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2399" extrusionOk="0">
                      <a:moveTo>
                        <a:pt x="426" y="1"/>
                      </a:moveTo>
                      <a:cubicBezTo>
                        <a:pt x="305" y="1"/>
                        <a:pt x="183" y="61"/>
                        <a:pt x="183" y="183"/>
                      </a:cubicBezTo>
                      <a:lnTo>
                        <a:pt x="1" y="2159"/>
                      </a:lnTo>
                      <a:cubicBezTo>
                        <a:pt x="1" y="2280"/>
                        <a:pt x="92" y="2372"/>
                        <a:pt x="183" y="2372"/>
                      </a:cubicBezTo>
                      <a:cubicBezTo>
                        <a:pt x="204" y="2392"/>
                        <a:pt x="220" y="2399"/>
                        <a:pt x="235" y="2399"/>
                      </a:cubicBezTo>
                      <a:cubicBezTo>
                        <a:pt x="264" y="2399"/>
                        <a:pt x="285" y="2372"/>
                        <a:pt x="305" y="2372"/>
                      </a:cubicBezTo>
                      <a:cubicBezTo>
                        <a:pt x="396" y="2372"/>
                        <a:pt x="426" y="2311"/>
                        <a:pt x="426" y="2189"/>
                      </a:cubicBezTo>
                      <a:lnTo>
                        <a:pt x="609" y="213"/>
                      </a:lnTo>
                      <a:cubicBezTo>
                        <a:pt x="609" y="92"/>
                        <a:pt x="518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301188" y="-2568225"/>
                  <a:ext cx="22050" cy="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1638" extrusionOk="0">
                      <a:moveTo>
                        <a:pt x="645" y="0"/>
                      </a:moveTo>
                      <a:cubicBezTo>
                        <a:pt x="556" y="0"/>
                        <a:pt x="480" y="40"/>
                        <a:pt x="456" y="133"/>
                      </a:cubicBezTo>
                      <a:lnTo>
                        <a:pt x="31" y="1349"/>
                      </a:lnTo>
                      <a:cubicBezTo>
                        <a:pt x="1" y="1440"/>
                        <a:pt x="31" y="1561"/>
                        <a:pt x="153" y="1592"/>
                      </a:cubicBezTo>
                      <a:cubicBezTo>
                        <a:pt x="168" y="1622"/>
                        <a:pt x="198" y="1637"/>
                        <a:pt x="229" y="1637"/>
                      </a:cubicBezTo>
                      <a:cubicBezTo>
                        <a:pt x="259" y="1637"/>
                        <a:pt x="289" y="1622"/>
                        <a:pt x="304" y="1592"/>
                      </a:cubicBezTo>
                      <a:lnTo>
                        <a:pt x="426" y="1501"/>
                      </a:lnTo>
                      <a:lnTo>
                        <a:pt x="821" y="285"/>
                      </a:lnTo>
                      <a:cubicBezTo>
                        <a:pt x="882" y="163"/>
                        <a:pt x="821" y="42"/>
                        <a:pt x="730" y="11"/>
                      </a:cubicBezTo>
                      <a:cubicBezTo>
                        <a:pt x="701" y="4"/>
                        <a:pt x="673" y="0"/>
                        <a:pt x="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361213" y="-2593450"/>
                  <a:ext cx="24350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469" extrusionOk="0">
                      <a:moveTo>
                        <a:pt x="764" y="0"/>
                      </a:moveTo>
                      <a:cubicBezTo>
                        <a:pt x="690" y="0"/>
                        <a:pt x="629" y="27"/>
                        <a:pt x="609" y="108"/>
                      </a:cubicBezTo>
                      <a:lnTo>
                        <a:pt x="31" y="1172"/>
                      </a:lnTo>
                      <a:cubicBezTo>
                        <a:pt x="1" y="1294"/>
                        <a:pt x="1" y="1385"/>
                        <a:pt x="122" y="1446"/>
                      </a:cubicBezTo>
                      <a:cubicBezTo>
                        <a:pt x="153" y="1461"/>
                        <a:pt x="191" y="1469"/>
                        <a:pt x="225" y="1469"/>
                      </a:cubicBezTo>
                      <a:cubicBezTo>
                        <a:pt x="259" y="1469"/>
                        <a:pt x="290" y="1461"/>
                        <a:pt x="305" y="1446"/>
                      </a:cubicBezTo>
                      <a:cubicBezTo>
                        <a:pt x="335" y="1446"/>
                        <a:pt x="366" y="1385"/>
                        <a:pt x="366" y="1355"/>
                      </a:cubicBezTo>
                      <a:lnTo>
                        <a:pt x="943" y="291"/>
                      </a:lnTo>
                      <a:cubicBezTo>
                        <a:pt x="973" y="169"/>
                        <a:pt x="973" y="78"/>
                        <a:pt x="882" y="17"/>
                      </a:cubicBezTo>
                      <a:cubicBezTo>
                        <a:pt x="842" y="7"/>
                        <a:pt x="801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393138" y="-2578025"/>
                  <a:ext cx="570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" h="2278" extrusionOk="0">
                      <a:moveTo>
                        <a:pt x="2083" y="0"/>
                      </a:moveTo>
                      <a:cubicBezTo>
                        <a:pt x="2037" y="0"/>
                        <a:pt x="1991" y="23"/>
                        <a:pt x="1946" y="69"/>
                      </a:cubicBezTo>
                      <a:lnTo>
                        <a:pt x="92" y="1953"/>
                      </a:lnTo>
                      <a:cubicBezTo>
                        <a:pt x="0" y="2045"/>
                        <a:pt x="0" y="2136"/>
                        <a:pt x="92" y="2227"/>
                      </a:cubicBezTo>
                      <a:cubicBezTo>
                        <a:pt x="127" y="2263"/>
                        <a:pt x="173" y="2277"/>
                        <a:pt x="218" y="2277"/>
                      </a:cubicBezTo>
                      <a:cubicBezTo>
                        <a:pt x="249" y="2277"/>
                        <a:pt x="279" y="2270"/>
                        <a:pt x="304" y="2257"/>
                      </a:cubicBezTo>
                      <a:cubicBezTo>
                        <a:pt x="365" y="2257"/>
                        <a:pt x="365" y="2227"/>
                        <a:pt x="365" y="2227"/>
                      </a:cubicBezTo>
                      <a:lnTo>
                        <a:pt x="2219" y="312"/>
                      </a:lnTo>
                      <a:cubicBezTo>
                        <a:pt x="2280" y="251"/>
                        <a:pt x="2280" y="130"/>
                        <a:pt x="2219" y="69"/>
                      </a:cubicBezTo>
                      <a:cubicBezTo>
                        <a:pt x="2174" y="23"/>
                        <a:pt x="2128" y="0"/>
                        <a:pt x="20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26563" y="-2522425"/>
                  <a:ext cx="31200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958" extrusionOk="0">
                      <a:moveTo>
                        <a:pt x="1012" y="0"/>
                      </a:moveTo>
                      <a:cubicBezTo>
                        <a:pt x="972" y="0"/>
                        <a:pt x="936" y="10"/>
                        <a:pt x="913" y="33"/>
                      </a:cubicBezTo>
                      <a:lnTo>
                        <a:pt x="122" y="611"/>
                      </a:lnTo>
                      <a:cubicBezTo>
                        <a:pt x="31" y="641"/>
                        <a:pt x="1" y="793"/>
                        <a:pt x="92" y="884"/>
                      </a:cubicBezTo>
                      <a:cubicBezTo>
                        <a:pt x="114" y="929"/>
                        <a:pt x="169" y="957"/>
                        <a:pt x="233" y="957"/>
                      </a:cubicBezTo>
                      <a:cubicBezTo>
                        <a:pt x="256" y="957"/>
                        <a:pt x="280" y="953"/>
                        <a:pt x="305" y="945"/>
                      </a:cubicBezTo>
                      <a:lnTo>
                        <a:pt x="1156" y="337"/>
                      </a:lnTo>
                      <a:cubicBezTo>
                        <a:pt x="1217" y="307"/>
                        <a:pt x="1247" y="155"/>
                        <a:pt x="1186" y="64"/>
                      </a:cubicBezTo>
                      <a:cubicBezTo>
                        <a:pt x="1149" y="26"/>
                        <a:pt x="1076" y="0"/>
                        <a:pt x="10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304238" y="-2420150"/>
                  <a:ext cx="53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2095" extrusionOk="0">
                      <a:moveTo>
                        <a:pt x="1949" y="0"/>
                      </a:moveTo>
                      <a:cubicBezTo>
                        <a:pt x="1900" y="0"/>
                        <a:pt x="1854" y="15"/>
                        <a:pt x="1824" y="46"/>
                      </a:cubicBezTo>
                      <a:lnTo>
                        <a:pt x="61" y="1748"/>
                      </a:lnTo>
                      <a:cubicBezTo>
                        <a:pt x="0" y="1839"/>
                        <a:pt x="0" y="1961"/>
                        <a:pt x="61" y="2021"/>
                      </a:cubicBezTo>
                      <a:cubicBezTo>
                        <a:pt x="111" y="2072"/>
                        <a:pt x="152" y="2094"/>
                        <a:pt x="194" y="2094"/>
                      </a:cubicBezTo>
                      <a:cubicBezTo>
                        <a:pt x="228" y="2094"/>
                        <a:pt x="263" y="2079"/>
                        <a:pt x="304" y="2052"/>
                      </a:cubicBezTo>
                      <a:cubicBezTo>
                        <a:pt x="304" y="2052"/>
                        <a:pt x="334" y="2052"/>
                        <a:pt x="334" y="2021"/>
                      </a:cubicBezTo>
                      <a:lnTo>
                        <a:pt x="2097" y="319"/>
                      </a:lnTo>
                      <a:cubicBezTo>
                        <a:pt x="2158" y="228"/>
                        <a:pt x="2158" y="137"/>
                        <a:pt x="2097" y="46"/>
                      </a:cubicBezTo>
                      <a:cubicBezTo>
                        <a:pt x="2052" y="15"/>
                        <a:pt x="1999" y="0"/>
                        <a:pt x="19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313338" y="-2483650"/>
                  <a:ext cx="31950" cy="3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480" extrusionOk="0">
                      <a:moveTo>
                        <a:pt x="1059" y="1"/>
                      </a:moveTo>
                      <a:cubicBezTo>
                        <a:pt x="1000" y="1"/>
                        <a:pt x="941" y="34"/>
                        <a:pt x="882" y="93"/>
                      </a:cubicBezTo>
                      <a:lnTo>
                        <a:pt x="92" y="1157"/>
                      </a:lnTo>
                      <a:cubicBezTo>
                        <a:pt x="1" y="1218"/>
                        <a:pt x="62" y="1340"/>
                        <a:pt x="122" y="1400"/>
                      </a:cubicBezTo>
                      <a:cubicBezTo>
                        <a:pt x="142" y="1458"/>
                        <a:pt x="185" y="1479"/>
                        <a:pt x="230" y="1479"/>
                      </a:cubicBezTo>
                      <a:cubicBezTo>
                        <a:pt x="256" y="1479"/>
                        <a:pt x="283" y="1472"/>
                        <a:pt x="305" y="1461"/>
                      </a:cubicBezTo>
                      <a:cubicBezTo>
                        <a:pt x="366" y="1461"/>
                        <a:pt x="366" y="1400"/>
                        <a:pt x="396" y="1370"/>
                      </a:cubicBezTo>
                      <a:lnTo>
                        <a:pt x="1186" y="306"/>
                      </a:lnTo>
                      <a:cubicBezTo>
                        <a:pt x="1277" y="215"/>
                        <a:pt x="1217" y="124"/>
                        <a:pt x="1156" y="33"/>
                      </a:cubicBezTo>
                      <a:cubicBezTo>
                        <a:pt x="1124" y="11"/>
                        <a:pt x="1091" y="1"/>
                        <a:pt x="10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228238" y="-2448500"/>
                  <a:ext cx="4257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2082" extrusionOk="0">
                      <a:moveTo>
                        <a:pt x="1482" y="0"/>
                      </a:moveTo>
                      <a:cubicBezTo>
                        <a:pt x="1429" y="0"/>
                        <a:pt x="1373" y="33"/>
                        <a:pt x="1338" y="86"/>
                      </a:cubicBezTo>
                      <a:lnTo>
                        <a:pt x="61" y="1757"/>
                      </a:lnTo>
                      <a:cubicBezTo>
                        <a:pt x="1" y="1818"/>
                        <a:pt x="31" y="1940"/>
                        <a:pt x="122" y="2031"/>
                      </a:cubicBezTo>
                      <a:cubicBezTo>
                        <a:pt x="140" y="2066"/>
                        <a:pt x="168" y="2081"/>
                        <a:pt x="207" y="2081"/>
                      </a:cubicBezTo>
                      <a:cubicBezTo>
                        <a:pt x="234" y="2081"/>
                        <a:pt x="267" y="2074"/>
                        <a:pt x="305" y="2061"/>
                      </a:cubicBezTo>
                      <a:cubicBezTo>
                        <a:pt x="335" y="2061"/>
                        <a:pt x="365" y="2031"/>
                        <a:pt x="365" y="1970"/>
                      </a:cubicBezTo>
                      <a:lnTo>
                        <a:pt x="1642" y="298"/>
                      </a:lnTo>
                      <a:cubicBezTo>
                        <a:pt x="1703" y="237"/>
                        <a:pt x="1672" y="116"/>
                        <a:pt x="1581" y="55"/>
                      </a:cubicBezTo>
                      <a:cubicBezTo>
                        <a:pt x="1556" y="17"/>
                        <a:pt x="1520" y="0"/>
                        <a:pt x="14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168213" y="-2525400"/>
                  <a:ext cx="12175" cy="6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68" extrusionOk="0">
                      <a:moveTo>
                        <a:pt x="304" y="0"/>
                      </a:moveTo>
                      <a:cubicBezTo>
                        <a:pt x="213" y="0"/>
                        <a:pt x="122" y="92"/>
                        <a:pt x="122" y="183"/>
                      </a:cubicBezTo>
                      <a:lnTo>
                        <a:pt x="0" y="2371"/>
                      </a:lnTo>
                      <a:cubicBezTo>
                        <a:pt x="0" y="2432"/>
                        <a:pt x="91" y="2554"/>
                        <a:pt x="183" y="2554"/>
                      </a:cubicBezTo>
                      <a:cubicBezTo>
                        <a:pt x="183" y="2564"/>
                        <a:pt x="189" y="2567"/>
                        <a:pt x="200" y="2567"/>
                      </a:cubicBezTo>
                      <a:cubicBezTo>
                        <a:pt x="220" y="2567"/>
                        <a:pt x="254" y="2554"/>
                        <a:pt x="274" y="2554"/>
                      </a:cubicBezTo>
                      <a:cubicBezTo>
                        <a:pt x="335" y="2523"/>
                        <a:pt x="395" y="2462"/>
                        <a:pt x="395" y="2371"/>
                      </a:cubicBezTo>
                      <a:lnTo>
                        <a:pt x="487" y="183"/>
                      </a:lnTo>
                      <a:cubicBezTo>
                        <a:pt x="487" y="122"/>
                        <a:pt x="426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122613" y="-2513250"/>
                  <a:ext cx="137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2433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lnTo>
                        <a:pt x="122" y="2250"/>
                      </a:lnTo>
                      <a:cubicBezTo>
                        <a:pt x="122" y="2372"/>
                        <a:pt x="183" y="2432"/>
                        <a:pt x="305" y="2432"/>
                      </a:cubicBezTo>
                      <a:lnTo>
                        <a:pt x="396" y="2432"/>
                      </a:lnTo>
                      <a:cubicBezTo>
                        <a:pt x="456" y="2402"/>
                        <a:pt x="548" y="2341"/>
                        <a:pt x="487" y="2250"/>
                      </a:cubicBezTo>
                      <a:lnTo>
                        <a:pt x="396" y="213"/>
                      </a:lnTo>
                      <a:cubicBezTo>
                        <a:pt x="39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893138" y="-2323125"/>
                  <a:ext cx="38775" cy="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253" extrusionOk="0">
                      <a:moveTo>
                        <a:pt x="220" y="0"/>
                      </a:moveTo>
                      <a:cubicBezTo>
                        <a:pt x="167" y="0"/>
                        <a:pt x="114" y="33"/>
                        <a:pt x="61" y="86"/>
                      </a:cubicBezTo>
                      <a:cubicBezTo>
                        <a:pt x="0" y="147"/>
                        <a:pt x="30" y="268"/>
                        <a:pt x="91" y="359"/>
                      </a:cubicBezTo>
                      <a:lnTo>
                        <a:pt x="1216" y="1180"/>
                      </a:lnTo>
                      <a:cubicBezTo>
                        <a:pt x="1233" y="1230"/>
                        <a:pt x="1259" y="1253"/>
                        <a:pt x="1294" y="1253"/>
                      </a:cubicBezTo>
                      <a:cubicBezTo>
                        <a:pt x="1322" y="1253"/>
                        <a:pt x="1357" y="1238"/>
                        <a:pt x="1398" y="1210"/>
                      </a:cubicBezTo>
                      <a:cubicBezTo>
                        <a:pt x="1429" y="1210"/>
                        <a:pt x="1459" y="1180"/>
                        <a:pt x="1459" y="1150"/>
                      </a:cubicBezTo>
                      <a:cubicBezTo>
                        <a:pt x="1550" y="1058"/>
                        <a:pt x="1520" y="967"/>
                        <a:pt x="1429" y="876"/>
                      </a:cubicBezTo>
                      <a:lnTo>
                        <a:pt x="334" y="55"/>
                      </a:lnTo>
                      <a:cubicBezTo>
                        <a:pt x="296" y="17"/>
                        <a:pt x="258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879438" y="-2255150"/>
                  <a:ext cx="49425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969" extrusionOk="0">
                      <a:moveTo>
                        <a:pt x="220" y="0"/>
                      </a:moveTo>
                      <a:cubicBezTo>
                        <a:pt x="131" y="0"/>
                        <a:pt x="55" y="40"/>
                        <a:pt x="31" y="133"/>
                      </a:cubicBezTo>
                      <a:cubicBezTo>
                        <a:pt x="1" y="254"/>
                        <a:pt x="31" y="376"/>
                        <a:pt x="153" y="406"/>
                      </a:cubicBezTo>
                      <a:lnTo>
                        <a:pt x="1673" y="923"/>
                      </a:lnTo>
                      <a:cubicBezTo>
                        <a:pt x="1688" y="953"/>
                        <a:pt x="1718" y="969"/>
                        <a:pt x="1749" y="969"/>
                      </a:cubicBezTo>
                      <a:cubicBezTo>
                        <a:pt x="1779" y="969"/>
                        <a:pt x="1809" y="953"/>
                        <a:pt x="1825" y="923"/>
                      </a:cubicBezTo>
                      <a:cubicBezTo>
                        <a:pt x="1855" y="923"/>
                        <a:pt x="1916" y="893"/>
                        <a:pt x="1946" y="832"/>
                      </a:cubicBezTo>
                      <a:cubicBezTo>
                        <a:pt x="1977" y="710"/>
                        <a:pt x="1946" y="589"/>
                        <a:pt x="1825" y="558"/>
                      </a:cubicBezTo>
                      <a:lnTo>
                        <a:pt x="305" y="11"/>
                      </a:lnTo>
                      <a:cubicBezTo>
                        <a:pt x="276" y="4"/>
                        <a:pt x="247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856663" y="-2215375"/>
                  <a:ext cx="4105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423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305"/>
                        <a:pt x="91" y="366"/>
                        <a:pt x="182" y="366"/>
                      </a:cubicBezTo>
                      <a:lnTo>
                        <a:pt x="1459" y="396"/>
                      </a:lnTo>
                      <a:cubicBezTo>
                        <a:pt x="1459" y="416"/>
                        <a:pt x="1462" y="423"/>
                        <a:pt x="1468" y="423"/>
                      </a:cubicBezTo>
                      <a:cubicBezTo>
                        <a:pt x="1479" y="423"/>
                        <a:pt x="1500" y="396"/>
                        <a:pt x="1520" y="396"/>
                      </a:cubicBezTo>
                      <a:cubicBezTo>
                        <a:pt x="1611" y="396"/>
                        <a:pt x="1641" y="335"/>
                        <a:pt x="1641" y="214"/>
                      </a:cubicBezTo>
                      <a:cubicBezTo>
                        <a:pt x="1641" y="92"/>
                        <a:pt x="1550" y="31"/>
                        <a:pt x="1459" y="31"/>
                      </a:cubicBez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735063" y="-2244425"/>
                  <a:ext cx="50950" cy="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721" extrusionOk="0">
                      <a:moveTo>
                        <a:pt x="215" y="0"/>
                      </a:moveTo>
                      <a:cubicBezTo>
                        <a:pt x="123" y="0"/>
                        <a:pt x="56" y="59"/>
                        <a:pt x="31" y="160"/>
                      </a:cubicBezTo>
                      <a:cubicBezTo>
                        <a:pt x="1" y="281"/>
                        <a:pt x="92" y="342"/>
                        <a:pt x="183" y="403"/>
                      </a:cubicBezTo>
                      <a:lnTo>
                        <a:pt x="1794" y="707"/>
                      </a:lnTo>
                      <a:cubicBezTo>
                        <a:pt x="1804" y="717"/>
                        <a:pt x="1814" y="720"/>
                        <a:pt x="1826" y="720"/>
                      </a:cubicBezTo>
                      <a:cubicBezTo>
                        <a:pt x="1848" y="720"/>
                        <a:pt x="1875" y="707"/>
                        <a:pt x="1916" y="707"/>
                      </a:cubicBezTo>
                      <a:cubicBezTo>
                        <a:pt x="1976" y="646"/>
                        <a:pt x="2007" y="616"/>
                        <a:pt x="2007" y="555"/>
                      </a:cubicBezTo>
                      <a:cubicBezTo>
                        <a:pt x="2037" y="433"/>
                        <a:pt x="1976" y="342"/>
                        <a:pt x="1855" y="312"/>
                      </a:cubicBezTo>
                      <a:lnTo>
                        <a:pt x="274" y="8"/>
                      </a:lnTo>
                      <a:cubicBezTo>
                        <a:pt x="253" y="3"/>
                        <a:pt x="233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927313" y="-2363175"/>
                  <a:ext cx="3955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708" extrusionOk="0">
                      <a:moveTo>
                        <a:pt x="198" y="1"/>
                      </a:moveTo>
                      <a:cubicBezTo>
                        <a:pt x="153" y="1"/>
                        <a:pt x="107" y="16"/>
                        <a:pt x="62" y="46"/>
                      </a:cubicBezTo>
                      <a:cubicBezTo>
                        <a:pt x="1" y="138"/>
                        <a:pt x="1" y="229"/>
                        <a:pt x="62" y="320"/>
                      </a:cubicBezTo>
                      <a:lnTo>
                        <a:pt x="1247" y="1657"/>
                      </a:lnTo>
                      <a:cubicBezTo>
                        <a:pt x="1283" y="1693"/>
                        <a:pt x="1329" y="1708"/>
                        <a:pt x="1373" y="1708"/>
                      </a:cubicBezTo>
                      <a:cubicBezTo>
                        <a:pt x="1404" y="1708"/>
                        <a:pt x="1435" y="1700"/>
                        <a:pt x="1460" y="1688"/>
                      </a:cubicBezTo>
                      <a:cubicBezTo>
                        <a:pt x="1460" y="1688"/>
                        <a:pt x="1521" y="1688"/>
                        <a:pt x="1521" y="1657"/>
                      </a:cubicBezTo>
                      <a:cubicBezTo>
                        <a:pt x="1581" y="1566"/>
                        <a:pt x="1581" y="1445"/>
                        <a:pt x="1521" y="1384"/>
                      </a:cubicBezTo>
                      <a:lnTo>
                        <a:pt x="335" y="46"/>
                      </a:lnTo>
                      <a:cubicBezTo>
                        <a:pt x="290" y="16"/>
                        <a:pt x="24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004838" y="-2408875"/>
                  <a:ext cx="25850" cy="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281" extrusionOk="0">
                      <a:moveTo>
                        <a:pt x="229" y="1"/>
                      </a:moveTo>
                      <a:cubicBezTo>
                        <a:pt x="205" y="1"/>
                        <a:pt x="180" y="7"/>
                        <a:pt x="152" y="20"/>
                      </a:cubicBezTo>
                      <a:cubicBezTo>
                        <a:pt x="91" y="20"/>
                        <a:pt x="0" y="142"/>
                        <a:pt x="31" y="233"/>
                      </a:cubicBezTo>
                      <a:lnTo>
                        <a:pt x="639" y="2148"/>
                      </a:lnTo>
                      <a:cubicBezTo>
                        <a:pt x="685" y="2241"/>
                        <a:pt x="749" y="2281"/>
                        <a:pt x="831" y="2281"/>
                      </a:cubicBezTo>
                      <a:cubicBezTo>
                        <a:pt x="856" y="2281"/>
                        <a:pt x="883" y="2277"/>
                        <a:pt x="912" y="2270"/>
                      </a:cubicBezTo>
                      <a:lnTo>
                        <a:pt x="912" y="2270"/>
                      </a:lnTo>
                      <a:cubicBezTo>
                        <a:pt x="912" y="2270"/>
                        <a:pt x="912" y="2270"/>
                        <a:pt x="912" y="2270"/>
                      </a:cubicBezTo>
                      <a:cubicBezTo>
                        <a:pt x="1003" y="2209"/>
                        <a:pt x="1034" y="2148"/>
                        <a:pt x="973" y="2026"/>
                      </a:cubicBezTo>
                      <a:lnTo>
                        <a:pt x="365" y="142"/>
                      </a:lnTo>
                      <a:cubicBezTo>
                        <a:pt x="365" y="71"/>
                        <a:pt x="310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052713" y="-2421450"/>
                  <a:ext cx="18250" cy="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972" extrusionOk="0">
                      <a:moveTo>
                        <a:pt x="228" y="1"/>
                      </a:moveTo>
                      <a:cubicBezTo>
                        <a:pt x="214" y="1"/>
                        <a:pt x="199" y="2"/>
                        <a:pt x="183" y="7"/>
                      </a:cubicBezTo>
                      <a:cubicBezTo>
                        <a:pt x="61" y="7"/>
                        <a:pt x="0" y="128"/>
                        <a:pt x="31" y="250"/>
                      </a:cubicBezTo>
                      <a:lnTo>
                        <a:pt x="334" y="1800"/>
                      </a:lnTo>
                      <a:cubicBezTo>
                        <a:pt x="358" y="1895"/>
                        <a:pt x="419" y="1971"/>
                        <a:pt x="488" y="1971"/>
                      </a:cubicBezTo>
                      <a:cubicBezTo>
                        <a:pt x="507" y="1971"/>
                        <a:pt x="527" y="1965"/>
                        <a:pt x="547" y="1952"/>
                      </a:cubicBezTo>
                      <a:lnTo>
                        <a:pt x="608" y="1952"/>
                      </a:lnTo>
                      <a:cubicBezTo>
                        <a:pt x="669" y="1921"/>
                        <a:pt x="730" y="1861"/>
                        <a:pt x="699" y="1739"/>
                      </a:cubicBezTo>
                      <a:lnTo>
                        <a:pt x="395" y="159"/>
                      </a:lnTo>
                      <a:cubicBezTo>
                        <a:pt x="369" y="80"/>
                        <a:pt x="32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104388" y="-2430425"/>
                  <a:ext cx="14450" cy="5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2034" extrusionOk="0">
                      <a:moveTo>
                        <a:pt x="395" y="1"/>
                      </a:moveTo>
                      <a:cubicBezTo>
                        <a:pt x="274" y="1"/>
                        <a:pt x="152" y="92"/>
                        <a:pt x="152" y="183"/>
                      </a:cubicBezTo>
                      <a:lnTo>
                        <a:pt x="0" y="1794"/>
                      </a:lnTo>
                      <a:cubicBezTo>
                        <a:pt x="0" y="1916"/>
                        <a:pt x="91" y="2007"/>
                        <a:pt x="213" y="2007"/>
                      </a:cubicBezTo>
                      <a:cubicBezTo>
                        <a:pt x="223" y="2027"/>
                        <a:pt x="233" y="2034"/>
                        <a:pt x="243" y="2034"/>
                      </a:cubicBezTo>
                      <a:cubicBezTo>
                        <a:pt x="263" y="2034"/>
                        <a:pt x="284" y="2007"/>
                        <a:pt x="304" y="2007"/>
                      </a:cubicBezTo>
                      <a:cubicBezTo>
                        <a:pt x="365" y="1977"/>
                        <a:pt x="395" y="1946"/>
                        <a:pt x="426" y="1825"/>
                      </a:cubicBezTo>
                      <a:lnTo>
                        <a:pt x="578" y="244"/>
                      </a:lnTo>
                      <a:cubicBezTo>
                        <a:pt x="578" y="122"/>
                        <a:pt x="517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684913" y="-2308825"/>
                  <a:ext cx="66150" cy="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1391" extrusionOk="0">
                      <a:moveTo>
                        <a:pt x="217" y="0"/>
                      </a:moveTo>
                      <a:cubicBezTo>
                        <a:pt x="142" y="0"/>
                        <a:pt x="82" y="41"/>
                        <a:pt x="61" y="122"/>
                      </a:cubicBezTo>
                      <a:cubicBezTo>
                        <a:pt x="1" y="243"/>
                        <a:pt x="31" y="334"/>
                        <a:pt x="153" y="395"/>
                      </a:cubicBezTo>
                      <a:lnTo>
                        <a:pt x="2311" y="1368"/>
                      </a:lnTo>
                      <a:cubicBezTo>
                        <a:pt x="2326" y="1383"/>
                        <a:pt x="2356" y="1391"/>
                        <a:pt x="2387" y="1391"/>
                      </a:cubicBezTo>
                      <a:cubicBezTo>
                        <a:pt x="2417" y="1391"/>
                        <a:pt x="2447" y="1383"/>
                        <a:pt x="2463" y="1368"/>
                      </a:cubicBezTo>
                      <a:cubicBezTo>
                        <a:pt x="2493" y="1338"/>
                        <a:pt x="2493" y="1338"/>
                        <a:pt x="2584" y="1307"/>
                      </a:cubicBezTo>
                      <a:cubicBezTo>
                        <a:pt x="2645" y="1186"/>
                        <a:pt x="2615" y="1064"/>
                        <a:pt x="2493" y="1034"/>
                      </a:cubicBezTo>
                      <a:lnTo>
                        <a:pt x="335" y="31"/>
                      </a:lnTo>
                      <a:cubicBezTo>
                        <a:pt x="294" y="10"/>
                        <a:pt x="254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736588" y="-2326175"/>
                  <a:ext cx="40300" cy="2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923" extrusionOk="0">
                      <a:moveTo>
                        <a:pt x="235" y="1"/>
                      </a:moveTo>
                      <a:cubicBezTo>
                        <a:pt x="153" y="1"/>
                        <a:pt x="83" y="51"/>
                        <a:pt x="61" y="117"/>
                      </a:cubicBezTo>
                      <a:cubicBezTo>
                        <a:pt x="1" y="238"/>
                        <a:pt x="61" y="360"/>
                        <a:pt x="183" y="390"/>
                      </a:cubicBezTo>
                      <a:lnTo>
                        <a:pt x="1308" y="876"/>
                      </a:lnTo>
                      <a:cubicBezTo>
                        <a:pt x="1323" y="907"/>
                        <a:pt x="1353" y="922"/>
                        <a:pt x="1384" y="922"/>
                      </a:cubicBezTo>
                      <a:cubicBezTo>
                        <a:pt x="1414" y="922"/>
                        <a:pt x="1444" y="907"/>
                        <a:pt x="1460" y="876"/>
                      </a:cubicBezTo>
                      <a:lnTo>
                        <a:pt x="1581" y="785"/>
                      </a:lnTo>
                      <a:cubicBezTo>
                        <a:pt x="1612" y="664"/>
                        <a:pt x="1581" y="542"/>
                        <a:pt x="1460" y="512"/>
                      </a:cubicBezTo>
                      <a:lnTo>
                        <a:pt x="335" y="25"/>
                      </a:lnTo>
                      <a:cubicBezTo>
                        <a:pt x="301" y="8"/>
                        <a:pt x="267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762413" y="-2353525"/>
                  <a:ext cx="2890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869" extrusionOk="0">
                      <a:moveTo>
                        <a:pt x="242" y="1"/>
                      </a:moveTo>
                      <a:cubicBezTo>
                        <a:pt x="183" y="1"/>
                        <a:pt x="127" y="33"/>
                        <a:pt x="92" y="86"/>
                      </a:cubicBezTo>
                      <a:cubicBezTo>
                        <a:pt x="1" y="147"/>
                        <a:pt x="62" y="268"/>
                        <a:pt x="123" y="360"/>
                      </a:cubicBezTo>
                      <a:lnTo>
                        <a:pt x="822" y="846"/>
                      </a:lnTo>
                      <a:cubicBezTo>
                        <a:pt x="837" y="861"/>
                        <a:pt x="860" y="869"/>
                        <a:pt x="890" y="869"/>
                      </a:cubicBezTo>
                      <a:cubicBezTo>
                        <a:pt x="920" y="869"/>
                        <a:pt x="958" y="861"/>
                        <a:pt x="1004" y="846"/>
                      </a:cubicBezTo>
                      <a:cubicBezTo>
                        <a:pt x="1034" y="846"/>
                        <a:pt x="1065" y="815"/>
                        <a:pt x="1065" y="815"/>
                      </a:cubicBezTo>
                      <a:cubicBezTo>
                        <a:pt x="1156" y="724"/>
                        <a:pt x="1126" y="603"/>
                        <a:pt x="1034" y="542"/>
                      </a:cubicBezTo>
                      <a:lnTo>
                        <a:pt x="366" y="56"/>
                      </a:lnTo>
                      <a:cubicBezTo>
                        <a:pt x="328" y="17"/>
                        <a:pt x="284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754838" y="-2457250"/>
                  <a:ext cx="32700" cy="3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329" extrusionOk="0">
                      <a:moveTo>
                        <a:pt x="235" y="0"/>
                      </a:moveTo>
                      <a:cubicBezTo>
                        <a:pt x="197" y="0"/>
                        <a:pt x="159" y="15"/>
                        <a:pt x="122" y="40"/>
                      </a:cubicBezTo>
                      <a:cubicBezTo>
                        <a:pt x="0" y="132"/>
                        <a:pt x="0" y="253"/>
                        <a:pt x="91" y="314"/>
                      </a:cubicBezTo>
                      <a:lnTo>
                        <a:pt x="912" y="1256"/>
                      </a:lnTo>
                      <a:cubicBezTo>
                        <a:pt x="956" y="1301"/>
                        <a:pt x="1017" y="1329"/>
                        <a:pt x="1082" y="1329"/>
                      </a:cubicBezTo>
                      <a:cubicBezTo>
                        <a:pt x="1106" y="1329"/>
                        <a:pt x="1131" y="1325"/>
                        <a:pt x="1155" y="1317"/>
                      </a:cubicBezTo>
                      <a:cubicBezTo>
                        <a:pt x="1175" y="1317"/>
                        <a:pt x="1182" y="1290"/>
                        <a:pt x="1184" y="1290"/>
                      </a:cubicBezTo>
                      <a:cubicBezTo>
                        <a:pt x="1185" y="1290"/>
                        <a:pt x="1185" y="1297"/>
                        <a:pt x="1185" y="1317"/>
                      </a:cubicBezTo>
                      <a:cubicBezTo>
                        <a:pt x="1307" y="1226"/>
                        <a:pt x="1307" y="1104"/>
                        <a:pt x="1216" y="1043"/>
                      </a:cubicBezTo>
                      <a:lnTo>
                        <a:pt x="395" y="101"/>
                      </a:lnTo>
                      <a:cubicBezTo>
                        <a:pt x="342" y="30"/>
                        <a:pt x="288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808013" y="-2471550"/>
                  <a:ext cx="32700" cy="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324" extrusionOk="0">
                      <a:moveTo>
                        <a:pt x="249" y="0"/>
                      </a:moveTo>
                      <a:cubicBezTo>
                        <a:pt x="207" y="0"/>
                        <a:pt x="165" y="23"/>
                        <a:pt x="122" y="65"/>
                      </a:cubicBezTo>
                      <a:cubicBezTo>
                        <a:pt x="1" y="126"/>
                        <a:pt x="1" y="248"/>
                        <a:pt x="92" y="308"/>
                      </a:cubicBezTo>
                      <a:lnTo>
                        <a:pt x="913" y="1251"/>
                      </a:lnTo>
                      <a:cubicBezTo>
                        <a:pt x="957" y="1295"/>
                        <a:pt x="1018" y="1323"/>
                        <a:pt x="1083" y="1323"/>
                      </a:cubicBezTo>
                      <a:cubicBezTo>
                        <a:pt x="1107" y="1323"/>
                        <a:pt x="1131" y="1320"/>
                        <a:pt x="1156" y="1311"/>
                      </a:cubicBezTo>
                      <a:lnTo>
                        <a:pt x="1186" y="1311"/>
                      </a:lnTo>
                      <a:cubicBezTo>
                        <a:pt x="1308" y="1220"/>
                        <a:pt x="1308" y="1129"/>
                        <a:pt x="1217" y="1038"/>
                      </a:cubicBezTo>
                      <a:lnTo>
                        <a:pt x="396" y="96"/>
                      </a:lnTo>
                      <a:cubicBezTo>
                        <a:pt x="347" y="30"/>
                        <a:pt x="298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842213" y="-2478400"/>
                  <a:ext cx="380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673" extrusionOk="0">
                      <a:moveTo>
                        <a:pt x="249" y="1"/>
                      </a:moveTo>
                      <a:cubicBezTo>
                        <a:pt x="207" y="1"/>
                        <a:pt x="164" y="23"/>
                        <a:pt x="122" y="66"/>
                      </a:cubicBezTo>
                      <a:cubicBezTo>
                        <a:pt x="1" y="126"/>
                        <a:pt x="1" y="248"/>
                        <a:pt x="92" y="339"/>
                      </a:cubicBezTo>
                      <a:lnTo>
                        <a:pt x="1156" y="1616"/>
                      </a:lnTo>
                      <a:cubicBezTo>
                        <a:pt x="1177" y="1637"/>
                        <a:pt x="1241" y="1672"/>
                        <a:pt x="1299" y="1672"/>
                      </a:cubicBezTo>
                      <a:cubicBezTo>
                        <a:pt x="1325" y="1672"/>
                        <a:pt x="1349" y="1665"/>
                        <a:pt x="1368" y="1646"/>
                      </a:cubicBezTo>
                      <a:cubicBezTo>
                        <a:pt x="1368" y="1646"/>
                        <a:pt x="1368" y="1633"/>
                        <a:pt x="1386" y="1633"/>
                      </a:cubicBezTo>
                      <a:cubicBezTo>
                        <a:pt x="1395" y="1633"/>
                        <a:pt x="1409" y="1636"/>
                        <a:pt x="1429" y="1646"/>
                      </a:cubicBezTo>
                      <a:cubicBezTo>
                        <a:pt x="1520" y="1585"/>
                        <a:pt x="1520" y="1464"/>
                        <a:pt x="1460" y="1403"/>
                      </a:cubicBezTo>
                      <a:lnTo>
                        <a:pt x="396" y="96"/>
                      </a:lnTo>
                      <a:cubicBezTo>
                        <a:pt x="347" y="31"/>
                        <a:pt x="298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148463" y="-2412950"/>
                  <a:ext cx="22050" cy="5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2203" extrusionOk="0">
                      <a:moveTo>
                        <a:pt x="699" y="1"/>
                      </a:moveTo>
                      <a:cubicBezTo>
                        <a:pt x="638" y="1"/>
                        <a:pt x="517" y="31"/>
                        <a:pt x="486" y="122"/>
                      </a:cubicBezTo>
                      <a:lnTo>
                        <a:pt x="0" y="1946"/>
                      </a:lnTo>
                      <a:cubicBezTo>
                        <a:pt x="0" y="2037"/>
                        <a:pt x="30" y="2159"/>
                        <a:pt x="152" y="2189"/>
                      </a:cubicBezTo>
                      <a:cubicBezTo>
                        <a:pt x="162" y="2200"/>
                        <a:pt x="172" y="2203"/>
                        <a:pt x="184" y="2203"/>
                      </a:cubicBezTo>
                      <a:cubicBezTo>
                        <a:pt x="206" y="2203"/>
                        <a:pt x="233" y="2189"/>
                        <a:pt x="274" y="2189"/>
                      </a:cubicBezTo>
                      <a:cubicBezTo>
                        <a:pt x="334" y="2189"/>
                        <a:pt x="365" y="2129"/>
                        <a:pt x="365" y="2037"/>
                      </a:cubicBezTo>
                      <a:lnTo>
                        <a:pt x="881" y="214"/>
                      </a:lnTo>
                      <a:cubicBezTo>
                        <a:pt x="881" y="122"/>
                        <a:pt x="821" y="3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168213" y="-2360150"/>
                  <a:ext cx="32700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518" extrusionOk="0">
                      <a:moveTo>
                        <a:pt x="1085" y="1"/>
                      </a:moveTo>
                      <a:cubicBezTo>
                        <a:pt x="1028" y="1"/>
                        <a:pt x="970" y="39"/>
                        <a:pt x="912" y="77"/>
                      </a:cubicBezTo>
                      <a:lnTo>
                        <a:pt x="91" y="1172"/>
                      </a:lnTo>
                      <a:cubicBezTo>
                        <a:pt x="0" y="1263"/>
                        <a:pt x="31" y="1384"/>
                        <a:pt x="122" y="1445"/>
                      </a:cubicBezTo>
                      <a:cubicBezTo>
                        <a:pt x="139" y="1495"/>
                        <a:pt x="165" y="1518"/>
                        <a:pt x="200" y="1518"/>
                      </a:cubicBezTo>
                      <a:cubicBezTo>
                        <a:pt x="228" y="1518"/>
                        <a:pt x="263" y="1503"/>
                        <a:pt x="304" y="1476"/>
                      </a:cubicBezTo>
                      <a:cubicBezTo>
                        <a:pt x="335" y="1476"/>
                        <a:pt x="335" y="1445"/>
                        <a:pt x="395" y="1415"/>
                      </a:cubicBezTo>
                      <a:lnTo>
                        <a:pt x="1216" y="321"/>
                      </a:lnTo>
                      <a:cubicBezTo>
                        <a:pt x="1307" y="229"/>
                        <a:pt x="1247" y="108"/>
                        <a:pt x="1186" y="47"/>
                      </a:cubicBezTo>
                      <a:cubicBezTo>
                        <a:pt x="1152" y="13"/>
                        <a:pt x="1119" y="1"/>
                        <a:pt x="10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2213038" y="-2350050"/>
                  <a:ext cx="31175" cy="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1266" extrusionOk="0">
                      <a:moveTo>
                        <a:pt x="1038" y="0"/>
                      </a:moveTo>
                      <a:cubicBezTo>
                        <a:pt x="988" y="0"/>
                        <a:pt x="943" y="23"/>
                        <a:pt x="913" y="69"/>
                      </a:cubicBezTo>
                      <a:lnTo>
                        <a:pt x="61" y="920"/>
                      </a:lnTo>
                      <a:cubicBezTo>
                        <a:pt x="1" y="1011"/>
                        <a:pt x="1" y="1132"/>
                        <a:pt x="61" y="1193"/>
                      </a:cubicBezTo>
                      <a:cubicBezTo>
                        <a:pt x="112" y="1243"/>
                        <a:pt x="153" y="1266"/>
                        <a:pt x="195" y="1266"/>
                      </a:cubicBezTo>
                      <a:cubicBezTo>
                        <a:pt x="229" y="1266"/>
                        <a:pt x="264" y="1251"/>
                        <a:pt x="305" y="1224"/>
                      </a:cubicBezTo>
                      <a:lnTo>
                        <a:pt x="335" y="1193"/>
                      </a:lnTo>
                      <a:lnTo>
                        <a:pt x="1186" y="312"/>
                      </a:lnTo>
                      <a:cubicBezTo>
                        <a:pt x="1247" y="251"/>
                        <a:pt x="1247" y="129"/>
                        <a:pt x="1186" y="69"/>
                      </a:cubicBezTo>
                      <a:cubicBezTo>
                        <a:pt x="1140" y="23"/>
                        <a:pt x="1087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257863" y="-2406300"/>
                  <a:ext cx="23600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969" extrusionOk="0">
                      <a:moveTo>
                        <a:pt x="730" y="1"/>
                      </a:moveTo>
                      <a:cubicBezTo>
                        <a:pt x="685" y="1"/>
                        <a:pt x="639" y="24"/>
                        <a:pt x="609" y="69"/>
                      </a:cubicBezTo>
                      <a:lnTo>
                        <a:pt x="62" y="647"/>
                      </a:lnTo>
                      <a:cubicBezTo>
                        <a:pt x="1" y="708"/>
                        <a:pt x="1" y="829"/>
                        <a:pt x="62" y="890"/>
                      </a:cubicBezTo>
                      <a:cubicBezTo>
                        <a:pt x="100" y="948"/>
                        <a:pt x="151" y="969"/>
                        <a:pt x="206" y="969"/>
                      </a:cubicBezTo>
                      <a:cubicBezTo>
                        <a:pt x="238" y="969"/>
                        <a:pt x="272" y="962"/>
                        <a:pt x="305" y="951"/>
                      </a:cubicBezTo>
                      <a:cubicBezTo>
                        <a:pt x="335" y="890"/>
                        <a:pt x="366" y="890"/>
                        <a:pt x="335" y="890"/>
                      </a:cubicBezTo>
                      <a:lnTo>
                        <a:pt x="852" y="343"/>
                      </a:lnTo>
                      <a:cubicBezTo>
                        <a:pt x="943" y="252"/>
                        <a:pt x="943" y="130"/>
                        <a:pt x="852" y="69"/>
                      </a:cubicBezTo>
                      <a:cubicBezTo>
                        <a:pt x="822" y="24"/>
                        <a:pt x="77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952388" y="-2232850"/>
                  <a:ext cx="32700" cy="1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685" extrusionOk="0">
                      <a:moveTo>
                        <a:pt x="244" y="1"/>
                      </a:moveTo>
                      <a:cubicBezTo>
                        <a:pt x="153" y="1"/>
                        <a:pt x="31" y="31"/>
                        <a:pt x="1" y="153"/>
                      </a:cubicBezTo>
                      <a:cubicBezTo>
                        <a:pt x="1" y="244"/>
                        <a:pt x="31" y="335"/>
                        <a:pt x="153" y="396"/>
                      </a:cubicBezTo>
                      <a:lnTo>
                        <a:pt x="1065" y="639"/>
                      </a:lnTo>
                      <a:cubicBezTo>
                        <a:pt x="1110" y="669"/>
                        <a:pt x="1141" y="685"/>
                        <a:pt x="1164" y="685"/>
                      </a:cubicBezTo>
                      <a:cubicBezTo>
                        <a:pt x="1186" y="685"/>
                        <a:pt x="1202" y="669"/>
                        <a:pt x="1217" y="639"/>
                      </a:cubicBezTo>
                      <a:cubicBezTo>
                        <a:pt x="1278" y="639"/>
                        <a:pt x="1308" y="578"/>
                        <a:pt x="1308" y="487"/>
                      </a:cubicBezTo>
                      <a:cubicBezTo>
                        <a:pt x="1308" y="426"/>
                        <a:pt x="1247" y="305"/>
                        <a:pt x="1156" y="274"/>
                      </a:cubicBez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969888" y="-2290225"/>
                  <a:ext cx="410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526" extrusionOk="0">
                      <a:moveTo>
                        <a:pt x="209" y="1"/>
                      </a:moveTo>
                      <a:cubicBezTo>
                        <a:pt x="160" y="1"/>
                        <a:pt x="106" y="16"/>
                        <a:pt x="61" y="46"/>
                      </a:cubicBezTo>
                      <a:cubicBezTo>
                        <a:pt x="0" y="138"/>
                        <a:pt x="0" y="259"/>
                        <a:pt x="61" y="320"/>
                      </a:cubicBezTo>
                      <a:lnTo>
                        <a:pt x="1277" y="1475"/>
                      </a:lnTo>
                      <a:cubicBezTo>
                        <a:pt x="1330" y="1511"/>
                        <a:pt x="1373" y="1525"/>
                        <a:pt x="1418" y="1525"/>
                      </a:cubicBezTo>
                      <a:cubicBezTo>
                        <a:pt x="1449" y="1525"/>
                        <a:pt x="1482" y="1518"/>
                        <a:pt x="1520" y="1505"/>
                      </a:cubicBezTo>
                      <a:cubicBezTo>
                        <a:pt x="1550" y="1505"/>
                        <a:pt x="1550" y="1475"/>
                        <a:pt x="1550" y="1475"/>
                      </a:cubicBezTo>
                      <a:cubicBezTo>
                        <a:pt x="1641" y="1384"/>
                        <a:pt x="1641" y="1262"/>
                        <a:pt x="1550" y="1201"/>
                      </a:cubicBezTo>
                      <a:lnTo>
                        <a:pt x="334" y="46"/>
                      </a:lnTo>
                      <a:cubicBezTo>
                        <a:pt x="304" y="16"/>
                        <a:pt x="258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007113" y="-2310750"/>
                  <a:ext cx="31925" cy="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609" extrusionOk="0">
                      <a:moveTo>
                        <a:pt x="208" y="0"/>
                      </a:moveTo>
                      <a:cubicBezTo>
                        <a:pt x="167" y="0"/>
                        <a:pt x="125" y="13"/>
                        <a:pt x="92" y="47"/>
                      </a:cubicBezTo>
                      <a:cubicBezTo>
                        <a:pt x="31" y="77"/>
                        <a:pt x="0" y="229"/>
                        <a:pt x="61" y="320"/>
                      </a:cubicBezTo>
                      <a:lnTo>
                        <a:pt x="912" y="1536"/>
                      </a:lnTo>
                      <a:cubicBezTo>
                        <a:pt x="935" y="1581"/>
                        <a:pt x="989" y="1609"/>
                        <a:pt x="1053" y="1609"/>
                      </a:cubicBezTo>
                      <a:cubicBezTo>
                        <a:pt x="1076" y="1609"/>
                        <a:pt x="1101" y="1605"/>
                        <a:pt x="1125" y="1597"/>
                      </a:cubicBezTo>
                      <a:cubicBezTo>
                        <a:pt x="1247" y="1536"/>
                        <a:pt x="1277" y="1415"/>
                        <a:pt x="1216" y="1293"/>
                      </a:cubicBezTo>
                      <a:lnTo>
                        <a:pt x="365" y="77"/>
                      </a:lnTo>
                      <a:cubicBezTo>
                        <a:pt x="346" y="39"/>
                        <a:pt x="278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075513" y="-2341225"/>
                  <a:ext cx="25100" cy="7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2824" extrusionOk="0">
                      <a:moveTo>
                        <a:pt x="257" y="0"/>
                      </a:moveTo>
                      <a:cubicBezTo>
                        <a:pt x="234" y="0"/>
                        <a:pt x="209" y="6"/>
                        <a:pt x="182" y="19"/>
                      </a:cubicBezTo>
                      <a:cubicBezTo>
                        <a:pt x="61" y="19"/>
                        <a:pt x="0" y="111"/>
                        <a:pt x="30" y="232"/>
                      </a:cubicBezTo>
                      <a:lnTo>
                        <a:pt x="638" y="2694"/>
                      </a:lnTo>
                      <a:cubicBezTo>
                        <a:pt x="663" y="2769"/>
                        <a:pt x="730" y="2824"/>
                        <a:pt x="837" y="2824"/>
                      </a:cubicBezTo>
                      <a:cubicBezTo>
                        <a:pt x="860" y="2824"/>
                        <a:pt x="885" y="2821"/>
                        <a:pt x="912" y="2816"/>
                      </a:cubicBezTo>
                      <a:cubicBezTo>
                        <a:pt x="973" y="2786"/>
                        <a:pt x="1003" y="2694"/>
                        <a:pt x="1003" y="2634"/>
                      </a:cubicBezTo>
                      <a:lnTo>
                        <a:pt x="395" y="171"/>
                      </a:lnTo>
                      <a:cubicBezTo>
                        <a:pt x="395" y="77"/>
                        <a:pt x="340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111988" y="-2331825"/>
                  <a:ext cx="18250" cy="4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808" extrusionOk="0">
                      <a:moveTo>
                        <a:pt x="262" y="1"/>
                      </a:moveTo>
                      <a:cubicBezTo>
                        <a:pt x="245" y="1"/>
                        <a:pt x="228" y="3"/>
                        <a:pt x="213" y="8"/>
                      </a:cubicBezTo>
                      <a:cubicBezTo>
                        <a:pt x="91" y="8"/>
                        <a:pt x="0" y="130"/>
                        <a:pt x="61" y="251"/>
                      </a:cubicBezTo>
                      <a:lnTo>
                        <a:pt x="365" y="1650"/>
                      </a:lnTo>
                      <a:cubicBezTo>
                        <a:pt x="365" y="1729"/>
                        <a:pt x="433" y="1808"/>
                        <a:pt x="530" y="1808"/>
                      </a:cubicBezTo>
                      <a:cubicBezTo>
                        <a:pt x="545" y="1808"/>
                        <a:pt x="561" y="1806"/>
                        <a:pt x="578" y="1802"/>
                      </a:cubicBezTo>
                      <a:lnTo>
                        <a:pt x="608" y="1802"/>
                      </a:lnTo>
                      <a:cubicBezTo>
                        <a:pt x="699" y="1771"/>
                        <a:pt x="730" y="1680"/>
                        <a:pt x="730" y="1558"/>
                      </a:cubicBezTo>
                      <a:lnTo>
                        <a:pt x="426" y="160"/>
                      </a:lnTo>
                      <a:cubicBezTo>
                        <a:pt x="426" y="60"/>
                        <a:pt x="342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140088" y="-2300325"/>
                  <a:ext cx="35750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161" extrusionOk="0">
                      <a:moveTo>
                        <a:pt x="1194" y="0"/>
                      </a:moveTo>
                      <a:cubicBezTo>
                        <a:pt x="1156" y="0"/>
                        <a:pt x="1120" y="17"/>
                        <a:pt x="1095" y="55"/>
                      </a:cubicBezTo>
                      <a:lnTo>
                        <a:pt x="92" y="815"/>
                      </a:lnTo>
                      <a:cubicBezTo>
                        <a:pt x="31" y="876"/>
                        <a:pt x="1" y="998"/>
                        <a:pt x="61" y="1058"/>
                      </a:cubicBezTo>
                      <a:cubicBezTo>
                        <a:pt x="84" y="1127"/>
                        <a:pt x="158" y="1161"/>
                        <a:pt x="220" y="1161"/>
                      </a:cubicBezTo>
                      <a:cubicBezTo>
                        <a:pt x="240" y="1161"/>
                        <a:pt x="259" y="1157"/>
                        <a:pt x="274" y="1150"/>
                      </a:cubicBezTo>
                      <a:lnTo>
                        <a:pt x="1308" y="359"/>
                      </a:lnTo>
                      <a:cubicBezTo>
                        <a:pt x="1399" y="268"/>
                        <a:pt x="1429" y="146"/>
                        <a:pt x="1338" y="86"/>
                      </a:cubicBezTo>
                      <a:cubicBezTo>
                        <a:pt x="1303" y="33"/>
                        <a:pt x="1247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024588" y="-2237850"/>
                  <a:ext cx="24150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216" extrusionOk="0">
                      <a:moveTo>
                        <a:pt x="243" y="0"/>
                      </a:moveTo>
                      <a:cubicBezTo>
                        <a:pt x="207" y="0"/>
                        <a:pt x="167" y="7"/>
                        <a:pt x="122" y="18"/>
                      </a:cubicBezTo>
                      <a:cubicBezTo>
                        <a:pt x="1" y="49"/>
                        <a:pt x="1" y="201"/>
                        <a:pt x="61" y="292"/>
                      </a:cubicBezTo>
                      <a:lnTo>
                        <a:pt x="548" y="1113"/>
                      </a:lnTo>
                      <a:cubicBezTo>
                        <a:pt x="593" y="1181"/>
                        <a:pt x="673" y="1215"/>
                        <a:pt x="749" y="1215"/>
                      </a:cubicBezTo>
                      <a:cubicBezTo>
                        <a:pt x="774" y="1215"/>
                        <a:pt x="798" y="1211"/>
                        <a:pt x="821" y="1204"/>
                      </a:cubicBezTo>
                      <a:cubicBezTo>
                        <a:pt x="837" y="1204"/>
                        <a:pt x="845" y="1187"/>
                        <a:pt x="844" y="1180"/>
                      </a:cubicBezTo>
                      <a:lnTo>
                        <a:pt x="844" y="1180"/>
                      </a:lnTo>
                      <a:cubicBezTo>
                        <a:pt x="922" y="1092"/>
                        <a:pt x="965" y="986"/>
                        <a:pt x="882" y="930"/>
                      </a:cubicBezTo>
                      <a:lnTo>
                        <a:pt x="396" y="79"/>
                      </a:lnTo>
                      <a:cubicBezTo>
                        <a:pt x="357" y="21"/>
                        <a:pt x="306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050413" y="-2277950"/>
                  <a:ext cx="22075" cy="4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1636" extrusionOk="0">
                      <a:moveTo>
                        <a:pt x="234" y="0"/>
                      </a:moveTo>
                      <a:cubicBezTo>
                        <a:pt x="209" y="0"/>
                        <a:pt x="182" y="4"/>
                        <a:pt x="153" y="11"/>
                      </a:cubicBezTo>
                      <a:cubicBezTo>
                        <a:pt x="31" y="72"/>
                        <a:pt x="1" y="163"/>
                        <a:pt x="31" y="285"/>
                      </a:cubicBezTo>
                      <a:lnTo>
                        <a:pt x="487" y="1501"/>
                      </a:lnTo>
                      <a:cubicBezTo>
                        <a:pt x="534" y="1594"/>
                        <a:pt x="598" y="1633"/>
                        <a:pt x="680" y="1633"/>
                      </a:cubicBezTo>
                      <a:cubicBezTo>
                        <a:pt x="700" y="1633"/>
                        <a:pt x="722" y="1631"/>
                        <a:pt x="745" y="1626"/>
                      </a:cubicBezTo>
                      <a:lnTo>
                        <a:pt x="745" y="1626"/>
                      </a:lnTo>
                      <a:cubicBezTo>
                        <a:pt x="738" y="1630"/>
                        <a:pt x="736" y="1636"/>
                        <a:pt x="741" y="1636"/>
                      </a:cubicBezTo>
                      <a:cubicBezTo>
                        <a:pt x="744" y="1636"/>
                        <a:pt x="751" y="1632"/>
                        <a:pt x="761" y="1622"/>
                      </a:cubicBezTo>
                      <a:lnTo>
                        <a:pt x="761" y="1622"/>
                      </a:lnTo>
                      <a:cubicBezTo>
                        <a:pt x="755" y="1624"/>
                        <a:pt x="750" y="1625"/>
                        <a:pt x="745" y="1626"/>
                      </a:cubicBezTo>
                      <a:lnTo>
                        <a:pt x="745" y="1626"/>
                      </a:lnTo>
                      <a:cubicBezTo>
                        <a:pt x="748" y="1624"/>
                        <a:pt x="754" y="1622"/>
                        <a:pt x="761" y="1622"/>
                      </a:cubicBezTo>
                      <a:cubicBezTo>
                        <a:pt x="822" y="1592"/>
                        <a:pt x="882" y="1501"/>
                        <a:pt x="882" y="1349"/>
                      </a:cubicBezTo>
                      <a:lnTo>
                        <a:pt x="426" y="133"/>
                      </a:lnTo>
                      <a:cubicBezTo>
                        <a:pt x="380" y="40"/>
                        <a:pt x="31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089188" y="-2252975"/>
                  <a:ext cx="2052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727" extrusionOk="0">
                      <a:moveTo>
                        <a:pt x="604" y="0"/>
                      </a:moveTo>
                      <a:cubicBezTo>
                        <a:pt x="555" y="0"/>
                        <a:pt x="502" y="15"/>
                        <a:pt x="456" y="46"/>
                      </a:cubicBezTo>
                      <a:lnTo>
                        <a:pt x="91" y="380"/>
                      </a:lnTo>
                      <a:cubicBezTo>
                        <a:pt x="0" y="471"/>
                        <a:pt x="0" y="593"/>
                        <a:pt x="91" y="654"/>
                      </a:cubicBezTo>
                      <a:cubicBezTo>
                        <a:pt x="125" y="704"/>
                        <a:pt x="167" y="726"/>
                        <a:pt x="209" y="726"/>
                      </a:cubicBezTo>
                      <a:cubicBezTo>
                        <a:pt x="243" y="726"/>
                        <a:pt x="277" y="711"/>
                        <a:pt x="304" y="684"/>
                      </a:cubicBezTo>
                      <a:cubicBezTo>
                        <a:pt x="304" y="684"/>
                        <a:pt x="365" y="684"/>
                        <a:pt x="365" y="654"/>
                      </a:cubicBezTo>
                      <a:lnTo>
                        <a:pt x="730" y="319"/>
                      </a:lnTo>
                      <a:cubicBezTo>
                        <a:pt x="821" y="228"/>
                        <a:pt x="821" y="137"/>
                        <a:pt x="730" y="46"/>
                      </a:cubicBezTo>
                      <a:cubicBezTo>
                        <a:pt x="699" y="15"/>
                        <a:pt x="654" y="0"/>
                        <a:pt x="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606638" y="-2327875"/>
                  <a:ext cx="47900" cy="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512" extrusionOk="0">
                      <a:moveTo>
                        <a:pt x="261" y="1"/>
                      </a:moveTo>
                      <a:cubicBezTo>
                        <a:pt x="196" y="1"/>
                        <a:pt x="131" y="35"/>
                        <a:pt x="92" y="93"/>
                      </a:cubicBezTo>
                      <a:cubicBezTo>
                        <a:pt x="1" y="154"/>
                        <a:pt x="62" y="276"/>
                        <a:pt x="122" y="337"/>
                      </a:cubicBezTo>
                      <a:lnTo>
                        <a:pt x="1581" y="1461"/>
                      </a:lnTo>
                      <a:cubicBezTo>
                        <a:pt x="1599" y="1497"/>
                        <a:pt x="1627" y="1512"/>
                        <a:pt x="1666" y="1512"/>
                      </a:cubicBezTo>
                      <a:cubicBezTo>
                        <a:pt x="1693" y="1512"/>
                        <a:pt x="1726" y="1504"/>
                        <a:pt x="1764" y="1492"/>
                      </a:cubicBezTo>
                      <a:cubicBezTo>
                        <a:pt x="1794" y="1492"/>
                        <a:pt x="1825" y="1461"/>
                        <a:pt x="1825" y="1400"/>
                      </a:cubicBezTo>
                      <a:cubicBezTo>
                        <a:pt x="1916" y="1340"/>
                        <a:pt x="1885" y="1218"/>
                        <a:pt x="1794" y="1157"/>
                      </a:cubicBezTo>
                      <a:lnTo>
                        <a:pt x="366" y="33"/>
                      </a:lnTo>
                      <a:cubicBezTo>
                        <a:pt x="333" y="11"/>
                        <a:pt x="29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592963" y="-2376925"/>
                  <a:ext cx="35750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278" extrusionOk="0">
                      <a:moveTo>
                        <a:pt x="197" y="1"/>
                      </a:moveTo>
                      <a:cubicBezTo>
                        <a:pt x="133" y="1"/>
                        <a:pt x="70" y="22"/>
                        <a:pt x="31" y="80"/>
                      </a:cubicBezTo>
                      <a:cubicBezTo>
                        <a:pt x="1" y="140"/>
                        <a:pt x="1" y="262"/>
                        <a:pt x="62" y="323"/>
                      </a:cubicBezTo>
                      <a:lnTo>
                        <a:pt x="1125" y="1204"/>
                      </a:lnTo>
                      <a:cubicBezTo>
                        <a:pt x="1142" y="1255"/>
                        <a:pt x="1177" y="1277"/>
                        <a:pt x="1216" y="1277"/>
                      </a:cubicBezTo>
                      <a:cubicBezTo>
                        <a:pt x="1247" y="1277"/>
                        <a:pt x="1280" y="1262"/>
                        <a:pt x="1308" y="1235"/>
                      </a:cubicBezTo>
                      <a:cubicBezTo>
                        <a:pt x="1308" y="1235"/>
                        <a:pt x="1369" y="1235"/>
                        <a:pt x="1399" y="1174"/>
                      </a:cubicBezTo>
                      <a:cubicBezTo>
                        <a:pt x="1429" y="1083"/>
                        <a:pt x="1429" y="961"/>
                        <a:pt x="1369" y="900"/>
                      </a:cubicBezTo>
                      <a:lnTo>
                        <a:pt x="305" y="19"/>
                      </a:lnTo>
                      <a:cubicBezTo>
                        <a:pt x="271" y="8"/>
                        <a:pt x="234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643888" y="-2368900"/>
                  <a:ext cx="37250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208" extrusionOk="0">
                      <a:moveTo>
                        <a:pt x="253" y="1"/>
                      </a:moveTo>
                      <a:cubicBezTo>
                        <a:pt x="195" y="1"/>
                        <a:pt x="131" y="34"/>
                        <a:pt x="91" y="93"/>
                      </a:cubicBezTo>
                      <a:cubicBezTo>
                        <a:pt x="0" y="154"/>
                        <a:pt x="31" y="275"/>
                        <a:pt x="122" y="336"/>
                      </a:cubicBezTo>
                      <a:lnTo>
                        <a:pt x="1125" y="1157"/>
                      </a:lnTo>
                      <a:cubicBezTo>
                        <a:pt x="1161" y="1193"/>
                        <a:pt x="1196" y="1207"/>
                        <a:pt x="1238" y="1207"/>
                      </a:cubicBezTo>
                      <a:cubicBezTo>
                        <a:pt x="1267" y="1207"/>
                        <a:pt x="1300" y="1200"/>
                        <a:pt x="1338" y="1187"/>
                      </a:cubicBezTo>
                      <a:cubicBezTo>
                        <a:pt x="1368" y="1187"/>
                        <a:pt x="1368" y="1157"/>
                        <a:pt x="1398" y="1096"/>
                      </a:cubicBezTo>
                      <a:cubicBezTo>
                        <a:pt x="1490" y="1035"/>
                        <a:pt x="1459" y="914"/>
                        <a:pt x="1368" y="853"/>
                      </a:cubicBezTo>
                      <a:lnTo>
                        <a:pt x="335" y="32"/>
                      </a:lnTo>
                      <a:cubicBezTo>
                        <a:pt x="313" y="11"/>
                        <a:pt x="284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19113" y="-2526550"/>
                  <a:ext cx="34975" cy="3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487" extrusionOk="0">
                      <a:moveTo>
                        <a:pt x="209" y="1"/>
                      </a:moveTo>
                      <a:cubicBezTo>
                        <a:pt x="160" y="1"/>
                        <a:pt x="107" y="16"/>
                        <a:pt x="61" y="46"/>
                      </a:cubicBezTo>
                      <a:cubicBezTo>
                        <a:pt x="0" y="138"/>
                        <a:pt x="0" y="229"/>
                        <a:pt x="61" y="320"/>
                      </a:cubicBezTo>
                      <a:lnTo>
                        <a:pt x="1064" y="1414"/>
                      </a:lnTo>
                      <a:cubicBezTo>
                        <a:pt x="1098" y="1464"/>
                        <a:pt x="1140" y="1487"/>
                        <a:pt x="1182" y="1487"/>
                      </a:cubicBezTo>
                      <a:cubicBezTo>
                        <a:pt x="1216" y="1487"/>
                        <a:pt x="1250" y="1472"/>
                        <a:pt x="1277" y="1445"/>
                      </a:cubicBezTo>
                      <a:cubicBezTo>
                        <a:pt x="1338" y="1445"/>
                        <a:pt x="1338" y="1414"/>
                        <a:pt x="1338" y="1414"/>
                      </a:cubicBezTo>
                      <a:cubicBezTo>
                        <a:pt x="1399" y="1353"/>
                        <a:pt x="1399" y="1232"/>
                        <a:pt x="1338" y="1141"/>
                      </a:cubicBezTo>
                      <a:lnTo>
                        <a:pt x="335" y="46"/>
                      </a:lnTo>
                      <a:cubicBezTo>
                        <a:pt x="304" y="16"/>
                        <a:pt x="259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690238" y="-2583525"/>
                  <a:ext cx="17500" cy="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674" extrusionOk="0">
                      <a:moveTo>
                        <a:pt x="217" y="0"/>
                      </a:moveTo>
                      <a:cubicBezTo>
                        <a:pt x="168" y="0"/>
                        <a:pt x="122" y="15"/>
                        <a:pt x="92" y="46"/>
                      </a:cubicBezTo>
                      <a:cubicBezTo>
                        <a:pt x="0" y="106"/>
                        <a:pt x="0" y="228"/>
                        <a:pt x="92" y="319"/>
                      </a:cubicBezTo>
                      <a:lnTo>
                        <a:pt x="365" y="623"/>
                      </a:lnTo>
                      <a:cubicBezTo>
                        <a:pt x="401" y="659"/>
                        <a:pt x="447" y="674"/>
                        <a:pt x="491" y="674"/>
                      </a:cubicBezTo>
                      <a:cubicBezTo>
                        <a:pt x="522" y="674"/>
                        <a:pt x="553" y="666"/>
                        <a:pt x="578" y="654"/>
                      </a:cubicBezTo>
                      <a:cubicBezTo>
                        <a:pt x="578" y="654"/>
                        <a:pt x="608" y="654"/>
                        <a:pt x="608" y="623"/>
                      </a:cubicBezTo>
                      <a:cubicBezTo>
                        <a:pt x="699" y="532"/>
                        <a:pt x="699" y="410"/>
                        <a:pt x="608" y="350"/>
                      </a:cubicBezTo>
                      <a:lnTo>
                        <a:pt x="365" y="46"/>
                      </a:lnTo>
                      <a:cubicBezTo>
                        <a:pt x="320" y="15"/>
                        <a:pt x="266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733538" y="-2581075"/>
                  <a:ext cx="44100" cy="4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980" extrusionOk="0">
                      <a:moveTo>
                        <a:pt x="199" y="1"/>
                      </a:moveTo>
                      <a:cubicBezTo>
                        <a:pt x="153" y="1"/>
                        <a:pt x="107" y="24"/>
                        <a:pt x="62" y="69"/>
                      </a:cubicBezTo>
                      <a:cubicBezTo>
                        <a:pt x="1" y="130"/>
                        <a:pt x="1" y="252"/>
                        <a:pt x="62" y="343"/>
                      </a:cubicBezTo>
                      <a:lnTo>
                        <a:pt x="1430" y="1923"/>
                      </a:lnTo>
                      <a:cubicBezTo>
                        <a:pt x="1492" y="1944"/>
                        <a:pt x="1541" y="1980"/>
                        <a:pt x="1595" y="1980"/>
                      </a:cubicBezTo>
                      <a:cubicBezTo>
                        <a:pt x="1619" y="1980"/>
                        <a:pt x="1644" y="1973"/>
                        <a:pt x="1673" y="1954"/>
                      </a:cubicBezTo>
                      <a:cubicBezTo>
                        <a:pt x="1703" y="1954"/>
                        <a:pt x="1703" y="1954"/>
                        <a:pt x="1703" y="1923"/>
                      </a:cubicBezTo>
                      <a:cubicBezTo>
                        <a:pt x="1764" y="1863"/>
                        <a:pt x="1764" y="1741"/>
                        <a:pt x="1703" y="1650"/>
                      </a:cubicBezTo>
                      <a:lnTo>
                        <a:pt x="335" y="69"/>
                      </a:lnTo>
                      <a:cubicBezTo>
                        <a:pt x="290" y="24"/>
                        <a:pt x="244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891613" y="-2590275"/>
                  <a:ext cx="25100" cy="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544" extrusionOk="0">
                      <a:moveTo>
                        <a:pt x="207" y="0"/>
                      </a:moveTo>
                      <a:cubicBezTo>
                        <a:pt x="181" y="0"/>
                        <a:pt x="152" y="4"/>
                        <a:pt x="122" y="12"/>
                      </a:cubicBezTo>
                      <a:cubicBezTo>
                        <a:pt x="61" y="42"/>
                        <a:pt x="0" y="164"/>
                        <a:pt x="61" y="285"/>
                      </a:cubicBezTo>
                      <a:lnTo>
                        <a:pt x="578" y="1471"/>
                      </a:lnTo>
                      <a:cubicBezTo>
                        <a:pt x="600" y="1515"/>
                        <a:pt x="671" y="1543"/>
                        <a:pt x="755" y="1543"/>
                      </a:cubicBezTo>
                      <a:cubicBezTo>
                        <a:pt x="786" y="1543"/>
                        <a:pt x="819" y="1540"/>
                        <a:pt x="851" y="1532"/>
                      </a:cubicBezTo>
                      <a:cubicBezTo>
                        <a:pt x="973" y="1501"/>
                        <a:pt x="1003" y="1380"/>
                        <a:pt x="912" y="1258"/>
                      </a:cubicBezTo>
                      <a:lnTo>
                        <a:pt x="395" y="103"/>
                      </a:lnTo>
                      <a:cubicBezTo>
                        <a:pt x="350" y="35"/>
                        <a:pt x="287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886288" y="-2656475"/>
                  <a:ext cx="235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243" extrusionOk="0">
                      <a:moveTo>
                        <a:pt x="242" y="1"/>
                      </a:moveTo>
                      <a:cubicBezTo>
                        <a:pt x="206" y="1"/>
                        <a:pt x="174" y="14"/>
                        <a:pt x="152" y="46"/>
                      </a:cubicBezTo>
                      <a:cubicBezTo>
                        <a:pt x="31" y="76"/>
                        <a:pt x="0" y="228"/>
                        <a:pt x="61" y="319"/>
                      </a:cubicBezTo>
                      <a:lnTo>
                        <a:pt x="608" y="1140"/>
                      </a:lnTo>
                      <a:cubicBezTo>
                        <a:pt x="631" y="1208"/>
                        <a:pt x="705" y="1243"/>
                        <a:pt x="767" y="1243"/>
                      </a:cubicBezTo>
                      <a:cubicBezTo>
                        <a:pt x="787" y="1243"/>
                        <a:pt x="806" y="1239"/>
                        <a:pt x="821" y="1231"/>
                      </a:cubicBezTo>
                      <a:cubicBezTo>
                        <a:pt x="943" y="1170"/>
                        <a:pt x="943" y="1018"/>
                        <a:pt x="943" y="958"/>
                      </a:cubicBezTo>
                      <a:lnTo>
                        <a:pt x="426" y="106"/>
                      </a:lnTo>
                      <a:cubicBezTo>
                        <a:pt x="386" y="47"/>
                        <a:pt x="308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935688" y="-2625250"/>
                  <a:ext cx="27375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575" extrusionOk="0">
                      <a:moveTo>
                        <a:pt x="174" y="1"/>
                      </a:moveTo>
                      <a:cubicBezTo>
                        <a:pt x="145" y="1"/>
                        <a:pt x="116" y="4"/>
                        <a:pt x="91" y="13"/>
                      </a:cubicBezTo>
                      <a:cubicBezTo>
                        <a:pt x="31" y="43"/>
                        <a:pt x="0" y="165"/>
                        <a:pt x="31" y="286"/>
                      </a:cubicBezTo>
                      <a:lnTo>
                        <a:pt x="669" y="1502"/>
                      </a:lnTo>
                      <a:cubicBezTo>
                        <a:pt x="736" y="1546"/>
                        <a:pt x="802" y="1575"/>
                        <a:pt x="869" y="1575"/>
                      </a:cubicBezTo>
                      <a:cubicBezTo>
                        <a:pt x="894" y="1575"/>
                        <a:pt x="918" y="1571"/>
                        <a:pt x="942" y="1563"/>
                      </a:cubicBezTo>
                      <a:cubicBezTo>
                        <a:pt x="1064" y="1532"/>
                        <a:pt x="1094" y="1411"/>
                        <a:pt x="1034" y="1289"/>
                      </a:cubicBezTo>
                      <a:lnTo>
                        <a:pt x="365" y="73"/>
                      </a:lnTo>
                      <a:cubicBezTo>
                        <a:pt x="343" y="29"/>
                        <a:pt x="25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126413" y="-2692575"/>
                  <a:ext cx="144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1612" extrusionOk="0">
                      <a:moveTo>
                        <a:pt x="153" y="0"/>
                      </a:moveTo>
                      <a:cubicBezTo>
                        <a:pt x="61" y="31"/>
                        <a:pt x="1" y="122"/>
                        <a:pt x="1" y="243"/>
                      </a:cubicBezTo>
                      <a:lnTo>
                        <a:pt x="153" y="1459"/>
                      </a:lnTo>
                      <a:cubicBezTo>
                        <a:pt x="183" y="1520"/>
                        <a:pt x="274" y="1611"/>
                        <a:pt x="365" y="1611"/>
                      </a:cubicBezTo>
                      <a:lnTo>
                        <a:pt x="456" y="1611"/>
                      </a:lnTo>
                      <a:cubicBezTo>
                        <a:pt x="548" y="1550"/>
                        <a:pt x="578" y="1490"/>
                        <a:pt x="548" y="1368"/>
                      </a:cubicBezTo>
                      <a:lnTo>
                        <a:pt x="365" y="152"/>
                      </a:lnTo>
                      <a:cubicBezTo>
                        <a:pt x="335" y="91"/>
                        <a:pt x="27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140863" y="-2775550"/>
                  <a:ext cx="15975" cy="3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1320" extrusionOk="0">
                      <a:moveTo>
                        <a:pt x="228" y="0"/>
                      </a:moveTo>
                      <a:cubicBezTo>
                        <a:pt x="214" y="0"/>
                        <a:pt x="199" y="2"/>
                        <a:pt x="182" y="6"/>
                      </a:cubicBezTo>
                      <a:cubicBezTo>
                        <a:pt x="61" y="67"/>
                        <a:pt x="0" y="128"/>
                        <a:pt x="30" y="249"/>
                      </a:cubicBezTo>
                      <a:lnTo>
                        <a:pt x="213" y="1161"/>
                      </a:lnTo>
                      <a:cubicBezTo>
                        <a:pt x="265" y="1240"/>
                        <a:pt x="318" y="1319"/>
                        <a:pt x="410" y="1319"/>
                      </a:cubicBezTo>
                      <a:cubicBezTo>
                        <a:pt x="424" y="1319"/>
                        <a:pt x="440" y="1317"/>
                        <a:pt x="456" y="1313"/>
                      </a:cubicBezTo>
                      <a:lnTo>
                        <a:pt x="486" y="1313"/>
                      </a:lnTo>
                      <a:cubicBezTo>
                        <a:pt x="578" y="1283"/>
                        <a:pt x="638" y="1192"/>
                        <a:pt x="608" y="1070"/>
                      </a:cubicBezTo>
                      <a:lnTo>
                        <a:pt x="426" y="158"/>
                      </a:lnTo>
                      <a:cubicBezTo>
                        <a:pt x="373" y="79"/>
                        <a:pt x="320" y="0"/>
                        <a:pt x="2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171238" y="-2739125"/>
                  <a:ext cx="19025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1871" extrusionOk="0">
                      <a:moveTo>
                        <a:pt x="241" y="0"/>
                      </a:moveTo>
                      <a:cubicBezTo>
                        <a:pt x="223" y="0"/>
                        <a:pt x="204" y="3"/>
                        <a:pt x="183" y="8"/>
                      </a:cubicBezTo>
                      <a:cubicBezTo>
                        <a:pt x="62" y="8"/>
                        <a:pt x="1" y="130"/>
                        <a:pt x="31" y="221"/>
                      </a:cubicBezTo>
                      <a:lnTo>
                        <a:pt x="366" y="1710"/>
                      </a:lnTo>
                      <a:cubicBezTo>
                        <a:pt x="416" y="1811"/>
                        <a:pt x="466" y="1870"/>
                        <a:pt x="551" y="1870"/>
                      </a:cubicBezTo>
                      <a:cubicBezTo>
                        <a:pt x="569" y="1870"/>
                        <a:pt x="588" y="1868"/>
                        <a:pt x="609" y="1862"/>
                      </a:cubicBezTo>
                      <a:lnTo>
                        <a:pt x="639" y="1862"/>
                      </a:lnTo>
                      <a:cubicBezTo>
                        <a:pt x="730" y="1832"/>
                        <a:pt x="761" y="1741"/>
                        <a:pt x="761" y="1650"/>
                      </a:cubicBezTo>
                      <a:lnTo>
                        <a:pt x="426" y="160"/>
                      </a:lnTo>
                      <a:cubicBezTo>
                        <a:pt x="376" y="59"/>
                        <a:pt x="326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07563" y="-2633050"/>
                  <a:ext cx="2662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1225" extrusionOk="0">
                      <a:moveTo>
                        <a:pt x="882" y="1"/>
                      </a:moveTo>
                      <a:cubicBezTo>
                        <a:pt x="823" y="1"/>
                        <a:pt x="766" y="15"/>
                        <a:pt x="730" y="51"/>
                      </a:cubicBezTo>
                      <a:lnTo>
                        <a:pt x="31" y="902"/>
                      </a:lnTo>
                      <a:cubicBezTo>
                        <a:pt x="1" y="963"/>
                        <a:pt x="1" y="1084"/>
                        <a:pt x="92" y="1145"/>
                      </a:cubicBezTo>
                      <a:cubicBezTo>
                        <a:pt x="111" y="1203"/>
                        <a:pt x="143" y="1224"/>
                        <a:pt x="187" y="1224"/>
                      </a:cubicBezTo>
                      <a:cubicBezTo>
                        <a:pt x="212" y="1224"/>
                        <a:pt x="241" y="1217"/>
                        <a:pt x="274" y="1206"/>
                      </a:cubicBezTo>
                      <a:cubicBezTo>
                        <a:pt x="274" y="1206"/>
                        <a:pt x="305" y="1206"/>
                        <a:pt x="335" y="1115"/>
                      </a:cubicBezTo>
                      <a:lnTo>
                        <a:pt x="1034" y="294"/>
                      </a:lnTo>
                      <a:cubicBezTo>
                        <a:pt x="1065" y="203"/>
                        <a:pt x="1065" y="81"/>
                        <a:pt x="1004" y="21"/>
                      </a:cubicBezTo>
                      <a:cubicBezTo>
                        <a:pt x="966" y="8"/>
                        <a:pt x="923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56963" y="-2654875"/>
                  <a:ext cx="27375" cy="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494" extrusionOk="0">
                      <a:moveTo>
                        <a:pt x="931" y="1"/>
                      </a:moveTo>
                      <a:cubicBezTo>
                        <a:pt x="856" y="1"/>
                        <a:pt x="776" y="35"/>
                        <a:pt x="730" y="103"/>
                      </a:cubicBezTo>
                      <a:lnTo>
                        <a:pt x="31" y="1198"/>
                      </a:lnTo>
                      <a:cubicBezTo>
                        <a:pt x="1" y="1258"/>
                        <a:pt x="31" y="1380"/>
                        <a:pt x="122" y="1471"/>
                      </a:cubicBezTo>
                      <a:cubicBezTo>
                        <a:pt x="153" y="1486"/>
                        <a:pt x="183" y="1494"/>
                        <a:pt x="213" y="1494"/>
                      </a:cubicBezTo>
                      <a:cubicBezTo>
                        <a:pt x="244" y="1494"/>
                        <a:pt x="274" y="1486"/>
                        <a:pt x="305" y="1471"/>
                      </a:cubicBezTo>
                      <a:cubicBezTo>
                        <a:pt x="335" y="1410"/>
                        <a:pt x="396" y="1410"/>
                        <a:pt x="396" y="1380"/>
                      </a:cubicBezTo>
                      <a:lnTo>
                        <a:pt x="1065" y="286"/>
                      </a:lnTo>
                      <a:cubicBezTo>
                        <a:pt x="1095" y="194"/>
                        <a:pt x="1065" y="103"/>
                        <a:pt x="1004" y="12"/>
                      </a:cubicBezTo>
                      <a:cubicBezTo>
                        <a:pt x="981" y="4"/>
                        <a:pt x="956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2465338" y="-2606400"/>
                  <a:ext cx="144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680" extrusionOk="0">
                      <a:moveTo>
                        <a:pt x="350" y="0"/>
                      </a:moveTo>
                      <a:cubicBezTo>
                        <a:pt x="288" y="0"/>
                        <a:pt x="232" y="21"/>
                        <a:pt x="213" y="79"/>
                      </a:cubicBezTo>
                      <a:lnTo>
                        <a:pt x="61" y="383"/>
                      </a:lnTo>
                      <a:cubicBezTo>
                        <a:pt x="0" y="505"/>
                        <a:pt x="61" y="626"/>
                        <a:pt x="122" y="657"/>
                      </a:cubicBezTo>
                      <a:cubicBezTo>
                        <a:pt x="167" y="672"/>
                        <a:pt x="205" y="680"/>
                        <a:pt x="236" y="680"/>
                      </a:cubicBezTo>
                      <a:cubicBezTo>
                        <a:pt x="266" y="680"/>
                        <a:pt x="289" y="672"/>
                        <a:pt x="304" y="657"/>
                      </a:cubicBezTo>
                      <a:cubicBezTo>
                        <a:pt x="365" y="657"/>
                        <a:pt x="395" y="626"/>
                        <a:pt x="395" y="596"/>
                      </a:cubicBezTo>
                      <a:lnTo>
                        <a:pt x="547" y="292"/>
                      </a:lnTo>
                      <a:cubicBezTo>
                        <a:pt x="578" y="170"/>
                        <a:pt x="547" y="49"/>
                        <a:pt x="456" y="18"/>
                      </a:cubicBezTo>
                      <a:cubicBezTo>
                        <a:pt x="423" y="7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" name="Google Shape;94;p2"/>
              <p:cNvGrpSpPr/>
              <p:nvPr/>
            </p:nvGrpSpPr>
            <p:grpSpPr>
              <a:xfrm>
                <a:off x="7978295" y="894028"/>
                <a:ext cx="1006165" cy="980437"/>
                <a:chOff x="1646075" y="5692400"/>
                <a:chExt cx="829075" cy="807875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902925" y="6124025"/>
                  <a:ext cx="317650" cy="3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6" h="15050" extrusionOk="0">
                      <a:moveTo>
                        <a:pt x="8420" y="0"/>
                      </a:moveTo>
                      <a:lnTo>
                        <a:pt x="5745" y="517"/>
                      </a:lnTo>
                      <a:cubicBezTo>
                        <a:pt x="4712" y="2979"/>
                        <a:pt x="3283" y="5319"/>
                        <a:pt x="1460" y="7234"/>
                      </a:cubicBezTo>
                      <a:cubicBezTo>
                        <a:pt x="821" y="7964"/>
                        <a:pt x="61" y="8724"/>
                        <a:pt x="1" y="9727"/>
                      </a:cubicBezTo>
                      <a:cubicBezTo>
                        <a:pt x="1" y="10547"/>
                        <a:pt x="548" y="11277"/>
                        <a:pt x="1095" y="11885"/>
                      </a:cubicBezTo>
                      <a:cubicBezTo>
                        <a:pt x="2098" y="12888"/>
                        <a:pt x="3223" y="13769"/>
                        <a:pt x="4530" y="14408"/>
                      </a:cubicBezTo>
                      <a:cubicBezTo>
                        <a:pt x="5107" y="14742"/>
                        <a:pt x="5745" y="14955"/>
                        <a:pt x="6384" y="15046"/>
                      </a:cubicBezTo>
                      <a:cubicBezTo>
                        <a:pt x="6429" y="15048"/>
                        <a:pt x="6474" y="15049"/>
                        <a:pt x="6520" y="15049"/>
                      </a:cubicBezTo>
                      <a:cubicBezTo>
                        <a:pt x="7123" y="15049"/>
                        <a:pt x="7784" y="14860"/>
                        <a:pt x="8207" y="14408"/>
                      </a:cubicBezTo>
                      <a:cubicBezTo>
                        <a:pt x="8633" y="14012"/>
                        <a:pt x="8815" y="13344"/>
                        <a:pt x="9332" y="13009"/>
                      </a:cubicBezTo>
                      <a:cubicBezTo>
                        <a:pt x="9636" y="12827"/>
                        <a:pt x="10001" y="12766"/>
                        <a:pt x="10305" y="12645"/>
                      </a:cubicBezTo>
                      <a:cubicBezTo>
                        <a:pt x="11855" y="12098"/>
                        <a:pt x="12706" y="10304"/>
                        <a:pt x="12645" y="8693"/>
                      </a:cubicBezTo>
                      <a:cubicBezTo>
                        <a:pt x="12615" y="7052"/>
                        <a:pt x="11825" y="5532"/>
                        <a:pt x="10943" y="4164"/>
                      </a:cubicBezTo>
                      <a:cubicBezTo>
                        <a:pt x="10062" y="2796"/>
                        <a:pt x="9058" y="1459"/>
                        <a:pt x="84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936350" y="6145300"/>
                  <a:ext cx="240150" cy="2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11494" extrusionOk="0">
                      <a:moveTo>
                        <a:pt x="6354" y="0"/>
                      </a:moveTo>
                      <a:lnTo>
                        <a:pt x="4378" y="426"/>
                      </a:lnTo>
                      <a:cubicBezTo>
                        <a:pt x="3618" y="2341"/>
                        <a:pt x="2463" y="4073"/>
                        <a:pt x="1095" y="5563"/>
                      </a:cubicBezTo>
                      <a:cubicBezTo>
                        <a:pt x="609" y="6079"/>
                        <a:pt x="31" y="6687"/>
                        <a:pt x="1" y="7417"/>
                      </a:cubicBezTo>
                      <a:cubicBezTo>
                        <a:pt x="1" y="8055"/>
                        <a:pt x="427" y="8602"/>
                        <a:pt x="852" y="9088"/>
                      </a:cubicBezTo>
                      <a:cubicBezTo>
                        <a:pt x="1612" y="9879"/>
                        <a:pt x="2463" y="10517"/>
                        <a:pt x="3436" y="11034"/>
                      </a:cubicBezTo>
                      <a:cubicBezTo>
                        <a:pt x="3892" y="11247"/>
                        <a:pt x="4348" y="11459"/>
                        <a:pt x="4834" y="11490"/>
                      </a:cubicBezTo>
                      <a:cubicBezTo>
                        <a:pt x="4874" y="11492"/>
                        <a:pt x="4915" y="11493"/>
                        <a:pt x="4956" y="11493"/>
                      </a:cubicBezTo>
                      <a:cubicBezTo>
                        <a:pt x="5405" y="11493"/>
                        <a:pt x="5867" y="11340"/>
                        <a:pt x="6202" y="11034"/>
                      </a:cubicBezTo>
                      <a:cubicBezTo>
                        <a:pt x="6506" y="10699"/>
                        <a:pt x="6658" y="10213"/>
                        <a:pt x="7022" y="9970"/>
                      </a:cubicBezTo>
                      <a:cubicBezTo>
                        <a:pt x="7266" y="9818"/>
                        <a:pt x="7509" y="9757"/>
                        <a:pt x="7782" y="9666"/>
                      </a:cubicBezTo>
                      <a:cubicBezTo>
                        <a:pt x="8968" y="9240"/>
                        <a:pt x="9606" y="7903"/>
                        <a:pt x="9576" y="6657"/>
                      </a:cubicBezTo>
                      <a:cubicBezTo>
                        <a:pt x="9545" y="5411"/>
                        <a:pt x="8937" y="4256"/>
                        <a:pt x="8269" y="3192"/>
                      </a:cubicBezTo>
                      <a:cubicBezTo>
                        <a:pt x="7600" y="2128"/>
                        <a:pt x="6840" y="1155"/>
                        <a:pt x="63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693950" y="6120975"/>
                  <a:ext cx="3503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4" h="11811" extrusionOk="0">
                      <a:moveTo>
                        <a:pt x="11825" y="0"/>
                      </a:moveTo>
                      <a:cubicBezTo>
                        <a:pt x="9575" y="724"/>
                        <a:pt x="7207" y="1116"/>
                        <a:pt x="4867" y="1116"/>
                      </a:cubicBezTo>
                      <a:cubicBezTo>
                        <a:pt x="4551" y="1116"/>
                        <a:pt x="4236" y="1109"/>
                        <a:pt x="3922" y="1095"/>
                      </a:cubicBezTo>
                      <a:cubicBezTo>
                        <a:pt x="3634" y="1086"/>
                        <a:pt x="3337" y="1071"/>
                        <a:pt x="3040" y="1071"/>
                      </a:cubicBezTo>
                      <a:cubicBezTo>
                        <a:pt x="2332" y="1071"/>
                        <a:pt x="1630" y="1153"/>
                        <a:pt x="1095" y="1581"/>
                      </a:cubicBezTo>
                      <a:cubicBezTo>
                        <a:pt x="457" y="2128"/>
                        <a:pt x="244" y="3010"/>
                        <a:pt x="153" y="3830"/>
                      </a:cubicBezTo>
                      <a:cubicBezTo>
                        <a:pt x="1" y="5229"/>
                        <a:pt x="122" y="6688"/>
                        <a:pt x="457" y="8086"/>
                      </a:cubicBezTo>
                      <a:cubicBezTo>
                        <a:pt x="609" y="8724"/>
                        <a:pt x="852" y="9362"/>
                        <a:pt x="1217" y="9909"/>
                      </a:cubicBezTo>
                      <a:cubicBezTo>
                        <a:pt x="1612" y="10426"/>
                        <a:pt x="2220" y="10852"/>
                        <a:pt x="2858" y="10913"/>
                      </a:cubicBezTo>
                      <a:cubicBezTo>
                        <a:pt x="2891" y="10914"/>
                        <a:pt x="2923" y="10915"/>
                        <a:pt x="2956" y="10915"/>
                      </a:cubicBezTo>
                      <a:cubicBezTo>
                        <a:pt x="3377" y="10915"/>
                        <a:pt x="3797" y="10789"/>
                        <a:pt x="4207" y="10789"/>
                      </a:cubicBezTo>
                      <a:cubicBezTo>
                        <a:pt x="4356" y="10789"/>
                        <a:pt x="4505" y="10805"/>
                        <a:pt x="4651" y="10852"/>
                      </a:cubicBezTo>
                      <a:cubicBezTo>
                        <a:pt x="4986" y="10973"/>
                        <a:pt x="5290" y="11186"/>
                        <a:pt x="5594" y="11399"/>
                      </a:cubicBezTo>
                      <a:cubicBezTo>
                        <a:pt x="6077" y="11683"/>
                        <a:pt x="6623" y="11810"/>
                        <a:pt x="7180" y="11810"/>
                      </a:cubicBezTo>
                      <a:cubicBezTo>
                        <a:pt x="8233" y="11810"/>
                        <a:pt x="9327" y="11355"/>
                        <a:pt x="10123" y="10639"/>
                      </a:cubicBezTo>
                      <a:cubicBezTo>
                        <a:pt x="11338" y="9545"/>
                        <a:pt x="11977" y="7964"/>
                        <a:pt x="12463" y="6384"/>
                      </a:cubicBezTo>
                      <a:cubicBezTo>
                        <a:pt x="12919" y="4803"/>
                        <a:pt x="13253" y="3192"/>
                        <a:pt x="14013" y="1733"/>
                      </a:cubicBezTo>
                      <a:lnTo>
                        <a:pt x="118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693950" y="6120975"/>
                  <a:ext cx="3503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4" h="11811" extrusionOk="0">
                      <a:moveTo>
                        <a:pt x="11825" y="0"/>
                      </a:moveTo>
                      <a:cubicBezTo>
                        <a:pt x="9575" y="724"/>
                        <a:pt x="7207" y="1116"/>
                        <a:pt x="4867" y="1116"/>
                      </a:cubicBezTo>
                      <a:cubicBezTo>
                        <a:pt x="4551" y="1116"/>
                        <a:pt x="4236" y="1109"/>
                        <a:pt x="3922" y="1095"/>
                      </a:cubicBezTo>
                      <a:cubicBezTo>
                        <a:pt x="3634" y="1086"/>
                        <a:pt x="3337" y="1071"/>
                        <a:pt x="3040" y="1071"/>
                      </a:cubicBezTo>
                      <a:cubicBezTo>
                        <a:pt x="2332" y="1071"/>
                        <a:pt x="1630" y="1153"/>
                        <a:pt x="1095" y="1581"/>
                      </a:cubicBezTo>
                      <a:cubicBezTo>
                        <a:pt x="457" y="2128"/>
                        <a:pt x="244" y="3010"/>
                        <a:pt x="153" y="3830"/>
                      </a:cubicBezTo>
                      <a:cubicBezTo>
                        <a:pt x="1" y="5229"/>
                        <a:pt x="122" y="6688"/>
                        <a:pt x="457" y="8086"/>
                      </a:cubicBezTo>
                      <a:cubicBezTo>
                        <a:pt x="609" y="8724"/>
                        <a:pt x="852" y="9362"/>
                        <a:pt x="1217" y="9909"/>
                      </a:cubicBezTo>
                      <a:cubicBezTo>
                        <a:pt x="1612" y="10426"/>
                        <a:pt x="2220" y="10852"/>
                        <a:pt x="2858" y="10913"/>
                      </a:cubicBezTo>
                      <a:cubicBezTo>
                        <a:pt x="2891" y="10914"/>
                        <a:pt x="2923" y="10915"/>
                        <a:pt x="2956" y="10915"/>
                      </a:cubicBezTo>
                      <a:cubicBezTo>
                        <a:pt x="3377" y="10915"/>
                        <a:pt x="3797" y="10789"/>
                        <a:pt x="4207" y="10789"/>
                      </a:cubicBezTo>
                      <a:cubicBezTo>
                        <a:pt x="4356" y="10789"/>
                        <a:pt x="4505" y="10805"/>
                        <a:pt x="4651" y="10852"/>
                      </a:cubicBezTo>
                      <a:cubicBezTo>
                        <a:pt x="4986" y="10973"/>
                        <a:pt x="5290" y="11186"/>
                        <a:pt x="5594" y="11399"/>
                      </a:cubicBezTo>
                      <a:cubicBezTo>
                        <a:pt x="6077" y="11683"/>
                        <a:pt x="6623" y="11810"/>
                        <a:pt x="7180" y="11810"/>
                      </a:cubicBezTo>
                      <a:cubicBezTo>
                        <a:pt x="8233" y="11810"/>
                        <a:pt x="9327" y="11355"/>
                        <a:pt x="10123" y="10639"/>
                      </a:cubicBezTo>
                      <a:cubicBezTo>
                        <a:pt x="11338" y="9545"/>
                        <a:pt x="11977" y="7964"/>
                        <a:pt x="12463" y="6384"/>
                      </a:cubicBezTo>
                      <a:cubicBezTo>
                        <a:pt x="12919" y="4803"/>
                        <a:pt x="13253" y="3192"/>
                        <a:pt x="14013" y="1733"/>
                      </a:cubicBezTo>
                      <a:lnTo>
                        <a:pt x="118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783625" y="6120975"/>
                  <a:ext cx="259150" cy="21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8700" extrusionOk="0">
                      <a:moveTo>
                        <a:pt x="8785" y="0"/>
                      </a:moveTo>
                      <a:cubicBezTo>
                        <a:pt x="7149" y="520"/>
                        <a:pt x="5469" y="817"/>
                        <a:pt x="3764" y="817"/>
                      </a:cubicBezTo>
                      <a:cubicBezTo>
                        <a:pt x="3473" y="817"/>
                        <a:pt x="3181" y="809"/>
                        <a:pt x="2888" y="791"/>
                      </a:cubicBezTo>
                      <a:cubicBezTo>
                        <a:pt x="2706" y="783"/>
                        <a:pt x="2519" y="776"/>
                        <a:pt x="2334" y="776"/>
                      </a:cubicBezTo>
                      <a:cubicBezTo>
                        <a:pt x="1777" y="776"/>
                        <a:pt x="1224" y="844"/>
                        <a:pt x="791" y="1186"/>
                      </a:cubicBezTo>
                      <a:cubicBezTo>
                        <a:pt x="304" y="1551"/>
                        <a:pt x="152" y="2250"/>
                        <a:pt x="122" y="2858"/>
                      </a:cubicBezTo>
                      <a:cubicBezTo>
                        <a:pt x="0" y="3922"/>
                        <a:pt x="61" y="4985"/>
                        <a:pt x="335" y="5988"/>
                      </a:cubicBezTo>
                      <a:cubicBezTo>
                        <a:pt x="456" y="6444"/>
                        <a:pt x="608" y="6961"/>
                        <a:pt x="912" y="7326"/>
                      </a:cubicBezTo>
                      <a:cubicBezTo>
                        <a:pt x="1216" y="7721"/>
                        <a:pt x="1642" y="8025"/>
                        <a:pt x="2128" y="8055"/>
                      </a:cubicBezTo>
                      <a:cubicBezTo>
                        <a:pt x="2164" y="8058"/>
                        <a:pt x="2200" y="8059"/>
                        <a:pt x="2236" y="8059"/>
                      </a:cubicBezTo>
                      <a:cubicBezTo>
                        <a:pt x="2539" y="8059"/>
                        <a:pt x="2840" y="7983"/>
                        <a:pt x="3121" y="7983"/>
                      </a:cubicBezTo>
                      <a:cubicBezTo>
                        <a:pt x="3229" y="7983"/>
                        <a:pt x="3334" y="7994"/>
                        <a:pt x="3435" y="8025"/>
                      </a:cubicBezTo>
                      <a:cubicBezTo>
                        <a:pt x="3709" y="8086"/>
                        <a:pt x="3891" y="8268"/>
                        <a:pt x="4134" y="8390"/>
                      </a:cubicBezTo>
                      <a:cubicBezTo>
                        <a:pt x="4507" y="8603"/>
                        <a:pt x="4921" y="8700"/>
                        <a:pt x="5339" y="8700"/>
                      </a:cubicBezTo>
                      <a:cubicBezTo>
                        <a:pt x="6114" y="8700"/>
                        <a:pt x="6905" y="8365"/>
                        <a:pt x="7478" y="7812"/>
                      </a:cubicBezTo>
                      <a:cubicBezTo>
                        <a:pt x="8390" y="7022"/>
                        <a:pt x="8876" y="5836"/>
                        <a:pt x="9241" y="4651"/>
                      </a:cubicBezTo>
                      <a:cubicBezTo>
                        <a:pt x="9575" y="3496"/>
                        <a:pt x="9818" y="2311"/>
                        <a:pt x="10365" y="1216"/>
                      </a:cubicBezTo>
                      <a:lnTo>
                        <a:pt x="87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646075" y="5859800"/>
                  <a:ext cx="360975" cy="3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12699" extrusionOk="0">
                      <a:moveTo>
                        <a:pt x="6339" y="1"/>
                      </a:moveTo>
                      <a:cubicBezTo>
                        <a:pt x="5718" y="1"/>
                        <a:pt x="5082" y="273"/>
                        <a:pt x="4499" y="599"/>
                      </a:cubicBezTo>
                      <a:cubicBezTo>
                        <a:pt x="3253" y="1268"/>
                        <a:pt x="2159" y="2241"/>
                        <a:pt x="1217" y="3305"/>
                      </a:cubicBezTo>
                      <a:cubicBezTo>
                        <a:pt x="791" y="3791"/>
                        <a:pt x="366" y="4338"/>
                        <a:pt x="183" y="4976"/>
                      </a:cubicBezTo>
                      <a:cubicBezTo>
                        <a:pt x="1" y="5584"/>
                        <a:pt x="1" y="6314"/>
                        <a:pt x="335" y="6861"/>
                      </a:cubicBezTo>
                      <a:cubicBezTo>
                        <a:pt x="639" y="7378"/>
                        <a:pt x="1217" y="7742"/>
                        <a:pt x="1399" y="8259"/>
                      </a:cubicBezTo>
                      <a:cubicBezTo>
                        <a:pt x="1521" y="8624"/>
                        <a:pt x="1460" y="8989"/>
                        <a:pt x="1521" y="9353"/>
                      </a:cubicBezTo>
                      <a:cubicBezTo>
                        <a:pt x="1673" y="10964"/>
                        <a:pt x="3132" y="12241"/>
                        <a:pt x="4743" y="12575"/>
                      </a:cubicBezTo>
                      <a:cubicBezTo>
                        <a:pt x="5148" y="12661"/>
                        <a:pt x="5560" y="12699"/>
                        <a:pt x="5974" y="12699"/>
                      </a:cubicBezTo>
                      <a:cubicBezTo>
                        <a:pt x="7175" y="12699"/>
                        <a:pt x="8400" y="12382"/>
                        <a:pt x="9575" y="11998"/>
                      </a:cubicBezTo>
                      <a:cubicBezTo>
                        <a:pt x="11126" y="11481"/>
                        <a:pt x="12645" y="10812"/>
                        <a:pt x="14226" y="10539"/>
                      </a:cubicBezTo>
                      <a:lnTo>
                        <a:pt x="14439" y="7864"/>
                      </a:lnTo>
                      <a:cubicBezTo>
                        <a:pt x="12250" y="6253"/>
                        <a:pt x="10396" y="4277"/>
                        <a:pt x="8968" y="2028"/>
                      </a:cubicBezTo>
                      <a:cubicBezTo>
                        <a:pt x="8420" y="1238"/>
                        <a:pt x="7843" y="295"/>
                        <a:pt x="6901" y="83"/>
                      </a:cubicBezTo>
                      <a:cubicBezTo>
                        <a:pt x="6716" y="26"/>
                        <a:pt x="6528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718275" y="5890100"/>
                  <a:ext cx="288775" cy="2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1" h="10204" extrusionOk="0">
                      <a:moveTo>
                        <a:pt x="5095" y="1"/>
                      </a:moveTo>
                      <a:cubicBezTo>
                        <a:pt x="4576" y="1"/>
                        <a:pt x="4044" y="241"/>
                        <a:pt x="3587" y="482"/>
                      </a:cubicBezTo>
                      <a:cubicBezTo>
                        <a:pt x="2614" y="1059"/>
                        <a:pt x="1703" y="1789"/>
                        <a:pt x="973" y="2670"/>
                      </a:cubicBezTo>
                      <a:cubicBezTo>
                        <a:pt x="639" y="3035"/>
                        <a:pt x="335" y="3491"/>
                        <a:pt x="152" y="3977"/>
                      </a:cubicBezTo>
                      <a:cubicBezTo>
                        <a:pt x="0" y="4494"/>
                        <a:pt x="0" y="5041"/>
                        <a:pt x="244" y="5497"/>
                      </a:cubicBezTo>
                      <a:cubicBezTo>
                        <a:pt x="517" y="5922"/>
                        <a:pt x="943" y="6196"/>
                        <a:pt x="1125" y="6652"/>
                      </a:cubicBezTo>
                      <a:cubicBezTo>
                        <a:pt x="1247" y="6925"/>
                        <a:pt x="1216" y="7229"/>
                        <a:pt x="1247" y="7533"/>
                      </a:cubicBezTo>
                      <a:cubicBezTo>
                        <a:pt x="1368" y="8810"/>
                        <a:pt x="2584" y="9843"/>
                        <a:pt x="3830" y="10117"/>
                      </a:cubicBezTo>
                      <a:cubicBezTo>
                        <a:pt x="4147" y="10177"/>
                        <a:pt x="4467" y="10204"/>
                        <a:pt x="4788" y="10204"/>
                      </a:cubicBezTo>
                      <a:cubicBezTo>
                        <a:pt x="5764" y="10204"/>
                        <a:pt x="6753" y="9958"/>
                        <a:pt x="7691" y="9661"/>
                      </a:cubicBezTo>
                      <a:cubicBezTo>
                        <a:pt x="8967" y="9235"/>
                        <a:pt x="10183" y="8688"/>
                        <a:pt x="11460" y="8506"/>
                      </a:cubicBezTo>
                      <a:lnTo>
                        <a:pt x="11551" y="6348"/>
                      </a:lnTo>
                      <a:cubicBezTo>
                        <a:pt x="9818" y="5041"/>
                        <a:pt x="8298" y="3491"/>
                        <a:pt x="7143" y="1667"/>
                      </a:cubicBezTo>
                      <a:cubicBezTo>
                        <a:pt x="6718" y="1029"/>
                        <a:pt x="6262" y="269"/>
                        <a:pt x="5502" y="56"/>
                      </a:cubicBezTo>
                      <a:cubicBezTo>
                        <a:pt x="5368" y="18"/>
                        <a:pt x="5232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109625" y="6098175"/>
                  <a:ext cx="323725" cy="3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9" h="12936" extrusionOk="0">
                      <a:moveTo>
                        <a:pt x="1094" y="1"/>
                      </a:moveTo>
                      <a:lnTo>
                        <a:pt x="0" y="2493"/>
                      </a:lnTo>
                      <a:cubicBezTo>
                        <a:pt x="1429" y="4773"/>
                        <a:pt x="2432" y="7296"/>
                        <a:pt x="2979" y="9910"/>
                      </a:cubicBezTo>
                      <a:cubicBezTo>
                        <a:pt x="3192" y="10852"/>
                        <a:pt x="3374" y="11916"/>
                        <a:pt x="4164" y="12493"/>
                      </a:cubicBezTo>
                      <a:cubicBezTo>
                        <a:pt x="4652" y="12833"/>
                        <a:pt x="5244" y="12935"/>
                        <a:pt x="5825" y="12935"/>
                      </a:cubicBezTo>
                      <a:cubicBezTo>
                        <a:pt x="6077" y="12935"/>
                        <a:pt x="6327" y="12916"/>
                        <a:pt x="6566" y="12888"/>
                      </a:cubicBezTo>
                      <a:cubicBezTo>
                        <a:pt x="7964" y="12676"/>
                        <a:pt x="9332" y="12220"/>
                        <a:pt x="10578" y="11551"/>
                      </a:cubicBezTo>
                      <a:cubicBezTo>
                        <a:pt x="11155" y="11247"/>
                        <a:pt x="11733" y="10852"/>
                        <a:pt x="12158" y="10366"/>
                      </a:cubicBezTo>
                      <a:cubicBezTo>
                        <a:pt x="12554" y="9879"/>
                        <a:pt x="12827" y="9180"/>
                        <a:pt x="12706" y="8542"/>
                      </a:cubicBezTo>
                      <a:cubicBezTo>
                        <a:pt x="12614" y="7964"/>
                        <a:pt x="12219" y="7448"/>
                        <a:pt x="12219" y="6840"/>
                      </a:cubicBezTo>
                      <a:cubicBezTo>
                        <a:pt x="12219" y="6505"/>
                        <a:pt x="12402" y="6141"/>
                        <a:pt x="12493" y="5806"/>
                      </a:cubicBezTo>
                      <a:cubicBezTo>
                        <a:pt x="12949" y="4256"/>
                        <a:pt x="11976" y="2493"/>
                        <a:pt x="10669" y="1581"/>
                      </a:cubicBezTo>
                      <a:cubicBezTo>
                        <a:pt x="9301" y="669"/>
                        <a:pt x="7630" y="457"/>
                        <a:pt x="5988" y="365"/>
                      </a:cubicBezTo>
                      <a:cubicBezTo>
                        <a:pt x="4347" y="305"/>
                        <a:pt x="2675" y="365"/>
                        <a:pt x="10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109625" y="6096650"/>
                  <a:ext cx="256100" cy="2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0325" extrusionOk="0">
                      <a:moveTo>
                        <a:pt x="851" y="1"/>
                      </a:moveTo>
                      <a:lnTo>
                        <a:pt x="0" y="2037"/>
                      </a:lnTo>
                      <a:cubicBezTo>
                        <a:pt x="1125" y="3831"/>
                        <a:pt x="1915" y="5837"/>
                        <a:pt x="2341" y="7934"/>
                      </a:cubicBezTo>
                      <a:cubicBezTo>
                        <a:pt x="2493" y="8694"/>
                        <a:pt x="2645" y="9515"/>
                        <a:pt x="3253" y="9971"/>
                      </a:cubicBezTo>
                      <a:cubicBezTo>
                        <a:pt x="3622" y="10238"/>
                        <a:pt x="4061" y="10324"/>
                        <a:pt x="4513" y="10324"/>
                      </a:cubicBezTo>
                      <a:cubicBezTo>
                        <a:pt x="4730" y="10324"/>
                        <a:pt x="4950" y="10304"/>
                        <a:pt x="5167" y="10275"/>
                      </a:cubicBezTo>
                      <a:cubicBezTo>
                        <a:pt x="6262" y="10123"/>
                        <a:pt x="7356" y="9758"/>
                        <a:pt x="8359" y="9241"/>
                      </a:cubicBezTo>
                      <a:cubicBezTo>
                        <a:pt x="8815" y="9028"/>
                        <a:pt x="9271" y="8724"/>
                        <a:pt x="9605" y="8299"/>
                      </a:cubicBezTo>
                      <a:cubicBezTo>
                        <a:pt x="9940" y="7873"/>
                        <a:pt x="10122" y="7357"/>
                        <a:pt x="10061" y="6870"/>
                      </a:cubicBezTo>
                      <a:cubicBezTo>
                        <a:pt x="9970" y="6414"/>
                        <a:pt x="9666" y="5989"/>
                        <a:pt x="9666" y="5502"/>
                      </a:cubicBezTo>
                      <a:cubicBezTo>
                        <a:pt x="9666" y="5229"/>
                        <a:pt x="9818" y="4955"/>
                        <a:pt x="9909" y="4651"/>
                      </a:cubicBezTo>
                      <a:cubicBezTo>
                        <a:pt x="10244" y="3405"/>
                        <a:pt x="9514" y="2037"/>
                        <a:pt x="8450" y="1308"/>
                      </a:cubicBezTo>
                      <a:cubicBezTo>
                        <a:pt x="7386" y="578"/>
                        <a:pt x="6019" y="396"/>
                        <a:pt x="4742" y="305"/>
                      </a:cubicBezTo>
                      <a:cubicBezTo>
                        <a:pt x="3435" y="244"/>
                        <a:pt x="2098" y="305"/>
                        <a:pt x="8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92750" y="5692400"/>
                  <a:ext cx="30245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4712" extrusionOk="0">
                      <a:moveTo>
                        <a:pt x="5563" y="0"/>
                      </a:moveTo>
                      <a:cubicBezTo>
                        <a:pt x="4924" y="0"/>
                        <a:pt x="4225" y="31"/>
                        <a:pt x="3617" y="304"/>
                      </a:cubicBezTo>
                      <a:cubicBezTo>
                        <a:pt x="3009" y="578"/>
                        <a:pt x="2493" y="1034"/>
                        <a:pt x="2249" y="1642"/>
                      </a:cubicBezTo>
                      <a:cubicBezTo>
                        <a:pt x="2067" y="2219"/>
                        <a:pt x="2189" y="2858"/>
                        <a:pt x="1885" y="3374"/>
                      </a:cubicBezTo>
                      <a:cubicBezTo>
                        <a:pt x="1672" y="3678"/>
                        <a:pt x="1368" y="3921"/>
                        <a:pt x="1155" y="4195"/>
                      </a:cubicBezTo>
                      <a:cubicBezTo>
                        <a:pt x="0" y="5350"/>
                        <a:pt x="0" y="7295"/>
                        <a:pt x="760" y="8754"/>
                      </a:cubicBezTo>
                      <a:cubicBezTo>
                        <a:pt x="1520" y="10183"/>
                        <a:pt x="2888" y="11216"/>
                        <a:pt x="4316" y="12037"/>
                      </a:cubicBezTo>
                      <a:cubicBezTo>
                        <a:pt x="5715" y="12888"/>
                        <a:pt x="7204" y="13618"/>
                        <a:pt x="8450" y="14712"/>
                      </a:cubicBezTo>
                      <a:lnTo>
                        <a:pt x="10608" y="13040"/>
                      </a:lnTo>
                      <a:cubicBezTo>
                        <a:pt x="10426" y="10365"/>
                        <a:pt x="10730" y="7660"/>
                        <a:pt x="11490" y="5107"/>
                      </a:cubicBezTo>
                      <a:cubicBezTo>
                        <a:pt x="11763" y="4134"/>
                        <a:pt x="12098" y="3131"/>
                        <a:pt x="11672" y="2250"/>
                      </a:cubicBezTo>
                      <a:cubicBezTo>
                        <a:pt x="11338" y="1490"/>
                        <a:pt x="10487" y="1064"/>
                        <a:pt x="9727" y="760"/>
                      </a:cubicBezTo>
                      <a:cubicBezTo>
                        <a:pt x="8420" y="274"/>
                        <a:pt x="6961" y="0"/>
                        <a:pt x="5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792750" y="5692400"/>
                  <a:ext cx="30245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4712" extrusionOk="0">
                      <a:moveTo>
                        <a:pt x="5563" y="0"/>
                      </a:moveTo>
                      <a:cubicBezTo>
                        <a:pt x="4924" y="0"/>
                        <a:pt x="4225" y="31"/>
                        <a:pt x="3617" y="304"/>
                      </a:cubicBezTo>
                      <a:cubicBezTo>
                        <a:pt x="3009" y="578"/>
                        <a:pt x="2493" y="1034"/>
                        <a:pt x="2249" y="1642"/>
                      </a:cubicBezTo>
                      <a:cubicBezTo>
                        <a:pt x="2067" y="2219"/>
                        <a:pt x="2189" y="2858"/>
                        <a:pt x="1885" y="3374"/>
                      </a:cubicBezTo>
                      <a:cubicBezTo>
                        <a:pt x="1672" y="3678"/>
                        <a:pt x="1368" y="3921"/>
                        <a:pt x="1155" y="4195"/>
                      </a:cubicBezTo>
                      <a:cubicBezTo>
                        <a:pt x="0" y="5350"/>
                        <a:pt x="0" y="7295"/>
                        <a:pt x="760" y="8754"/>
                      </a:cubicBezTo>
                      <a:cubicBezTo>
                        <a:pt x="1520" y="10183"/>
                        <a:pt x="2888" y="11216"/>
                        <a:pt x="4316" y="12037"/>
                      </a:cubicBezTo>
                      <a:cubicBezTo>
                        <a:pt x="5715" y="12888"/>
                        <a:pt x="7204" y="13618"/>
                        <a:pt x="8450" y="14712"/>
                      </a:cubicBezTo>
                      <a:lnTo>
                        <a:pt x="10608" y="13040"/>
                      </a:lnTo>
                      <a:cubicBezTo>
                        <a:pt x="10426" y="10365"/>
                        <a:pt x="10730" y="7660"/>
                        <a:pt x="11490" y="5107"/>
                      </a:cubicBezTo>
                      <a:cubicBezTo>
                        <a:pt x="11763" y="4134"/>
                        <a:pt x="12098" y="3131"/>
                        <a:pt x="11672" y="2250"/>
                      </a:cubicBezTo>
                      <a:cubicBezTo>
                        <a:pt x="11338" y="1490"/>
                        <a:pt x="10487" y="1064"/>
                        <a:pt x="9727" y="760"/>
                      </a:cubicBezTo>
                      <a:cubicBezTo>
                        <a:pt x="8420" y="274"/>
                        <a:pt x="6961" y="0"/>
                        <a:pt x="5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1819350" y="5758500"/>
                  <a:ext cx="248500" cy="3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" h="12068" extrusionOk="0">
                      <a:moveTo>
                        <a:pt x="4559" y="1"/>
                      </a:moveTo>
                      <a:cubicBezTo>
                        <a:pt x="4043" y="1"/>
                        <a:pt x="3465" y="62"/>
                        <a:pt x="2979" y="244"/>
                      </a:cubicBezTo>
                      <a:cubicBezTo>
                        <a:pt x="2492" y="426"/>
                        <a:pt x="2037" y="821"/>
                        <a:pt x="1885" y="1338"/>
                      </a:cubicBezTo>
                      <a:cubicBezTo>
                        <a:pt x="1733" y="1794"/>
                        <a:pt x="1793" y="2341"/>
                        <a:pt x="1581" y="2797"/>
                      </a:cubicBezTo>
                      <a:cubicBezTo>
                        <a:pt x="1429" y="3040"/>
                        <a:pt x="1185" y="3223"/>
                        <a:pt x="973" y="3436"/>
                      </a:cubicBezTo>
                      <a:cubicBezTo>
                        <a:pt x="0" y="4378"/>
                        <a:pt x="0" y="5989"/>
                        <a:pt x="669" y="7205"/>
                      </a:cubicBezTo>
                      <a:cubicBezTo>
                        <a:pt x="1307" y="8390"/>
                        <a:pt x="2401" y="9211"/>
                        <a:pt x="3556" y="9910"/>
                      </a:cubicBezTo>
                      <a:cubicBezTo>
                        <a:pt x="4681" y="10578"/>
                        <a:pt x="5897" y="11186"/>
                        <a:pt x="6930" y="12068"/>
                      </a:cubicBezTo>
                      <a:lnTo>
                        <a:pt x="8724" y="10700"/>
                      </a:lnTo>
                      <a:cubicBezTo>
                        <a:pt x="8572" y="8481"/>
                        <a:pt x="8815" y="6293"/>
                        <a:pt x="9423" y="4195"/>
                      </a:cubicBezTo>
                      <a:cubicBezTo>
                        <a:pt x="9666" y="3436"/>
                        <a:pt x="9939" y="2615"/>
                        <a:pt x="9575" y="1885"/>
                      </a:cubicBezTo>
                      <a:cubicBezTo>
                        <a:pt x="9271" y="1277"/>
                        <a:pt x="8632" y="913"/>
                        <a:pt x="7994" y="670"/>
                      </a:cubicBezTo>
                      <a:cubicBezTo>
                        <a:pt x="6900" y="244"/>
                        <a:pt x="5714" y="62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042750" y="5709625"/>
                  <a:ext cx="318425" cy="3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7" h="13324" extrusionOk="0">
                      <a:moveTo>
                        <a:pt x="8101" y="0"/>
                      </a:moveTo>
                      <a:cubicBezTo>
                        <a:pt x="7930" y="0"/>
                        <a:pt x="7760" y="23"/>
                        <a:pt x="7599" y="71"/>
                      </a:cubicBezTo>
                      <a:cubicBezTo>
                        <a:pt x="7022" y="223"/>
                        <a:pt x="6535" y="679"/>
                        <a:pt x="5928" y="710"/>
                      </a:cubicBezTo>
                      <a:cubicBezTo>
                        <a:pt x="5874" y="719"/>
                        <a:pt x="5820" y="724"/>
                        <a:pt x="5764" y="724"/>
                      </a:cubicBezTo>
                      <a:cubicBezTo>
                        <a:pt x="5469" y="724"/>
                        <a:pt x="5145" y="604"/>
                        <a:pt x="4864" y="527"/>
                      </a:cubicBezTo>
                      <a:cubicBezTo>
                        <a:pt x="4681" y="493"/>
                        <a:pt x="4498" y="476"/>
                        <a:pt x="4317" y="476"/>
                      </a:cubicBezTo>
                      <a:cubicBezTo>
                        <a:pt x="2898" y="476"/>
                        <a:pt x="1556" y="1483"/>
                        <a:pt x="882" y="2776"/>
                      </a:cubicBezTo>
                      <a:cubicBezTo>
                        <a:pt x="122" y="4205"/>
                        <a:pt x="0" y="5938"/>
                        <a:pt x="61" y="7549"/>
                      </a:cubicBezTo>
                      <a:cubicBezTo>
                        <a:pt x="152" y="9190"/>
                        <a:pt x="396" y="10831"/>
                        <a:pt x="152" y="12473"/>
                      </a:cubicBezTo>
                      <a:lnTo>
                        <a:pt x="2736" y="13324"/>
                      </a:lnTo>
                      <a:cubicBezTo>
                        <a:pt x="4864" y="11713"/>
                        <a:pt x="7265" y="10436"/>
                        <a:pt x="9849" y="9646"/>
                      </a:cubicBezTo>
                      <a:cubicBezTo>
                        <a:pt x="10760" y="9342"/>
                        <a:pt x="11824" y="9068"/>
                        <a:pt x="12311" y="8248"/>
                      </a:cubicBezTo>
                      <a:cubicBezTo>
                        <a:pt x="12736" y="7518"/>
                        <a:pt x="12645" y="6606"/>
                        <a:pt x="12463" y="5816"/>
                      </a:cubicBezTo>
                      <a:cubicBezTo>
                        <a:pt x="12128" y="4448"/>
                        <a:pt x="11551" y="3111"/>
                        <a:pt x="10791" y="1895"/>
                      </a:cubicBezTo>
                      <a:cubicBezTo>
                        <a:pt x="10457" y="1378"/>
                        <a:pt x="10031" y="831"/>
                        <a:pt x="9453" y="466"/>
                      </a:cubicBezTo>
                      <a:cubicBezTo>
                        <a:pt x="9073" y="176"/>
                        <a:pt x="8578" y="0"/>
                        <a:pt x="81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042750" y="5709625"/>
                  <a:ext cx="318425" cy="3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7" h="13324" extrusionOk="0">
                      <a:moveTo>
                        <a:pt x="8101" y="0"/>
                      </a:moveTo>
                      <a:cubicBezTo>
                        <a:pt x="7930" y="0"/>
                        <a:pt x="7760" y="23"/>
                        <a:pt x="7599" y="71"/>
                      </a:cubicBezTo>
                      <a:cubicBezTo>
                        <a:pt x="7022" y="223"/>
                        <a:pt x="6535" y="679"/>
                        <a:pt x="5928" y="710"/>
                      </a:cubicBezTo>
                      <a:cubicBezTo>
                        <a:pt x="5874" y="719"/>
                        <a:pt x="5820" y="724"/>
                        <a:pt x="5764" y="724"/>
                      </a:cubicBezTo>
                      <a:cubicBezTo>
                        <a:pt x="5469" y="724"/>
                        <a:pt x="5145" y="604"/>
                        <a:pt x="4864" y="527"/>
                      </a:cubicBezTo>
                      <a:cubicBezTo>
                        <a:pt x="4681" y="493"/>
                        <a:pt x="4498" y="476"/>
                        <a:pt x="4317" y="476"/>
                      </a:cubicBezTo>
                      <a:cubicBezTo>
                        <a:pt x="2898" y="476"/>
                        <a:pt x="1556" y="1483"/>
                        <a:pt x="882" y="2776"/>
                      </a:cubicBezTo>
                      <a:cubicBezTo>
                        <a:pt x="122" y="4205"/>
                        <a:pt x="0" y="5938"/>
                        <a:pt x="61" y="7549"/>
                      </a:cubicBezTo>
                      <a:cubicBezTo>
                        <a:pt x="152" y="9190"/>
                        <a:pt x="396" y="10831"/>
                        <a:pt x="152" y="12473"/>
                      </a:cubicBezTo>
                      <a:lnTo>
                        <a:pt x="2736" y="13324"/>
                      </a:lnTo>
                      <a:cubicBezTo>
                        <a:pt x="4864" y="11713"/>
                        <a:pt x="7265" y="10436"/>
                        <a:pt x="9849" y="9646"/>
                      </a:cubicBezTo>
                      <a:cubicBezTo>
                        <a:pt x="10760" y="9342"/>
                        <a:pt x="11824" y="9068"/>
                        <a:pt x="12311" y="8248"/>
                      </a:cubicBezTo>
                      <a:cubicBezTo>
                        <a:pt x="12736" y="7518"/>
                        <a:pt x="12645" y="6606"/>
                        <a:pt x="12463" y="5816"/>
                      </a:cubicBezTo>
                      <a:cubicBezTo>
                        <a:pt x="12128" y="4448"/>
                        <a:pt x="11551" y="3111"/>
                        <a:pt x="10791" y="1895"/>
                      </a:cubicBezTo>
                      <a:cubicBezTo>
                        <a:pt x="10457" y="1378"/>
                        <a:pt x="10031" y="831"/>
                        <a:pt x="9453" y="466"/>
                      </a:cubicBezTo>
                      <a:cubicBezTo>
                        <a:pt x="9073" y="176"/>
                        <a:pt x="8578" y="0"/>
                        <a:pt x="81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041975" y="5757900"/>
                  <a:ext cx="272825" cy="2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1393" extrusionOk="0">
                      <a:moveTo>
                        <a:pt x="6858" y="1"/>
                      </a:moveTo>
                      <a:cubicBezTo>
                        <a:pt x="6718" y="1"/>
                        <a:pt x="6580" y="18"/>
                        <a:pt x="6445" y="55"/>
                      </a:cubicBezTo>
                      <a:cubicBezTo>
                        <a:pt x="5959" y="207"/>
                        <a:pt x="5533" y="572"/>
                        <a:pt x="5047" y="572"/>
                      </a:cubicBezTo>
                      <a:cubicBezTo>
                        <a:pt x="5006" y="576"/>
                        <a:pt x="4965" y="578"/>
                        <a:pt x="4925" y="578"/>
                      </a:cubicBezTo>
                      <a:cubicBezTo>
                        <a:pt x="4661" y="578"/>
                        <a:pt x="4398" y="499"/>
                        <a:pt x="4135" y="420"/>
                      </a:cubicBezTo>
                      <a:cubicBezTo>
                        <a:pt x="3977" y="388"/>
                        <a:pt x="3820" y="373"/>
                        <a:pt x="3663" y="373"/>
                      </a:cubicBezTo>
                      <a:cubicBezTo>
                        <a:pt x="2455" y="373"/>
                        <a:pt x="1295" y="1259"/>
                        <a:pt x="730" y="2335"/>
                      </a:cubicBezTo>
                      <a:cubicBezTo>
                        <a:pt x="62" y="3551"/>
                        <a:pt x="1" y="5010"/>
                        <a:pt x="31" y="6377"/>
                      </a:cubicBezTo>
                      <a:cubicBezTo>
                        <a:pt x="123" y="7806"/>
                        <a:pt x="305" y="9174"/>
                        <a:pt x="123" y="10572"/>
                      </a:cubicBezTo>
                      <a:lnTo>
                        <a:pt x="2341" y="11393"/>
                      </a:lnTo>
                      <a:cubicBezTo>
                        <a:pt x="4165" y="9995"/>
                        <a:pt x="6232" y="8931"/>
                        <a:pt x="8390" y="8292"/>
                      </a:cubicBezTo>
                      <a:cubicBezTo>
                        <a:pt x="9180" y="8049"/>
                        <a:pt x="10062" y="7806"/>
                        <a:pt x="10518" y="7077"/>
                      </a:cubicBezTo>
                      <a:cubicBezTo>
                        <a:pt x="10913" y="6469"/>
                        <a:pt x="10791" y="5709"/>
                        <a:pt x="10639" y="4979"/>
                      </a:cubicBezTo>
                      <a:cubicBezTo>
                        <a:pt x="10366" y="3794"/>
                        <a:pt x="9880" y="2669"/>
                        <a:pt x="9180" y="1636"/>
                      </a:cubicBezTo>
                      <a:cubicBezTo>
                        <a:pt x="8877" y="1180"/>
                        <a:pt x="8542" y="724"/>
                        <a:pt x="8056" y="390"/>
                      </a:cubicBezTo>
                      <a:cubicBezTo>
                        <a:pt x="7712" y="161"/>
                        <a:pt x="7283" y="1"/>
                        <a:pt x="68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094425" y="5877225"/>
                  <a:ext cx="380725" cy="30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9" h="12230" extrusionOk="0">
                      <a:moveTo>
                        <a:pt x="8706" y="0"/>
                      </a:moveTo>
                      <a:cubicBezTo>
                        <a:pt x="8280" y="0"/>
                        <a:pt x="7852" y="59"/>
                        <a:pt x="7447" y="176"/>
                      </a:cubicBezTo>
                      <a:cubicBezTo>
                        <a:pt x="5867" y="632"/>
                        <a:pt x="4590" y="1726"/>
                        <a:pt x="3435" y="2942"/>
                      </a:cubicBezTo>
                      <a:cubicBezTo>
                        <a:pt x="2341" y="4127"/>
                        <a:pt x="1307" y="5465"/>
                        <a:pt x="0" y="6437"/>
                      </a:cubicBezTo>
                      <a:lnTo>
                        <a:pt x="1247" y="8869"/>
                      </a:lnTo>
                      <a:cubicBezTo>
                        <a:pt x="3891" y="9264"/>
                        <a:pt x="6475" y="10115"/>
                        <a:pt x="8815" y="11392"/>
                      </a:cubicBezTo>
                      <a:cubicBezTo>
                        <a:pt x="9510" y="11778"/>
                        <a:pt x="10292" y="12229"/>
                        <a:pt x="11106" y="12229"/>
                      </a:cubicBezTo>
                      <a:cubicBezTo>
                        <a:pt x="11253" y="12229"/>
                        <a:pt x="11402" y="12215"/>
                        <a:pt x="11551" y="12182"/>
                      </a:cubicBezTo>
                      <a:cubicBezTo>
                        <a:pt x="12341" y="12000"/>
                        <a:pt x="12949" y="11270"/>
                        <a:pt x="13374" y="10571"/>
                      </a:cubicBezTo>
                      <a:cubicBezTo>
                        <a:pt x="14134" y="9355"/>
                        <a:pt x="14681" y="8048"/>
                        <a:pt x="14985" y="6681"/>
                      </a:cubicBezTo>
                      <a:cubicBezTo>
                        <a:pt x="15137" y="6012"/>
                        <a:pt x="15229" y="5374"/>
                        <a:pt x="15107" y="4735"/>
                      </a:cubicBezTo>
                      <a:cubicBezTo>
                        <a:pt x="14985" y="4097"/>
                        <a:pt x="14651" y="3428"/>
                        <a:pt x="14074" y="3124"/>
                      </a:cubicBezTo>
                      <a:cubicBezTo>
                        <a:pt x="13557" y="2820"/>
                        <a:pt x="12918" y="2790"/>
                        <a:pt x="12463" y="2364"/>
                      </a:cubicBezTo>
                      <a:cubicBezTo>
                        <a:pt x="12189" y="2152"/>
                        <a:pt x="12037" y="1817"/>
                        <a:pt x="11855" y="1513"/>
                      </a:cubicBezTo>
                      <a:cubicBezTo>
                        <a:pt x="11177" y="496"/>
                        <a:pt x="9944" y="0"/>
                        <a:pt x="87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2094425" y="5877225"/>
                  <a:ext cx="380725" cy="30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9" h="12230" extrusionOk="0">
                      <a:moveTo>
                        <a:pt x="8706" y="0"/>
                      </a:moveTo>
                      <a:cubicBezTo>
                        <a:pt x="8280" y="0"/>
                        <a:pt x="7852" y="59"/>
                        <a:pt x="7447" y="176"/>
                      </a:cubicBezTo>
                      <a:cubicBezTo>
                        <a:pt x="5867" y="632"/>
                        <a:pt x="4590" y="1726"/>
                        <a:pt x="3435" y="2942"/>
                      </a:cubicBezTo>
                      <a:cubicBezTo>
                        <a:pt x="2341" y="4127"/>
                        <a:pt x="1307" y="5465"/>
                        <a:pt x="0" y="6437"/>
                      </a:cubicBezTo>
                      <a:lnTo>
                        <a:pt x="1247" y="8869"/>
                      </a:lnTo>
                      <a:cubicBezTo>
                        <a:pt x="3891" y="9264"/>
                        <a:pt x="6475" y="10115"/>
                        <a:pt x="8815" y="11392"/>
                      </a:cubicBezTo>
                      <a:cubicBezTo>
                        <a:pt x="9510" y="11778"/>
                        <a:pt x="10292" y="12229"/>
                        <a:pt x="11106" y="12229"/>
                      </a:cubicBezTo>
                      <a:cubicBezTo>
                        <a:pt x="11253" y="12229"/>
                        <a:pt x="11402" y="12215"/>
                        <a:pt x="11551" y="12182"/>
                      </a:cubicBezTo>
                      <a:cubicBezTo>
                        <a:pt x="12341" y="12000"/>
                        <a:pt x="12949" y="11270"/>
                        <a:pt x="13374" y="10571"/>
                      </a:cubicBezTo>
                      <a:cubicBezTo>
                        <a:pt x="14134" y="9355"/>
                        <a:pt x="14681" y="8048"/>
                        <a:pt x="14985" y="6681"/>
                      </a:cubicBezTo>
                      <a:cubicBezTo>
                        <a:pt x="15137" y="6012"/>
                        <a:pt x="15229" y="5374"/>
                        <a:pt x="15107" y="4735"/>
                      </a:cubicBezTo>
                      <a:cubicBezTo>
                        <a:pt x="14985" y="4097"/>
                        <a:pt x="14651" y="3428"/>
                        <a:pt x="14074" y="3124"/>
                      </a:cubicBezTo>
                      <a:cubicBezTo>
                        <a:pt x="13557" y="2820"/>
                        <a:pt x="12918" y="2790"/>
                        <a:pt x="12463" y="2364"/>
                      </a:cubicBezTo>
                      <a:cubicBezTo>
                        <a:pt x="12189" y="2152"/>
                        <a:pt x="12037" y="1817"/>
                        <a:pt x="11855" y="1513"/>
                      </a:cubicBezTo>
                      <a:cubicBezTo>
                        <a:pt x="11177" y="496"/>
                        <a:pt x="9944" y="0"/>
                        <a:pt x="87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2095950" y="5905750"/>
                  <a:ext cx="304725" cy="2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9" h="9857" extrusionOk="0">
                      <a:moveTo>
                        <a:pt x="6966" y="0"/>
                      </a:moveTo>
                      <a:cubicBezTo>
                        <a:pt x="6624" y="0"/>
                        <a:pt x="6282" y="44"/>
                        <a:pt x="5958" y="129"/>
                      </a:cubicBezTo>
                      <a:cubicBezTo>
                        <a:pt x="4711" y="463"/>
                        <a:pt x="3678" y="1375"/>
                        <a:pt x="2766" y="2348"/>
                      </a:cubicBezTo>
                      <a:cubicBezTo>
                        <a:pt x="1854" y="3290"/>
                        <a:pt x="1064" y="4354"/>
                        <a:pt x="0" y="5114"/>
                      </a:cubicBezTo>
                      <a:lnTo>
                        <a:pt x="942" y="7151"/>
                      </a:lnTo>
                      <a:cubicBezTo>
                        <a:pt x="3070" y="7454"/>
                        <a:pt x="5137" y="8154"/>
                        <a:pt x="7021" y="9187"/>
                      </a:cubicBezTo>
                      <a:cubicBezTo>
                        <a:pt x="7621" y="9500"/>
                        <a:pt x="8265" y="9857"/>
                        <a:pt x="8915" y="9857"/>
                      </a:cubicBezTo>
                      <a:cubicBezTo>
                        <a:pt x="9023" y="9857"/>
                        <a:pt x="9132" y="9847"/>
                        <a:pt x="9240" y="9825"/>
                      </a:cubicBezTo>
                      <a:cubicBezTo>
                        <a:pt x="9879" y="9673"/>
                        <a:pt x="10335" y="9096"/>
                        <a:pt x="10730" y="8518"/>
                      </a:cubicBezTo>
                      <a:cubicBezTo>
                        <a:pt x="11338" y="7576"/>
                        <a:pt x="11794" y="6482"/>
                        <a:pt x="12006" y="5388"/>
                      </a:cubicBezTo>
                      <a:cubicBezTo>
                        <a:pt x="12128" y="4840"/>
                        <a:pt x="12189" y="4324"/>
                        <a:pt x="12128" y="3807"/>
                      </a:cubicBezTo>
                      <a:cubicBezTo>
                        <a:pt x="12037" y="3290"/>
                        <a:pt x="11733" y="2804"/>
                        <a:pt x="11277" y="2530"/>
                      </a:cubicBezTo>
                      <a:cubicBezTo>
                        <a:pt x="10882" y="2287"/>
                        <a:pt x="10335" y="2257"/>
                        <a:pt x="10000" y="1922"/>
                      </a:cubicBezTo>
                      <a:cubicBezTo>
                        <a:pt x="9757" y="1710"/>
                        <a:pt x="9666" y="1467"/>
                        <a:pt x="9514" y="1193"/>
                      </a:cubicBezTo>
                      <a:cubicBezTo>
                        <a:pt x="8970" y="377"/>
                        <a:pt x="7969" y="0"/>
                        <a:pt x="69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2118900" y="6014325"/>
                  <a:ext cx="117800" cy="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857" extrusionOk="0">
                      <a:moveTo>
                        <a:pt x="4363" y="0"/>
                      </a:moveTo>
                      <a:cubicBezTo>
                        <a:pt x="4337" y="0"/>
                        <a:pt x="4309" y="4"/>
                        <a:pt x="4280" y="11"/>
                      </a:cubicBezTo>
                      <a:cubicBezTo>
                        <a:pt x="2882" y="285"/>
                        <a:pt x="1544" y="771"/>
                        <a:pt x="268" y="1379"/>
                      </a:cubicBezTo>
                      <a:cubicBezTo>
                        <a:pt x="1" y="1512"/>
                        <a:pt x="179" y="1856"/>
                        <a:pt x="432" y="1856"/>
                      </a:cubicBezTo>
                      <a:cubicBezTo>
                        <a:pt x="467" y="1856"/>
                        <a:pt x="504" y="1850"/>
                        <a:pt x="541" y="1835"/>
                      </a:cubicBezTo>
                      <a:cubicBezTo>
                        <a:pt x="1787" y="1227"/>
                        <a:pt x="3064" y="771"/>
                        <a:pt x="4432" y="497"/>
                      </a:cubicBezTo>
                      <a:cubicBezTo>
                        <a:pt x="4711" y="442"/>
                        <a:pt x="4657" y="0"/>
                        <a:pt x="43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2129475" y="6054300"/>
                  <a:ext cx="137425" cy="1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7" h="606" extrusionOk="0">
                      <a:moveTo>
                        <a:pt x="2747" y="0"/>
                      </a:moveTo>
                      <a:cubicBezTo>
                        <a:pt x="1942" y="0"/>
                        <a:pt x="1136" y="38"/>
                        <a:pt x="331" y="114"/>
                      </a:cubicBezTo>
                      <a:cubicBezTo>
                        <a:pt x="44" y="143"/>
                        <a:pt x="1" y="606"/>
                        <a:pt x="279" y="606"/>
                      </a:cubicBezTo>
                      <a:cubicBezTo>
                        <a:pt x="295" y="606"/>
                        <a:pt x="312" y="604"/>
                        <a:pt x="331" y="601"/>
                      </a:cubicBezTo>
                      <a:cubicBezTo>
                        <a:pt x="1136" y="509"/>
                        <a:pt x="1942" y="464"/>
                        <a:pt x="2747" y="464"/>
                      </a:cubicBezTo>
                      <a:cubicBezTo>
                        <a:pt x="3553" y="464"/>
                        <a:pt x="4358" y="509"/>
                        <a:pt x="5164" y="601"/>
                      </a:cubicBezTo>
                      <a:cubicBezTo>
                        <a:pt x="5182" y="604"/>
                        <a:pt x="5200" y="606"/>
                        <a:pt x="5216" y="606"/>
                      </a:cubicBezTo>
                      <a:cubicBezTo>
                        <a:pt x="5497" y="606"/>
                        <a:pt x="5480" y="143"/>
                        <a:pt x="5164" y="114"/>
                      </a:cubicBezTo>
                      <a:cubicBezTo>
                        <a:pt x="4358" y="38"/>
                        <a:pt x="3553" y="0"/>
                        <a:pt x="27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2124250" y="6114125"/>
                  <a:ext cx="127025" cy="8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1" h="3519" extrusionOk="0">
                      <a:moveTo>
                        <a:pt x="387" y="1"/>
                      </a:moveTo>
                      <a:cubicBezTo>
                        <a:pt x="148" y="1"/>
                        <a:pt x="1" y="357"/>
                        <a:pt x="236" y="487"/>
                      </a:cubicBezTo>
                      <a:cubicBezTo>
                        <a:pt x="1786" y="1308"/>
                        <a:pt x="3215" y="2281"/>
                        <a:pt x="4491" y="3466"/>
                      </a:cubicBezTo>
                      <a:cubicBezTo>
                        <a:pt x="4546" y="3503"/>
                        <a:pt x="4604" y="3518"/>
                        <a:pt x="4661" y="3518"/>
                      </a:cubicBezTo>
                      <a:cubicBezTo>
                        <a:pt x="4886" y="3518"/>
                        <a:pt x="5081" y="3265"/>
                        <a:pt x="4886" y="3071"/>
                      </a:cubicBezTo>
                      <a:cubicBezTo>
                        <a:pt x="3579" y="1855"/>
                        <a:pt x="2090" y="852"/>
                        <a:pt x="509" y="31"/>
                      </a:cubicBezTo>
                      <a:cubicBezTo>
                        <a:pt x="467" y="10"/>
                        <a:pt x="426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2124675" y="6135225"/>
                  <a:ext cx="9600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4884" extrusionOk="0">
                      <a:moveTo>
                        <a:pt x="364" y="1"/>
                      </a:moveTo>
                      <a:cubicBezTo>
                        <a:pt x="176" y="1"/>
                        <a:pt x="0" y="238"/>
                        <a:pt x="188" y="403"/>
                      </a:cubicBezTo>
                      <a:cubicBezTo>
                        <a:pt x="1344" y="1741"/>
                        <a:pt x="2438" y="3200"/>
                        <a:pt x="3289" y="4750"/>
                      </a:cubicBezTo>
                      <a:cubicBezTo>
                        <a:pt x="3336" y="4844"/>
                        <a:pt x="3413" y="4883"/>
                        <a:pt x="3491" y="4883"/>
                      </a:cubicBezTo>
                      <a:cubicBezTo>
                        <a:pt x="3663" y="4883"/>
                        <a:pt x="3840" y="4695"/>
                        <a:pt x="3714" y="4507"/>
                      </a:cubicBezTo>
                      <a:cubicBezTo>
                        <a:pt x="2803" y="2926"/>
                        <a:pt x="1739" y="1437"/>
                        <a:pt x="523" y="69"/>
                      </a:cubicBezTo>
                      <a:cubicBezTo>
                        <a:pt x="475" y="21"/>
                        <a:pt x="419" y="1"/>
                        <a:pt x="3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2091975" y="6163725"/>
                  <a:ext cx="26775" cy="1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533" extrusionOk="0">
                      <a:moveTo>
                        <a:pt x="318" y="1"/>
                      </a:moveTo>
                      <a:cubicBezTo>
                        <a:pt x="163" y="1"/>
                        <a:pt x="1" y="125"/>
                        <a:pt x="38" y="327"/>
                      </a:cubicBezTo>
                      <a:cubicBezTo>
                        <a:pt x="433" y="1968"/>
                        <a:pt x="554" y="3640"/>
                        <a:pt x="433" y="5281"/>
                      </a:cubicBezTo>
                      <a:cubicBezTo>
                        <a:pt x="417" y="5449"/>
                        <a:pt x="539" y="5532"/>
                        <a:pt x="664" y="5532"/>
                      </a:cubicBezTo>
                      <a:cubicBezTo>
                        <a:pt x="790" y="5532"/>
                        <a:pt x="919" y="5449"/>
                        <a:pt x="919" y="5281"/>
                      </a:cubicBezTo>
                      <a:cubicBezTo>
                        <a:pt x="1071" y="3579"/>
                        <a:pt x="919" y="1847"/>
                        <a:pt x="554" y="175"/>
                      </a:cubicBezTo>
                      <a:cubicBezTo>
                        <a:pt x="518" y="55"/>
                        <a:pt x="4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2038300" y="6176250"/>
                  <a:ext cx="37150" cy="1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" h="5268" extrusionOk="0">
                      <a:moveTo>
                        <a:pt x="1086" y="1"/>
                      </a:moveTo>
                      <a:cubicBezTo>
                        <a:pt x="961" y="1"/>
                        <a:pt x="847" y="84"/>
                        <a:pt x="877" y="252"/>
                      </a:cubicBezTo>
                      <a:cubicBezTo>
                        <a:pt x="969" y="1863"/>
                        <a:pt x="726" y="3473"/>
                        <a:pt x="57" y="4963"/>
                      </a:cubicBezTo>
                      <a:cubicBezTo>
                        <a:pt x="1" y="5149"/>
                        <a:pt x="162" y="5267"/>
                        <a:pt x="324" y="5267"/>
                      </a:cubicBezTo>
                      <a:cubicBezTo>
                        <a:pt x="425" y="5267"/>
                        <a:pt x="527" y="5221"/>
                        <a:pt x="574" y="5115"/>
                      </a:cubicBezTo>
                      <a:cubicBezTo>
                        <a:pt x="1212" y="3565"/>
                        <a:pt x="1485" y="1923"/>
                        <a:pt x="1364" y="252"/>
                      </a:cubicBezTo>
                      <a:cubicBezTo>
                        <a:pt x="1349" y="84"/>
                        <a:pt x="1212" y="1"/>
                        <a:pt x="10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1903375" y="6164500"/>
                  <a:ext cx="119275" cy="8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3250" extrusionOk="0">
                      <a:moveTo>
                        <a:pt x="4410" y="0"/>
                      </a:moveTo>
                      <a:cubicBezTo>
                        <a:pt x="4335" y="0"/>
                        <a:pt x="4261" y="34"/>
                        <a:pt x="4208" y="114"/>
                      </a:cubicBezTo>
                      <a:cubicBezTo>
                        <a:pt x="3296" y="1451"/>
                        <a:pt x="1898" y="2393"/>
                        <a:pt x="287" y="2728"/>
                      </a:cubicBezTo>
                      <a:cubicBezTo>
                        <a:pt x="0" y="2813"/>
                        <a:pt x="91" y="3250"/>
                        <a:pt x="382" y="3250"/>
                      </a:cubicBezTo>
                      <a:cubicBezTo>
                        <a:pt x="400" y="3250"/>
                        <a:pt x="419" y="3248"/>
                        <a:pt x="439" y="3244"/>
                      </a:cubicBezTo>
                      <a:cubicBezTo>
                        <a:pt x="2171" y="2849"/>
                        <a:pt x="3691" y="1816"/>
                        <a:pt x="4664" y="387"/>
                      </a:cubicBezTo>
                      <a:cubicBezTo>
                        <a:pt x="4771" y="194"/>
                        <a:pt x="4590" y="0"/>
                        <a:pt x="44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1894750" y="6153550"/>
                  <a:ext cx="10820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2245" extrusionOk="0">
                      <a:moveTo>
                        <a:pt x="3958" y="1"/>
                      </a:moveTo>
                      <a:cubicBezTo>
                        <a:pt x="3916" y="1"/>
                        <a:pt x="3870" y="11"/>
                        <a:pt x="3823" y="35"/>
                      </a:cubicBezTo>
                      <a:cubicBezTo>
                        <a:pt x="2668" y="582"/>
                        <a:pt x="1452" y="1190"/>
                        <a:pt x="267" y="1767"/>
                      </a:cubicBezTo>
                      <a:cubicBezTo>
                        <a:pt x="0" y="1901"/>
                        <a:pt x="178" y="2245"/>
                        <a:pt x="431" y="2245"/>
                      </a:cubicBezTo>
                      <a:cubicBezTo>
                        <a:pt x="466" y="2245"/>
                        <a:pt x="503" y="2238"/>
                        <a:pt x="540" y="2223"/>
                      </a:cubicBezTo>
                      <a:cubicBezTo>
                        <a:pt x="1695" y="1646"/>
                        <a:pt x="2911" y="1038"/>
                        <a:pt x="4097" y="491"/>
                      </a:cubicBezTo>
                      <a:cubicBezTo>
                        <a:pt x="4328" y="311"/>
                        <a:pt x="4190" y="1"/>
                        <a:pt x="39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1796000" y="6079900"/>
                  <a:ext cx="190525" cy="3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1" h="1218" extrusionOk="0">
                      <a:moveTo>
                        <a:pt x="421" y="1"/>
                      </a:moveTo>
                      <a:cubicBezTo>
                        <a:pt x="135" y="1"/>
                        <a:pt x="1" y="459"/>
                        <a:pt x="296" y="488"/>
                      </a:cubicBezTo>
                      <a:cubicBezTo>
                        <a:pt x="2606" y="853"/>
                        <a:pt x="4946" y="1096"/>
                        <a:pt x="7287" y="1218"/>
                      </a:cubicBezTo>
                      <a:cubicBezTo>
                        <a:pt x="7621" y="1218"/>
                        <a:pt x="7621" y="732"/>
                        <a:pt x="7287" y="701"/>
                      </a:cubicBezTo>
                      <a:cubicBezTo>
                        <a:pt x="5007" y="580"/>
                        <a:pt x="2697" y="336"/>
                        <a:pt x="448" y="2"/>
                      </a:cubicBezTo>
                      <a:cubicBezTo>
                        <a:pt x="439" y="1"/>
                        <a:pt x="42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1853250" y="6028900"/>
                  <a:ext cx="1435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0" h="2259" extrusionOk="0">
                      <a:moveTo>
                        <a:pt x="383" y="0"/>
                      </a:moveTo>
                      <a:cubicBezTo>
                        <a:pt x="116" y="0"/>
                        <a:pt x="0" y="406"/>
                        <a:pt x="285" y="492"/>
                      </a:cubicBezTo>
                      <a:cubicBezTo>
                        <a:pt x="2048" y="796"/>
                        <a:pt x="3659" y="1373"/>
                        <a:pt x="5240" y="2225"/>
                      </a:cubicBezTo>
                      <a:cubicBezTo>
                        <a:pt x="5287" y="2248"/>
                        <a:pt x="5333" y="2258"/>
                        <a:pt x="5375" y="2258"/>
                      </a:cubicBezTo>
                      <a:cubicBezTo>
                        <a:pt x="5606" y="2258"/>
                        <a:pt x="5740" y="1948"/>
                        <a:pt x="5483" y="1769"/>
                      </a:cubicBezTo>
                      <a:cubicBezTo>
                        <a:pt x="3933" y="917"/>
                        <a:pt x="2231" y="310"/>
                        <a:pt x="437" y="6"/>
                      </a:cubicBezTo>
                      <a:cubicBezTo>
                        <a:pt x="419" y="2"/>
                        <a:pt x="400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1937525" y="5920775"/>
                  <a:ext cx="8892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297" extrusionOk="0">
                      <a:moveTo>
                        <a:pt x="317" y="1"/>
                      </a:moveTo>
                      <a:cubicBezTo>
                        <a:pt x="157" y="1"/>
                        <a:pt x="0" y="131"/>
                        <a:pt x="76" y="318"/>
                      </a:cubicBezTo>
                      <a:cubicBezTo>
                        <a:pt x="805" y="2112"/>
                        <a:pt x="1778" y="3784"/>
                        <a:pt x="3024" y="5212"/>
                      </a:cubicBezTo>
                      <a:cubicBezTo>
                        <a:pt x="3083" y="5271"/>
                        <a:pt x="3148" y="5296"/>
                        <a:pt x="3209" y="5296"/>
                      </a:cubicBezTo>
                      <a:cubicBezTo>
                        <a:pt x="3399" y="5296"/>
                        <a:pt x="3557" y="5054"/>
                        <a:pt x="3419" y="4847"/>
                      </a:cubicBezTo>
                      <a:cubicBezTo>
                        <a:pt x="2234" y="3449"/>
                        <a:pt x="1261" y="1838"/>
                        <a:pt x="562" y="166"/>
                      </a:cubicBezTo>
                      <a:cubicBezTo>
                        <a:pt x="515" y="50"/>
                        <a:pt x="416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1983650" y="5898050"/>
                  <a:ext cx="47350" cy="1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5278" extrusionOk="0">
                      <a:moveTo>
                        <a:pt x="346" y="1"/>
                      </a:moveTo>
                      <a:cubicBezTo>
                        <a:pt x="178" y="1"/>
                        <a:pt x="1" y="196"/>
                        <a:pt x="85" y="407"/>
                      </a:cubicBezTo>
                      <a:cubicBezTo>
                        <a:pt x="814" y="1835"/>
                        <a:pt x="1240" y="3446"/>
                        <a:pt x="1392" y="5027"/>
                      </a:cubicBezTo>
                      <a:cubicBezTo>
                        <a:pt x="1407" y="5194"/>
                        <a:pt x="1536" y="5278"/>
                        <a:pt x="1658" y="5278"/>
                      </a:cubicBezTo>
                      <a:cubicBezTo>
                        <a:pt x="1779" y="5278"/>
                        <a:pt x="1893" y="5194"/>
                        <a:pt x="1878" y="5027"/>
                      </a:cubicBezTo>
                      <a:cubicBezTo>
                        <a:pt x="1756" y="3325"/>
                        <a:pt x="1301" y="1653"/>
                        <a:pt x="541" y="133"/>
                      </a:cubicBezTo>
                      <a:cubicBezTo>
                        <a:pt x="494" y="40"/>
                        <a:pt x="421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2071625" y="5849150"/>
                  <a:ext cx="84500" cy="17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0" h="6977" extrusionOk="0">
                      <a:moveTo>
                        <a:pt x="2142" y="0"/>
                      </a:moveTo>
                      <a:cubicBezTo>
                        <a:pt x="2061" y="0"/>
                        <a:pt x="1978" y="33"/>
                        <a:pt x="1915" y="113"/>
                      </a:cubicBezTo>
                      <a:cubicBezTo>
                        <a:pt x="517" y="2059"/>
                        <a:pt x="0" y="4490"/>
                        <a:pt x="396" y="6800"/>
                      </a:cubicBezTo>
                      <a:cubicBezTo>
                        <a:pt x="420" y="6923"/>
                        <a:pt x="509" y="6977"/>
                        <a:pt x="606" y="6977"/>
                      </a:cubicBezTo>
                      <a:cubicBezTo>
                        <a:pt x="750" y="6977"/>
                        <a:pt x="912" y="6860"/>
                        <a:pt x="912" y="6679"/>
                      </a:cubicBezTo>
                      <a:cubicBezTo>
                        <a:pt x="950" y="6772"/>
                        <a:pt x="1067" y="6854"/>
                        <a:pt x="1181" y="6854"/>
                      </a:cubicBezTo>
                      <a:cubicBezTo>
                        <a:pt x="1252" y="6854"/>
                        <a:pt x="1321" y="6822"/>
                        <a:pt x="1368" y="6740"/>
                      </a:cubicBezTo>
                      <a:cubicBezTo>
                        <a:pt x="2371" y="4825"/>
                        <a:pt x="3040" y="2788"/>
                        <a:pt x="3344" y="661"/>
                      </a:cubicBezTo>
                      <a:cubicBezTo>
                        <a:pt x="3380" y="500"/>
                        <a:pt x="3226" y="391"/>
                        <a:pt x="3087" y="391"/>
                      </a:cubicBezTo>
                      <a:cubicBezTo>
                        <a:pt x="2990" y="391"/>
                        <a:pt x="2901" y="444"/>
                        <a:pt x="2888" y="569"/>
                      </a:cubicBezTo>
                      <a:cubicBezTo>
                        <a:pt x="2584" y="2667"/>
                        <a:pt x="1915" y="4673"/>
                        <a:pt x="943" y="6497"/>
                      </a:cubicBezTo>
                      <a:cubicBezTo>
                        <a:pt x="943" y="6527"/>
                        <a:pt x="943" y="6527"/>
                        <a:pt x="912" y="6588"/>
                      </a:cubicBezTo>
                      <a:cubicBezTo>
                        <a:pt x="548" y="4399"/>
                        <a:pt x="1095" y="2120"/>
                        <a:pt x="2371" y="387"/>
                      </a:cubicBezTo>
                      <a:cubicBezTo>
                        <a:pt x="2522" y="194"/>
                        <a:pt x="2338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1966000" y="5998625"/>
                  <a:ext cx="199100" cy="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4" h="7965" extrusionOk="0">
                      <a:moveTo>
                        <a:pt x="3982" y="1"/>
                      </a:moveTo>
                      <a:cubicBezTo>
                        <a:pt x="1763" y="1"/>
                        <a:pt x="0" y="1764"/>
                        <a:pt x="0" y="3983"/>
                      </a:cubicBezTo>
                      <a:cubicBezTo>
                        <a:pt x="0" y="6171"/>
                        <a:pt x="1763" y="7964"/>
                        <a:pt x="3982" y="7964"/>
                      </a:cubicBezTo>
                      <a:cubicBezTo>
                        <a:pt x="6201" y="7964"/>
                        <a:pt x="7964" y="6171"/>
                        <a:pt x="7964" y="3983"/>
                      </a:cubicBezTo>
                      <a:cubicBezTo>
                        <a:pt x="7964" y="1764"/>
                        <a:pt x="6201" y="1"/>
                        <a:pt x="39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1994125" y="6026750"/>
                  <a:ext cx="1428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5715" extrusionOk="0">
                      <a:moveTo>
                        <a:pt x="2857" y="0"/>
                      </a:moveTo>
                      <a:cubicBezTo>
                        <a:pt x="1307" y="0"/>
                        <a:pt x="0" y="1307"/>
                        <a:pt x="0" y="2858"/>
                      </a:cubicBezTo>
                      <a:cubicBezTo>
                        <a:pt x="0" y="4408"/>
                        <a:pt x="1307" y="5715"/>
                        <a:pt x="2857" y="5715"/>
                      </a:cubicBezTo>
                      <a:cubicBezTo>
                        <a:pt x="4407" y="5715"/>
                        <a:pt x="5714" y="4408"/>
                        <a:pt x="5714" y="2858"/>
                      </a:cubicBezTo>
                      <a:cubicBezTo>
                        <a:pt x="5714" y="1247"/>
                        <a:pt x="4407" y="0"/>
                        <a:pt x="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" name="Google Shape;128;p2"/>
              <p:cNvSpPr/>
              <p:nvPr/>
            </p:nvSpPr>
            <p:spPr>
              <a:xfrm>
                <a:off x="7592438" y="-248950"/>
                <a:ext cx="1603400" cy="1375200"/>
              </a:xfrm>
              <a:custGeom>
                <a:avLst/>
                <a:gdLst/>
                <a:ahLst/>
                <a:cxnLst/>
                <a:rect l="l" t="t" r="r" b="b"/>
                <a:pathLst>
                  <a:path w="64136" h="55008" extrusionOk="0">
                    <a:moveTo>
                      <a:pt x="63868" y="0"/>
                    </a:moveTo>
                    <a:cubicBezTo>
                      <a:pt x="63779" y="0"/>
                      <a:pt x="63703" y="40"/>
                      <a:pt x="63680" y="133"/>
                    </a:cubicBezTo>
                    <a:cubicBezTo>
                      <a:pt x="61400" y="6881"/>
                      <a:pt x="57601" y="13203"/>
                      <a:pt x="52555" y="18674"/>
                    </a:cubicBezTo>
                    <a:lnTo>
                      <a:pt x="52524" y="18705"/>
                    </a:lnTo>
                    <a:cubicBezTo>
                      <a:pt x="52372" y="18857"/>
                      <a:pt x="52160" y="19039"/>
                      <a:pt x="52008" y="19252"/>
                    </a:cubicBezTo>
                    <a:cubicBezTo>
                      <a:pt x="51369" y="19890"/>
                      <a:pt x="50731" y="20559"/>
                      <a:pt x="50093" y="21167"/>
                    </a:cubicBezTo>
                    <a:cubicBezTo>
                      <a:pt x="49029" y="21471"/>
                      <a:pt x="48299" y="21623"/>
                      <a:pt x="47236" y="21683"/>
                    </a:cubicBezTo>
                    <a:cubicBezTo>
                      <a:pt x="46044" y="21723"/>
                      <a:pt x="44830" y="21774"/>
                      <a:pt x="43612" y="21774"/>
                    </a:cubicBezTo>
                    <a:cubicBezTo>
                      <a:pt x="42034" y="21774"/>
                      <a:pt x="40451" y="21688"/>
                      <a:pt x="38907" y="21379"/>
                    </a:cubicBezTo>
                    <a:cubicBezTo>
                      <a:pt x="36324" y="20832"/>
                      <a:pt x="32919" y="19616"/>
                      <a:pt x="29576" y="18431"/>
                    </a:cubicBezTo>
                    <a:cubicBezTo>
                      <a:pt x="25253" y="16898"/>
                      <a:pt x="21348" y="15499"/>
                      <a:pt x="19167" y="15499"/>
                    </a:cubicBezTo>
                    <a:cubicBezTo>
                      <a:pt x="18235" y="15499"/>
                      <a:pt x="17618" y="15754"/>
                      <a:pt x="17417" y="16364"/>
                    </a:cubicBezTo>
                    <a:cubicBezTo>
                      <a:pt x="17113" y="17306"/>
                      <a:pt x="17296" y="18188"/>
                      <a:pt x="18025" y="18978"/>
                    </a:cubicBezTo>
                    <a:cubicBezTo>
                      <a:pt x="20639" y="21896"/>
                      <a:pt x="29150" y="22747"/>
                      <a:pt x="32706" y="22960"/>
                    </a:cubicBezTo>
                    <a:cubicBezTo>
                      <a:pt x="34317" y="23066"/>
                      <a:pt x="35927" y="23118"/>
                      <a:pt x="37493" y="23118"/>
                    </a:cubicBezTo>
                    <a:cubicBezTo>
                      <a:pt x="42194" y="23118"/>
                      <a:pt x="46514" y="22656"/>
                      <a:pt x="49363" y="21835"/>
                    </a:cubicBezTo>
                    <a:lnTo>
                      <a:pt x="49363" y="21835"/>
                    </a:lnTo>
                    <a:cubicBezTo>
                      <a:pt x="48603" y="22534"/>
                      <a:pt x="47813" y="23234"/>
                      <a:pt x="46992" y="23902"/>
                    </a:cubicBezTo>
                    <a:cubicBezTo>
                      <a:pt x="46658" y="24176"/>
                      <a:pt x="46354" y="24449"/>
                      <a:pt x="46020" y="24723"/>
                    </a:cubicBezTo>
                    <a:cubicBezTo>
                      <a:pt x="45989" y="24723"/>
                      <a:pt x="45929" y="24723"/>
                      <a:pt x="45929" y="24753"/>
                    </a:cubicBezTo>
                    <a:cubicBezTo>
                      <a:pt x="45169" y="25331"/>
                      <a:pt x="44622" y="25665"/>
                      <a:pt x="43801" y="26030"/>
                    </a:cubicBezTo>
                    <a:cubicBezTo>
                      <a:pt x="41734" y="26942"/>
                      <a:pt x="39546" y="27914"/>
                      <a:pt x="37235" y="28249"/>
                    </a:cubicBezTo>
                    <a:cubicBezTo>
                      <a:pt x="36480" y="28365"/>
                      <a:pt x="35720" y="28415"/>
                      <a:pt x="34960" y="28415"/>
                    </a:cubicBezTo>
                    <a:cubicBezTo>
                      <a:pt x="32540" y="28415"/>
                      <a:pt x="30111" y="27907"/>
                      <a:pt x="27752" y="27398"/>
                    </a:cubicBezTo>
                    <a:cubicBezTo>
                      <a:pt x="25373" y="26911"/>
                      <a:pt x="22921" y="26400"/>
                      <a:pt x="20484" y="26400"/>
                    </a:cubicBezTo>
                    <a:cubicBezTo>
                      <a:pt x="20181" y="26400"/>
                      <a:pt x="19878" y="26408"/>
                      <a:pt x="19576" y="26425"/>
                    </a:cubicBezTo>
                    <a:cubicBezTo>
                      <a:pt x="18968" y="26455"/>
                      <a:pt x="18329" y="26547"/>
                      <a:pt x="17782" y="26851"/>
                    </a:cubicBezTo>
                    <a:cubicBezTo>
                      <a:pt x="17144" y="27215"/>
                      <a:pt x="16749" y="27854"/>
                      <a:pt x="16749" y="28553"/>
                    </a:cubicBezTo>
                    <a:cubicBezTo>
                      <a:pt x="16810" y="29586"/>
                      <a:pt x="17721" y="30346"/>
                      <a:pt x="19272" y="30680"/>
                    </a:cubicBezTo>
                    <a:cubicBezTo>
                      <a:pt x="21269" y="31132"/>
                      <a:pt x="23459" y="31345"/>
                      <a:pt x="25719" y="31345"/>
                    </a:cubicBezTo>
                    <a:cubicBezTo>
                      <a:pt x="31061" y="31345"/>
                      <a:pt x="36793" y="30156"/>
                      <a:pt x="41278" y="28127"/>
                    </a:cubicBezTo>
                    <a:lnTo>
                      <a:pt x="41278" y="28127"/>
                    </a:lnTo>
                    <a:cubicBezTo>
                      <a:pt x="39515" y="29282"/>
                      <a:pt x="37691" y="30346"/>
                      <a:pt x="35746" y="31349"/>
                    </a:cubicBezTo>
                    <a:cubicBezTo>
                      <a:pt x="35716" y="31349"/>
                      <a:pt x="35716" y="31349"/>
                      <a:pt x="35685" y="31410"/>
                    </a:cubicBezTo>
                    <a:cubicBezTo>
                      <a:pt x="34895" y="31714"/>
                      <a:pt x="33983" y="32170"/>
                      <a:pt x="32980" y="32717"/>
                    </a:cubicBezTo>
                    <a:cubicBezTo>
                      <a:pt x="31126" y="33598"/>
                      <a:pt x="29181" y="34450"/>
                      <a:pt x="27174" y="35209"/>
                    </a:cubicBezTo>
                    <a:lnTo>
                      <a:pt x="27083" y="35209"/>
                    </a:lnTo>
                    <a:cubicBezTo>
                      <a:pt x="27022" y="35209"/>
                      <a:pt x="26992" y="35240"/>
                      <a:pt x="26901" y="35240"/>
                    </a:cubicBezTo>
                    <a:cubicBezTo>
                      <a:pt x="26232" y="35422"/>
                      <a:pt x="25715" y="35513"/>
                      <a:pt x="25047" y="35513"/>
                    </a:cubicBezTo>
                    <a:cubicBezTo>
                      <a:pt x="24575" y="35521"/>
                      <a:pt x="24101" y="35528"/>
                      <a:pt x="23626" y="35528"/>
                    </a:cubicBezTo>
                    <a:cubicBezTo>
                      <a:pt x="22143" y="35528"/>
                      <a:pt x="20647" y="35456"/>
                      <a:pt x="19150" y="35088"/>
                    </a:cubicBezTo>
                    <a:cubicBezTo>
                      <a:pt x="17326" y="34632"/>
                      <a:pt x="14895" y="33598"/>
                      <a:pt x="12493" y="32626"/>
                    </a:cubicBezTo>
                    <a:cubicBezTo>
                      <a:pt x="9324" y="31282"/>
                      <a:pt x="6515" y="30108"/>
                      <a:pt x="4982" y="30108"/>
                    </a:cubicBezTo>
                    <a:cubicBezTo>
                      <a:pt x="4677" y="30108"/>
                      <a:pt x="4422" y="30154"/>
                      <a:pt x="4226" y="30255"/>
                    </a:cubicBezTo>
                    <a:cubicBezTo>
                      <a:pt x="4043" y="30346"/>
                      <a:pt x="3891" y="30528"/>
                      <a:pt x="3800" y="30741"/>
                    </a:cubicBezTo>
                    <a:cubicBezTo>
                      <a:pt x="3587" y="31562"/>
                      <a:pt x="3800" y="32322"/>
                      <a:pt x="4438" y="33021"/>
                    </a:cubicBezTo>
                    <a:cubicBezTo>
                      <a:pt x="6566" y="35270"/>
                      <a:pt x="12554" y="36061"/>
                      <a:pt x="15016" y="36304"/>
                    </a:cubicBezTo>
                    <a:cubicBezTo>
                      <a:pt x="16561" y="36448"/>
                      <a:pt x="18106" y="36517"/>
                      <a:pt x="19573" y="36517"/>
                    </a:cubicBezTo>
                    <a:cubicBezTo>
                      <a:pt x="21194" y="36517"/>
                      <a:pt x="22719" y="36433"/>
                      <a:pt x="24044" y="36273"/>
                    </a:cubicBezTo>
                    <a:lnTo>
                      <a:pt x="24044" y="36273"/>
                    </a:lnTo>
                    <a:cubicBezTo>
                      <a:pt x="23284" y="36516"/>
                      <a:pt x="22494" y="36790"/>
                      <a:pt x="21703" y="37033"/>
                    </a:cubicBezTo>
                    <a:cubicBezTo>
                      <a:pt x="21156" y="37185"/>
                      <a:pt x="20639" y="37368"/>
                      <a:pt x="20062" y="37519"/>
                    </a:cubicBezTo>
                    <a:lnTo>
                      <a:pt x="20001" y="37519"/>
                    </a:lnTo>
                    <a:cubicBezTo>
                      <a:pt x="18724" y="37854"/>
                      <a:pt x="17448" y="38158"/>
                      <a:pt x="16110" y="38340"/>
                    </a:cubicBezTo>
                    <a:lnTo>
                      <a:pt x="15958" y="38340"/>
                    </a:lnTo>
                    <a:cubicBezTo>
                      <a:pt x="15530" y="38359"/>
                      <a:pt x="15114" y="38375"/>
                      <a:pt x="14673" y="38375"/>
                    </a:cubicBezTo>
                    <a:cubicBezTo>
                      <a:pt x="13709" y="38375"/>
                      <a:pt x="12630" y="38298"/>
                      <a:pt x="11065" y="38006"/>
                    </a:cubicBezTo>
                    <a:cubicBezTo>
                      <a:pt x="9515" y="37732"/>
                      <a:pt x="7478" y="36912"/>
                      <a:pt x="5715" y="36212"/>
                    </a:cubicBezTo>
                    <a:cubicBezTo>
                      <a:pt x="3658" y="35410"/>
                      <a:pt x="1994" y="34752"/>
                      <a:pt x="1014" y="34752"/>
                    </a:cubicBezTo>
                    <a:cubicBezTo>
                      <a:pt x="807" y="34752"/>
                      <a:pt x="630" y="34781"/>
                      <a:pt x="487" y="34845"/>
                    </a:cubicBezTo>
                    <a:cubicBezTo>
                      <a:pt x="305" y="34936"/>
                      <a:pt x="244" y="35088"/>
                      <a:pt x="153" y="35270"/>
                    </a:cubicBezTo>
                    <a:cubicBezTo>
                      <a:pt x="1" y="35848"/>
                      <a:pt x="122" y="36425"/>
                      <a:pt x="548" y="36912"/>
                    </a:cubicBezTo>
                    <a:cubicBezTo>
                      <a:pt x="1889" y="38541"/>
                      <a:pt x="6409" y="39247"/>
                      <a:pt x="10676" y="39247"/>
                    </a:cubicBezTo>
                    <a:cubicBezTo>
                      <a:pt x="12696" y="39247"/>
                      <a:pt x="14659" y="39089"/>
                      <a:pt x="16202" y="38796"/>
                    </a:cubicBezTo>
                    <a:cubicBezTo>
                      <a:pt x="16840" y="38735"/>
                      <a:pt x="17478" y="38614"/>
                      <a:pt x="18086" y="38462"/>
                    </a:cubicBezTo>
                    <a:lnTo>
                      <a:pt x="18086" y="38462"/>
                    </a:lnTo>
                    <a:cubicBezTo>
                      <a:pt x="12919" y="41380"/>
                      <a:pt x="4864" y="49039"/>
                      <a:pt x="4560" y="52991"/>
                    </a:cubicBezTo>
                    <a:cubicBezTo>
                      <a:pt x="4499" y="53812"/>
                      <a:pt x="4803" y="54450"/>
                      <a:pt x="5411" y="54875"/>
                    </a:cubicBezTo>
                    <a:cubicBezTo>
                      <a:pt x="5550" y="54968"/>
                      <a:pt x="5708" y="55008"/>
                      <a:pt x="5882" y="55008"/>
                    </a:cubicBezTo>
                    <a:cubicBezTo>
                      <a:pt x="5936" y="55008"/>
                      <a:pt x="5992" y="55004"/>
                      <a:pt x="6049" y="54997"/>
                    </a:cubicBezTo>
                    <a:cubicBezTo>
                      <a:pt x="7265" y="54723"/>
                      <a:pt x="8937" y="51805"/>
                      <a:pt x="10822" y="48371"/>
                    </a:cubicBezTo>
                    <a:cubicBezTo>
                      <a:pt x="12007" y="46243"/>
                      <a:pt x="13253" y="44085"/>
                      <a:pt x="14378" y="42687"/>
                    </a:cubicBezTo>
                    <a:cubicBezTo>
                      <a:pt x="15533" y="41167"/>
                      <a:pt x="17022" y="40012"/>
                      <a:pt x="18512" y="38887"/>
                    </a:cubicBezTo>
                    <a:cubicBezTo>
                      <a:pt x="19028" y="38462"/>
                      <a:pt x="19484" y="38249"/>
                      <a:pt x="20183" y="37945"/>
                    </a:cubicBezTo>
                    <a:cubicBezTo>
                      <a:pt x="20761" y="37793"/>
                      <a:pt x="21308" y="37641"/>
                      <a:pt x="21855" y="37428"/>
                    </a:cubicBezTo>
                    <a:cubicBezTo>
                      <a:pt x="24895" y="36486"/>
                      <a:pt x="27813" y="35422"/>
                      <a:pt x="30579" y="34237"/>
                    </a:cubicBezTo>
                    <a:lnTo>
                      <a:pt x="30579" y="34237"/>
                    </a:lnTo>
                    <a:cubicBezTo>
                      <a:pt x="24348" y="38614"/>
                      <a:pt x="16840" y="46273"/>
                      <a:pt x="16536" y="50559"/>
                    </a:cubicBezTo>
                    <a:cubicBezTo>
                      <a:pt x="16445" y="51562"/>
                      <a:pt x="16810" y="52383"/>
                      <a:pt x="17569" y="52900"/>
                    </a:cubicBezTo>
                    <a:cubicBezTo>
                      <a:pt x="17734" y="53018"/>
                      <a:pt x="17936" y="53062"/>
                      <a:pt x="18146" y="53062"/>
                    </a:cubicBezTo>
                    <a:cubicBezTo>
                      <a:pt x="18206" y="53062"/>
                      <a:pt x="18268" y="53059"/>
                      <a:pt x="18329" y="53052"/>
                    </a:cubicBezTo>
                    <a:cubicBezTo>
                      <a:pt x="19849" y="52717"/>
                      <a:pt x="22007" y="48887"/>
                      <a:pt x="24317" y="44814"/>
                    </a:cubicBezTo>
                    <a:cubicBezTo>
                      <a:pt x="25807" y="42140"/>
                      <a:pt x="27357" y="39404"/>
                      <a:pt x="28725" y="37671"/>
                    </a:cubicBezTo>
                    <a:cubicBezTo>
                      <a:pt x="30214" y="35757"/>
                      <a:pt x="32099" y="34328"/>
                      <a:pt x="33922" y="32930"/>
                    </a:cubicBezTo>
                    <a:cubicBezTo>
                      <a:pt x="34226" y="32687"/>
                      <a:pt x="34500" y="32504"/>
                      <a:pt x="34773" y="32352"/>
                    </a:cubicBezTo>
                    <a:cubicBezTo>
                      <a:pt x="35138" y="32170"/>
                      <a:pt x="35533" y="31957"/>
                      <a:pt x="35898" y="31744"/>
                    </a:cubicBezTo>
                    <a:cubicBezTo>
                      <a:pt x="35959" y="31714"/>
                      <a:pt x="36020" y="31714"/>
                      <a:pt x="36050" y="31653"/>
                    </a:cubicBezTo>
                    <a:cubicBezTo>
                      <a:pt x="36111" y="31653"/>
                      <a:pt x="36111" y="31623"/>
                      <a:pt x="36141" y="31623"/>
                    </a:cubicBezTo>
                    <a:cubicBezTo>
                      <a:pt x="37418" y="30954"/>
                      <a:pt x="38725" y="30225"/>
                      <a:pt x="39941" y="29465"/>
                    </a:cubicBezTo>
                    <a:lnTo>
                      <a:pt x="39941" y="29465"/>
                    </a:lnTo>
                    <a:cubicBezTo>
                      <a:pt x="34956" y="34510"/>
                      <a:pt x="30548" y="42596"/>
                      <a:pt x="29272" y="49739"/>
                    </a:cubicBezTo>
                    <a:cubicBezTo>
                      <a:pt x="28968" y="51410"/>
                      <a:pt x="29302" y="52626"/>
                      <a:pt x="30184" y="53143"/>
                    </a:cubicBezTo>
                    <a:cubicBezTo>
                      <a:pt x="30387" y="53256"/>
                      <a:pt x="30620" y="53310"/>
                      <a:pt x="30862" y="53310"/>
                    </a:cubicBezTo>
                    <a:cubicBezTo>
                      <a:pt x="31271" y="53310"/>
                      <a:pt x="31705" y="53156"/>
                      <a:pt x="32068" y="52869"/>
                    </a:cubicBezTo>
                    <a:cubicBezTo>
                      <a:pt x="32554" y="52444"/>
                      <a:pt x="32858" y="51836"/>
                      <a:pt x="33132" y="51258"/>
                    </a:cubicBezTo>
                    <a:cubicBezTo>
                      <a:pt x="34317" y="48644"/>
                      <a:pt x="34925" y="45696"/>
                      <a:pt x="35442" y="42839"/>
                    </a:cubicBezTo>
                    <a:cubicBezTo>
                      <a:pt x="36111" y="39495"/>
                      <a:pt x="36779" y="36030"/>
                      <a:pt x="38451" y="33143"/>
                    </a:cubicBezTo>
                    <a:cubicBezTo>
                      <a:pt x="39667" y="31045"/>
                      <a:pt x="41339" y="29313"/>
                      <a:pt x="42980" y="27641"/>
                    </a:cubicBezTo>
                    <a:cubicBezTo>
                      <a:pt x="43163" y="27398"/>
                      <a:pt x="43406" y="27246"/>
                      <a:pt x="43588" y="27063"/>
                    </a:cubicBezTo>
                    <a:cubicBezTo>
                      <a:pt x="44044" y="26759"/>
                      <a:pt x="44470" y="26425"/>
                      <a:pt x="44926" y="26121"/>
                    </a:cubicBezTo>
                    <a:lnTo>
                      <a:pt x="44956" y="26091"/>
                    </a:lnTo>
                    <a:lnTo>
                      <a:pt x="44986" y="26030"/>
                    </a:lnTo>
                    <a:cubicBezTo>
                      <a:pt x="45746" y="25483"/>
                      <a:pt x="46506" y="24875"/>
                      <a:pt x="47266" y="24267"/>
                    </a:cubicBezTo>
                    <a:cubicBezTo>
                      <a:pt x="48147" y="23537"/>
                      <a:pt x="48938" y="22808"/>
                      <a:pt x="49728" y="22048"/>
                    </a:cubicBezTo>
                    <a:lnTo>
                      <a:pt x="49728" y="22048"/>
                    </a:lnTo>
                    <a:cubicBezTo>
                      <a:pt x="47874" y="24601"/>
                      <a:pt x="45868" y="27945"/>
                      <a:pt x="44166" y="31319"/>
                    </a:cubicBezTo>
                    <a:cubicBezTo>
                      <a:pt x="42737" y="34085"/>
                      <a:pt x="39606" y="40833"/>
                      <a:pt x="40549" y="43507"/>
                    </a:cubicBezTo>
                    <a:cubicBezTo>
                      <a:pt x="40761" y="44176"/>
                      <a:pt x="41217" y="44541"/>
                      <a:pt x="41886" y="44632"/>
                    </a:cubicBezTo>
                    <a:cubicBezTo>
                      <a:pt x="41911" y="44635"/>
                      <a:pt x="41936" y="44636"/>
                      <a:pt x="41961" y="44636"/>
                    </a:cubicBezTo>
                    <a:cubicBezTo>
                      <a:pt x="43472" y="44636"/>
                      <a:pt x="44552" y="40139"/>
                      <a:pt x="45837" y="34936"/>
                    </a:cubicBezTo>
                    <a:cubicBezTo>
                      <a:pt x="46506" y="32079"/>
                      <a:pt x="47236" y="29161"/>
                      <a:pt x="48026" y="27063"/>
                    </a:cubicBezTo>
                    <a:cubicBezTo>
                      <a:pt x="48877" y="24875"/>
                      <a:pt x="50154" y="22778"/>
                      <a:pt x="51400" y="20802"/>
                    </a:cubicBezTo>
                    <a:cubicBezTo>
                      <a:pt x="51856" y="20103"/>
                      <a:pt x="52251" y="19616"/>
                      <a:pt x="52828" y="19009"/>
                    </a:cubicBezTo>
                    <a:lnTo>
                      <a:pt x="53011" y="18826"/>
                    </a:lnTo>
                    <a:cubicBezTo>
                      <a:pt x="58026" y="13355"/>
                      <a:pt x="61826" y="7033"/>
                      <a:pt x="64105" y="285"/>
                    </a:cubicBezTo>
                    <a:cubicBezTo>
                      <a:pt x="64136" y="194"/>
                      <a:pt x="64105" y="102"/>
                      <a:pt x="64014" y="42"/>
                    </a:cubicBezTo>
                    <a:cubicBezTo>
                      <a:pt x="64014" y="42"/>
                      <a:pt x="63984" y="11"/>
                      <a:pt x="63953" y="11"/>
                    </a:cubicBezTo>
                    <a:cubicBezTo>
                      <a:pt x="63925" y="4"/>
                      <a:pt x="63896" y="0"/>
                      <a:pt x="63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805863" y="3760325"/>
                <a:ext cx="1632425" cy="1564150"/>
              </a:xfrm>
              <a:custGeom>
                <a:avLst/>
                <a:gdLst/>
                <a:ahLst/>
                <a:cxnLst/>
                <a:rect l="l" t="t" r="r" b="b"/>
                <a:pathLst>
                  <a:path w="65297" h="62566" extrusionOk="0">
                    <a:moveTo>
                      <a:pt x="48571" y="0"/>
                    </a:moveTo>
                    <a:cubicBezTo>
                      <a:pt x="47091" y="0"/>
                      <a:pt x="46645" y="2248"/>
                      <a:pt x="46451" y="3411"/>
                    </a:cubicBezTo>
                    <a:cubicBezTo>
                      <a:pt x="45995" y="5995"/>
                      <a:pt x="46329" y="8609"/>
                      <a:pt x="46755" y="11193"/>
                    </a:cubicBezTo>
                    <a:cubicBezTo>
                      <a:pt x="46785" y="11345"/>
                      <a:pt x="46937" y="11405"/>
                      <a:pt x="47059" y="11405"/>
                    </a:cubicBezTo>
                    <a:cubicBezTo>
                      <a:pt x="45083" y="12530"/>
                      <a:pt x="43138" y="13655"/>
                      <a:pt x="41253" y="14870"/>
                    </a:cubicBezTo>
                    <a:cubicBezTo>
                      <a:pt x="42500" y="13138"/>
                      <a:pt x="43412" y="11101"/>
                      <a:pt x="43837" y="8974"/>
                    </a:cubicBezTo>
                    <a:cubicBezTo>
                      <a:pt x="44050" y="7971"/>
                      <a:pt x="44962" y="3898"/>
                      <a:pt x="43108" y="3654"/>
                    </a:cubicBezTo>
                    <a:cubicBezTo>
                      <a:pt x="43063" y="3649"/>
                      <a:pt x="43018" y="3646"/>
                      <a:pt x="42974" y="3646"/>
                    </a:cubicBezTo>
                    <a:cubicBezTo>
                      <a:pt x="41322" y="3646"/>
                      <a:pt x="40333" y="7453"/>
                      <a:pt x="40007" y="8579"/>
                    </a:cubicBezTo>
                    <a:cubicBezTo>
                      <a:pt x="39399" y="10919"/>
                      <a:pt x="39369" y="13351"/>
                      <a:pt x="39916" y="15722"/>
                    </a:cubicBezTo>
                    <a:lnTo>
                      <a:pt x="39825" y="15782"/>
                    </a:lnTo>
                    <a:cubicBezTo>
                      <a:pt x="39156" y="16238"/>
                      <a:pt x="38457" y="16694"/>
                      <a:pt x="37788" y="17181"/>
                    </a:cubicBezTo>
                    <a:cubicBezTo>
                      <a:pt x="36694" y="17940"/>
                      <a:pt x="35600" y="18761"/>
                      <a:pt x="34536" y="19521"/>
                    </a:cubicBezTo>
                    <a:cubicBezTo>
                      <a:pt x="35569" y="17545"/>
                      <a:pt x="36451" y="15478"/>
                      <a:pt x="36876" y="13320"/>
                    </a:cubicBezTo>
                    <a:cubicBezTo>
                      <a:pt x="37150" y="11922"/>
                      <a:pt x="37697" y="8335"/>
                      <a:pt x="36025" y="7545"/>
                    </a:cubicBezTo>
                    <a:cubicBezTo>
                      <a:pt x="35793" y="7436"/>
                      <a:pt x="35580" y="7387"/>
                      <a:pt x="35383" y="7387"/>
                    </a:cubicBezTo>
                    <a:cubicBezTo>
                      <a:pt x="33883" y="7387"/>
                      <a:pt x="33380" y="10259"/>
                      <a:pt x="33138" y="11253"/>
                    </a:cubicBezTo>
                    <a:cubicBezTo>
                      <a:pt x="32499" y="14232"/>
                      <a:pt x="32347" y="17241"/>
                      <a:pt x="32712" y="20220"/>
                    </a:cubicBezTo>
                    <a:cubicBezTo>
                      <a:pt x="32758" y="20381"/>
                      <a:pt x="32874" y="20455"/>
                      <a:pt x="32994" y="20455"/>
                    </a:cubicBezTo>
                    <a:cubicBezTo>
                      <a:pt x="33032" y="20455"/>
                      <a:pt x="33070" y="20448"/>
                      <a:pt x="33107" y="20433"/>
                    </a:cubicBezTo>
                    <a:cubicBezTo>
                      <a:pt x="33107" y="20494"/>
                      <a:pt x="33138" y="20524"/>
                      <a:pt x="33229" y="20585"/>
                    </a:cubicBezTo>
                    <a:cubicBezTo>
                      <a:pt x="30828" y="22439"/>
                      <a:pt x="28518" y="24384"/>
                      <a:pt x="26268" y="26390"/>
                    </a:cubicBezTo>
                    <a:cubicBezTo>
                      <a:pt x="27515" y="24172"/>
                      <a:pt x="28305" y="21679"/>
                      <a:pt x="28457" y="19126"/>
                    </a:cubicBezTo>
                    <a:cubicBezTo>
                      <a:pt x="28578" y="17636"/>
                      <a:pt x="28457" y="16177"/>
                      <a:pt x="28214" y="14688"/>
                    </a:cubicBezTo>
                    <a:cubicBezTo>
                      <a:pt x="28062" y="13867"/>
                      <a:pt x="27819" y="12621"/>
                      <a:pt x="26937" y="12287"/>
                    </a:cubicBezTo>
                    <a:cubicBezTo>
                      <a:pt x="26735" y="12204"/>
                      <a:pt x="26549" y="12166"/>
                      <a:pt x="26377" y="12166"/>
                    </a:cubicBezTo>
                    <a:cubicBezTo>
                      <a:pt x="24581" y="12166"/>
                      <a:pt x="24345" y="16311"/>
                      <a:pt x="24262" y="17393"/>
                    </a:cubicBezTo>
                    <a:cubicBezTo>
                      <a:pt x="23897" y="20646"/>
                      <a:pt x="24201" y="23928"/>
                      <a:pt x="25053" y="27059"/>
                    </a:cubicBezTo>
                    <a:cubicBezTo>
                      <a:pt x="25022" y="27181"/>
                      <a:pt x="25053" y="27302"/>
                      <a:pt x="25174" y="27393"/>
                    </a:cubicBezTo>
                    <a:lnTo>
                      <a:pt x="25174" y="27424"/>
                    </a:lnTo>
                    <a:cubicBezTo>
                      <a:pt x="23198" y="29278"/>
                      <a:pt x="21253" y="31193"/>
                      <a:pt x="19429" y="33199"/>
                    </a:cubicBezTo>
                    <a:cubicBezTo>
                      <a:pt x="20554" y="31011"/>
                      <a:pt x="21223" y="28640"/>
                      <a:pt x="21223" y="26147"/>
                    </a:cubicBezTo>
                    <a:cubicBezTo>
                      <a:pt x="21223" y="24749"/>
                      <a:pt x="21223" y="20433"/>
                      <a:pt x="19125" y="20281"/>
                    </a:cubicBezTo>
                    <a:cubicBezTo>
                      <a:pt x="19087" y="20278"/>
                      <a:pt x="19048" y="20277"/>
                      <a:pt x="19011" y="20277"/>
                    </a:cubicBezTo>
                    <a:cubicBezTo>
                      <a:pt x="16893" y="20277"/>
                      <a:pt x="16509" y="24409"/>
                      <a:pt x="16390" y="25813"/>
                    </a:cubicBezTo>
                    <a:cubicBezTo>
                      <a:pt x="16116" y="28731"/>
                      <a:pt x="16724" y="31679"/>
                      <a:pt x="18061" y="34293"/>
                    </a:cubicBezTo>
                    <a:cubicBezTo>
                      <a:pt x="18092" y="34354"/>
                      <a:pt x="18183" y="34415"/>
                      <a:pt x="18244" y="34445"/>
                    </a:cubicBezTo>
                    <a:cubicBezTo>
                      <a:pt x="15934" y="37029"/>
                      <a:pt x="13715" y="39704"/>
                      <a:pt x="11678" y="42470"/>
                    </a:cubicBezTo>
                    <a:cubicBezTo>
                      <a:pt x="12925" y="39947"/>
                      <a:pt x="13624" y="37211"/>
                      <a:pt x="13563" y="34445"/>
                    </a:cubicBezTo>
                    <a:cubicBezTo>
                      <a:pt x="13533" y="32994"/>
                      <a:pt x="13475" y="28630"/>
                      <a:pt x="11168" y="28630"/>
                    </a:cubicBezTo>
                    <a:cubicBezTo>
                      <a:pt x="11107" y="28630"/>
                      <a:pt x="11044" y="28633"/>
                      <a:pt x="10979" y="28640"/>
                    </a:cubicBezTo>
                    <a:cubicBezTo>
                      <a:pt x="8608" y="28852"/>
                      <a:pt x="8821" y="33199"/>
                      <a:pt x="8821" y="34810"/>
                    </a:cubicBezTo>
                    <a:cubicBezTo>
                      <a:pt x="8821" y="37667"/>
                      <a:pt x="9399" y="40464"/>
                      <a:pt x="10371" y="43078"/>
                    </a:cubicBezTo>
                    <a:cubicBezTo>
                      <a:pt x="10189" y="43138"/>
                      <a:pt x="10067" y="43412"/>
                      <a:pt x="10280" y="43534"/>
                    </a:cubicBezTo>
                    <a:cubicBezTo>
                      <a:pt x="10371" y="43594"/>
                      <a:pt x="10523" y="43716"/>
                      <a:pt x="10645" y="43777"/>
                    </a:cubicBezTo>
                    <a:cubicBezTo>
                      <a:pt x="8912" y="46208"/>
                      <a:pt x="7241" y="48731"/>
                      <a:pt x="5660" y="51315"/>
                    </a:cubicBezTo>
                    <a:cubicBezTo>
                      <a:pt x="6511" y="48640"/>
                      <a:pt x="6785" y="45874"/>
                      <a:pt x="6390" y="43108"/>
                    </a:cubicBezTo>
                    <a:cubicBezTo>
                      <a:pt x="6249" y="42041"/>
                      <a:pt x="5797" y="37913"/>
                      <a:pt x="3980" y="37913"/>
                    </a:cubicBezTo>
                    <a:cubicBezTo>
                      <a:pt x="3830" y="37913"/>
                      <a:pt x="3671" y="37941"/>
                      <a:pt x="3502" y="38002"/>
                    </a:cubicBezTo>
                    <a:cubicBezTo>
                      <a:pt x="2985" y="38427"/>
                      <a:pt x="2712" y="39309"/>
                      <a:pt x="2651" y="40008"/>
                    </a:cubicBezTo>
                    <a:cubicBezTo>
                      <a:pt x="2408" y="41315"/>
                      <a:pt x="2438" y="42774"/>
                      <a:pt x="2560" y="44111"/>
                    </a:cubicBezTo>
                    <a:cubicBezTo>
                      <a:pt x="2742" y="47181"/>
                      <a:pt x="3593" y="50129"/>
                      <a:pt x="4870" y="52926"/>
                    </a:cubicBezTo>
                    <a:cubicBezTo>
                      <a:pt x="4870" y="52956"/>
                      <a:pt x="4931" y="52956"/>
                      <a:pt x="4931" y="52987"/>
                    </a:cubicBezTo>
                    <a:cubicBezTo>
                      <a:pt x="3168" y="55996"/>
                      <a:pt x="1526" y="59066"/>
                      <a:pt x="98" y="62227"/>
                    </a:cubicBezTo>
                    <a:cubicBezTo>
                      <a:pt x="1" y="62421"/>
                      <a:pt x="164" y="62565"/>
                      <a:pt x="334" y="62565"/>
                    </a:cubicBezTo>
                    <a:cubicBezTo>
                      <a:pt x="430" y="62565"/>
                      <a:pt x="529" y="62519"/>
                      <a:pt x="584" y="62409"/>
                    </a:cubicBezTo>
                    <a:cubicBezTo>
                      <a:pt x="1982" y="59370"/>
                      <a:pt x="3532" y="56361"/>
                      <a:pt x="5265" y="53443"/>
                    </a:cubicBezTo>
                    <a:cubicBezTo>
                      <a:pt x="5307" y="53485"/>
                      <a:pt x="5379" y="53542"/>
                      <a:pt x="5460" y="53542"/>
                    </a:cubicBezTo>
                    <a:cubicBezTo>
                      <a:pt x="5495" y="53542"/>
                      <a:pt x="5532" y="53531"/>
                      <a:pt x="5569" y="53503"/>
                    </a:cubicBezTo>
                    <a:cubicBezTo>
                      <a:pt x="5660" y="53473"/>
                      <a:pt x="5812" y="53412"/>
                      <a:pt x="5934" y="53382"/>
                    </a:cubicBezTo>
                    <a:cubicBezTo>
                      <a:pt x="8639" y="55205"/>
                      <a:pt x="11526" y="56725"/>
                      <a:pt x="14536" y="57880"/>
                    </a:cubicBezTo>
                    <a:cubicBezTo>
                      <a:pt x="15169" y="58128"/>
                      <a:pt x="16152" y="58426"/>
                      <a:pt x="16995" y="58426"/>
                    </a:cubicBezTo>
                    <a:cubicBezTo>
                      <a:pt x="18013" y="58426"/>
                      <a:pt x="18828" y="57992"/>
                      <a:pt x="18578" y="56513"/>
                    </a:cubicBezTo>
                    <a:cubicBezTo>
                      <a:pt x="18213" y="54324"/>
                      <a:pt x="14779" y="52956"/>
                      <a:pt x="12925" y="52439"/>
                    </a:cubicBezTo>
                    <a:cubicBezTo>
                      <a:pt x="11945" y="52182"/>
                      <a:pt x="10949" y="52055"/>
                      <a:pt x="9957" y="52055"/>
                    </a:cubicBezTo>
                    <a:cubicBezTo>
                      <a:pt x="8610" y="52055"/>
                      <a:pt x="7272" y="52288"/>
                      <a:pt x="5994" y="52743"/>
                    </a:cubicBezTo>
                    <a:cubicBezTo>
                      <a:pt x="5903" y="52683"/>
                      <a:pt x="5782" y="52652"/>
                      <a:pt x="5721" y="52561"/>
                    </a:cubicBezTo>
                    <a:cubicBezTo>
                      <a:pt x="6663" y="50920"/>
                      <a:pt x="7697" y="49339"/>
                      <a:pt x="8700" y="47789"/>
                    </a:cubicBezTo>
                    <a:cubicBezTo>
                      <a:pt x="9520" y="46573"/>
                      <a:pt x="10341" y="45388"/>
                      <a:pt x="11192" y="44202"/>
                    </a:cubicBezTo>
                    <a:cubicBezTo>
                      <a:pt x="13411" y="45874"/>
                      <a:pt x="15812" y="47515"/>
                      <a:pt x="18578" y="48093"/>
                    </a:cubicBezTo>
                    <a:cubicBezTo>
                      <a:pt x="19161" y="48216"/>
                      <a:pt x="20024" y="48339"/>
                      <a:pt x="20912" y="48339"/>
                    </a:cubicBezTo>
                    <a:cubicBezTo>
                      <a:pt x="22434" y="48339"/>
                      <a:pt x="24030" y="47978"/>
                      <a:pt x="24414" y="46634"/>
                    </a:cubicBezTo>
                    <a:cubicBezTo>
                      <a:pt x="25022" y="44476"/>
                      <a:pt x="21162" y="43746"/>
                      <a:pt x="19855" y="43412"/>
                    </a:cubicBezTo>
                    <a:cubicBezTo>
                      <a:pt x="18207" y="43024"/>
                      <a:pt x="16535" y="42834"/>
                      <a:pt x="14862" y="42834"/>
                    </a:cubicBezTo>
                    <a:cubicBezTo>
                      <a:pt x="13911" y="42834"/>
                      <a:pt x="12960" y="42896"/>
                      <a:pt x="12013" y="43017"/>
                    </a:cubicBezTo>
                    <a:cubicBezTo>
                      <a:pt x="14232" y="40068"/>
                      <a:pt x="16572" y="37181"/>
                      <a:pt x="19095" y="34445"/>
                    </a:cubicBezTo>
                    <a:cubicBezTo>
                      <a:pt x="19125" y="34445"/>
                      <a:pt x="19156" y="34445"/>
                      <a:pt x="19156" y="34415"/>
                    </a:cubicBezTo>
                    <a:cubicBezTo>
                      <a:pt x="21679" y="35570"/>
                      <a:pt x="23776" y="37637"/>
                      <a:pt x="26481" y="38245"/>
                    </a:cubicBezTo>
                    <a:cubicBezTo>
                      <a:pt x="26843" y="38328"/>
                      <a:pt x="27294" y="38381"/>
                      <a:pt x="27766" y="38381"/>
                    </a:cubicBezTo>
                    <a:cubicBezTo>
                      <a:pt x="29200" y="38381"/>
                      <a:pt x="30828" y="37892"/>
                      <a:pt x="30736" y="36269"/>
                    </a:cubicBezTo>
                    <a:cubicBezTo>
                      <a:pt x="30615" y="34202"/>
                      <a:pt x="27667" y="33716"/>
                      <a:pt x="26116" y="33442"/>
                    </a:cubicBezTo>
                    <a:cubicBezTo>
                      <a:pt x="25277" y="33298"/>
                      <a:pt x="24433" y="33230"/>
                      <a:pt x="23590" y="33230"/>
                    </a:cubicBezTo>
                    <a:cubicBezTo>
                      <a:pt x="22296" y="33230"/>
                      <a:pt x="21003" y="33391"/>
                      <a:pt x="19733" y="33685"/>
                    </a:cubicBezTo>
                    <a:cubicBezTo>
                      <a:pt x="21679" y="31588"/>
                      <a:pt x="23685" y="29582"/>
                      <a:pt x="25782" y="27606"/>
                    </a:cubicBezTo>
                    <a:cubicBezTo>
                      <a:pt x="27503" y="28769"/>
                      <a:pt x="33762" y="32693"/>
                      <a:pt x="37098" y="32693"/>
                    </a:cubicBezTo>
                    <a:cubicBezTo>
                      <a:pt x="38299" y="32693"/>
                      <a:pt x="39120" y="32185"/>
                      <a:pt x="39217" y="30859"/>
                    </a:cubicBezTo>
                    <a:cubicBezTo>
                      <a:pt x="39399" y="28518"/>
                      <a:pt x="36360" y="27059"/>
                      <a:pt x="34506" y="26573"/>
                    </a:cubicBezTo>
                    <a:cubicBezTo>
                      <a:pt x="33406" y="26278"/>
                      <a:pt x="32288" y="26160"/>
                      <a:pt x="31163" y="26160"/>
                    </a:cubicBezTo>
                    <a:cubicBezTo>
                      <a:pt x="29739" y="26160"/>
                      <a:pt x="28303" y="26348"/>
                      <a:pt x="26876" y="26603"/>
                    </a:cubicBezTo>
                    <a:cubicBezTo>
                      <a:pt x="28882" y="24779"/>
                      <a:pt x="30980" y="23047"/>
                      <a:pt x="33107" y="21406"/>
                    </a:cubicBezTo>
                    <a:cubicBezTo>
                      <a:pt x="34506" y="23320"/>
                      <a:pt x="36360" y="24840"/>
                      <a:pt x="38548" y="25783"/>
                    </a:cubicBezTo>
                    <a:cubicBezTo>
                      <a:pt x="39280" y="26108"/>
                      <a:pt x="40343" y="26494"/>
                      <a:pt x="41303" y="26494"/>
                    </a:cubicBezTo>
                    <a:cubicBezTo>
                      <a:pt x="42137" y="26494"/>
                      <a:pt x="42894" y="26203"/>
                      <a:pt x="43290" y="25327"/>
                    </a:cubicBezTo>
                    <a:cubicBezTo>
                      <a:pt x="43959" y="23776"/>
                      <a:pt x="42226" y="22287"/>
                      <a:pt x="41041" y="21649"/>
                    </a:cubicBezTo>
                    <a:cubicBezTo>
                      <a:pt x="39095" y="20524"/>
                      <a:pt x="36907" y="20281"/>
                      <a:pt x="34749" y="20159"/>
                    </a:cubicBezTo>
                    <a:cubicBezTo>
                      <a:pt x="36420" y="18913"/>
                      <a:pt x="38153" y="17697"/>
                      <a:pt x="39916" y="16512"/>
                    </a:cubicBezTo>
                    <a:cubicBezTo>
                      <a:pt x="41861" y="18396"/>
                      <a:pt x="44141" y="19886"/>
                      <a:pt x="46664" y="20889"/>
                    </a:cubicBezTo>
                    <a:cubicBezTo>
                      <a:pt x="47409" y="21177"/>
                      <a:pt x="48541" y="21597"/>
                      <a:pt x="49550" y="21597"/>
                    </a:cubicBezTo>
                    <a:cubicBezTo>
                      <a:pt x="50352" y="21597"/>
                      <a:pt x="51076" y="21332"/>
                      <a:pt x="51466" y="20524"/>
                    </a:cubicBezTo>
                    <a:cubicBezTo>
                      <a:pt x="52409" y="18548"/>
                      <a:pt x="49977" y="16968"/>
                      <a:pt x="48457" y="16360"/>
                    </a:cubicBezTo>
                    <a:cubicBezTo>
                      <a:pt x="47101" y="15834"/>
                      <a:pt x="45670" y="15659"/>
                      <a:pt x="44232" y="15659"/>
                    </a:cubicBezTo>
                    <a:cubicBezTo>
                      <a:pt x="43090" y="15659"/>
                      <a:pt x="41944" y="15769"/>
                      <a:pt x="40828" y="15904"/>
                    </a:cubicBezTo>
                    <a:cubicBezTo>
                      <a:pt x="44171" y="13685"/>
                      <a:pt x="47667" y="11679"/>
                      <a:pt x="51223" y="9855"/>
                    </a:cubicBezTo>
                    <a:cubicBezTo>
                      <a:pt x="51345" y="9855"/>
                      <a:pt x="51497" y="9825"/>
                      <a:pt x="51618" y="9825"/>
                    </a:cubicBezTo>
                    <a:cubicBezTo>
                      <a:pt x="51527" y="9886"/>
                      <a:pt x="51497" y="10007"/>
                      <a:pt x="51406" y="10098"/>
                    </a:cubicBezTo>
                    <a:cubicBezTo>
                      <a:pt x="51277" y="10313"/>
                      <a:pt x="51467" y="10528"/>
                      <a:pt x="51643" y="10528"/>
                    </a:cubicBezTo>
                    <a:cubicBezTo>
                      <a:pt x="51716" y="10528"/>
                      <a:pt x="51787" y="10491"/>
                      <a:pt x="51831" y="10402"/>
                    </a:cubicBezTo>
                    <a:cubicBezTo>
                      <a:pt x="51983" y="10159"/>
                      <a:pt x="52135" y="9946"/>
                      <a:pt x="52287" y="9673"/>
                    </a:cubicBezTo>
                    <a:cubicBezTo>
                      <a:pt x="55175" y="9247"/>
                      <a:pt x="58093" y="8670"/>
                      <a:pt x="60646" y="7211"/>
                    </a:cubicBezTo>
                    <a:cubicBezTo>
                      <a:pt x="61862" y="6512"/>
                      <a:pt x="65296" y="4262"/>
                      <a:pt x="63837" y="2439"/>
                    </a:cubicBezTo>
                    <a:cubicBezTo>
                      <a:pt x="63469" y="1959"/>
                      <a:pt x="62950" y="1771"/>
                      <a:pt x="62360" y="1771"/>
                    </a:cubicBezTo>
                    <a:cubicBezTo>
                      <a:pt x="60709" y="1771"/>
                      <a:pt x="58509" y="3240"/>
                      <a:pt x="57546" y="3867"/>
                    </a:cubicBezTo>
                    <a:cubicBezTo>
                      <a:pt x="55479" y="5144"/>
                      <a:pt x="53746" y="6785"/>
                      <a:pt x="52287" y="8731"/>
                    </a:cubicBezTo>
                    <a:cubicBezTo>
                      <a:pt x="52257" y="8731"/>
                      <a:pt x="52226" y="8731"/>
                      <a:pt x="52196" y="8761"/>
                    </a:cubicBezTo>
                    <a:cubicBezTo>
                      <a:pt x="50919" y="9369"/>
                      <a:pt x="49643" y="10007"/>
                      <a:pt x="48427" y="10706"/>
                    </a:cubicBezTo>
                    <a:cubicBezTo>
                      <a:pt x="49795" y="8974"/>
                      <a:pt x="50615" y="6937"/>
                      <a:pt x="50767" y="4779"/>
                    </a:cubicBezTo>
                    <a:cubicBezTo>
                      <a:pt x="50889" y="3290"/>
                      <a:pt x="50889" y="554"/>
                      <a:pt x="49035" y="68"/>
                    </a:cubicBezTo>
                    <a:cubicBezTo>
                      <a:pt x="48870" y="22"/>
                      <a:pt x="48715" y="0"/>
                      <a:pt x="48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-8100000">
                <a:off x="5039610" y="-263539"/>
                <a:ext cx="998466" cy="2030015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63263" extrusionOk="0">
                    <a:moveTo>
                      <a:pt x="3326" y="1"/>
                    </a:moveTo>
                    <a:cubicBezTo>
                      <a:pt x="3258" y="1"/>
                      <a:pt x="3191" y="82"/>
                      <a:pt x="3231" y="163"/>
                    </a:cubicBezTo>
                    <a:cubicBezTo>
                      <a:pt x="7213" y="8673"/>
                      <a:pt x="8246" y="17853"/>
                      <a:pt x="10253" y="26850"/>
                    </a:cubicBezTo>
                    <a:cubicBezTo>
                      <a:pt x="7304" y="21288"/>
                      <a:pt x="5207" y="15148"/>
                      <a:pt x="222" y="10953"/>
                    </a:cubicBezTo>
                    <a:cubicBezTo>
                      <a:pt x="201" y="10925"/>
                      <a:pt x="176" y="10913"/>
                      <a:pt x="152" y="10913"/>
                    </a:cubicBezTo>
                    <a:cubicBezTo>
                      <a:pt x="73" y="10913"/>
                      <a:pt x="0" y="11042"/>
                      <a:pt x="70" y="11136"/>
                    </a:cubicBezTo>
                    <a:cubicBezTo>
                      <a:pt x="5237" y="15664"/>
                      <a:pt x="7365" y="22382"/>
                      <a:pt x="10617" y="28279"/>
                    </a:cubicBezTo>
                    <a:cubicBezTo>
                      <a:pt x="11104" y="30315"/>
                      <a:pt x="11620" y="32382"/>
                      <a:pt x="12289" y="34388"/>
                    </a:cubicBezTo>
                    <a:cubicBezTo>
                      <a:pt x="13201" y="37154"/>
                      <a:pt x="14295" y="39890"/>
                      <a:pt x="15633" y="42565"/>
                    </a:cubicBezTo>
                    <a:cubicBezTo>
                      <a:pt x="12836" y="39920"/>
                      <a:pt x="10313" y="37306"/>
                      <a:pt x="8429" y="33811"/>
                    </a:cubicBezTo>
                    <a:cubicBezTo>
                      <a:pt x="6544" y="30254"/>
                      <a:pt x="4933" y="26455"/>
                      <a:pt x="2623" y="23051"/>
                    </a:cubicBezTo>
                    <a:cubicBezTo>
                      <a:pt x="2610" y="23031"/>
                      <a:pt x="2593" y="23023"/>
                      <a:pt x="2574" y="23023"/>
                    </a:cubicBezTo>
                    <a:cubicBezTo>
                      <a:pt x="2507" y="23023"/>
                      <a:pt x="2424" y="23131"/>
                      <a:pt x="2471" y="23203"/>
                    </a:cubicBezTo>
                    <a:cubicBezTo>
                      <a:pt x="5055" y="27245"/>
                      <a:pt x="6757" y="31683"/>
                      <a:pt x="9128" y="35817"/>
                    </a:cubicBezTo>
                    <a:cubicBezTo>
                      <a:pt x="11012" y="39160"/>
                      <a:pt x="13687" y="41592"/>
                      <a:pt x="16453" y="44145"/>
                    </a:cubicBezTo>
                    <a:cubicBezTo>
                      <a:pt x="18247" y="47519"/>
                      <a:pt x="20283" y="50802"/>
                      <a:pt x="22624" y="53872"/>
                    </a:cubicBezTo>
                    <a:cubicBezTo>
                      <a:pt x="20587" y="52534"/>
                      <a:pt x="18307" y="51471"/>
                      <a:pt x="16332" y="50407"/>
                    </a:cubicBezTo>
                    <a:cubicBezTo>
                      <a:pt x="11742" y="47945"/>
                      <a:pt x="7943" y="44905"/>
                      <a:pt x="4690" y="40802"/>
                    </a:cubicBezTo>
                    <a:cubicBezTo>
                      <a:pt x="4667" y="40771"/>
                      <a:pt x="4640" y="40758"/>
                      <a:pt x="4613" y="40758"/>
                    </a:cubicBezTo>
                    <a:cubicBezTo>
                      <a:pt x="4533" y="40758"/>
                      <a:pt x="4455" y="40871"/>
                      <a:pt x="4477" y="40984"/>
                    </a:cubicBezTo>
                    <a:cubicBezTo>
                      <a:pt x="7122" y="44784"/>
                      <a:pt x="10617" y="47823"/>
                      <a:pt x="14599" y="50164"/>
                    </a:cubicBezTo>
                    <a:cubicBezTo>
                      <a:pt x="16544" y="51288"/>
                      <a:pt x="18551" y="52291"/>
                      <a:pt x="20496" y="53416"/>
                    </a:cubicBezTo>
                    <a:cubicBezTo>
                      <a:pt x="21894" y="54297"/>
                      <a:pt x="23140" y="55270"/>
                      <a:pt x="24447" y="56273"/>
                    </a:cubicBezTo>
                    <a:cubicBezTo>
                      <a:pt x="26302" y="58583"/>
                      <a:pt x="28308" y="60802"/>
                      <a:pt x="30375" y="62839"/>
                    </a:cubicBezTo>
                    <a:cubicBezTo>
                      <a:pt x="30405" y="62899"/>
                      <a:pt x="30451" y="62922"/>
                      <a:pt x="30496" y="62922"/>
                    </a:cubicBezTo>
                    <a:cubicBezTo>
                      <a:pt x="30542" y="62922"/>
                      <a:pt x="30587" y="62899"/>
                      <a:pt x="30618" y="62869"/>
                    </a:cubicBezTo>
                    <a:cubicBezTo>
                      <a:pt x="30678" y="62960"/>
                      <a:pt x="30739" y="63082"/>
                      <a:pt x="30830" y="63173"/>
                    </a:cubicBezTo>
                    <a:cubicBezTo>
                      <a:pt x="30858" y="63237"/>
                      <a:pt x="30897" y="63263"/>
                      <a:pt x="30936" y="63263"/>
                    </a:cubicBezTo>
                    <a:cubicBezTo>
                      <a:pt x="31025" y="63263"/>
                      <a:pt x="31116" y="63127"/>
                      <a:pt x="31074" y="63021"/>
                    </a:cubicBezTo>
                    <a:cubicBezTo>
                      <a:pt x="30010" y="59586"/>
                      <a:pt x="28247" y="56486"/>
                      <a:pt x="27517" y="52899"/>
                    </a:cubicBezTo>
                    <a:cubicBezTo>
                      <a:pt x="26879" y="49556"/>
                      <a:pt x="26605" y="46212"/>
                      <a:pt x="26362" y="42808"/>
                    </a:cubicBezTo>
                    <a:cubicBezTo>
                      <a:pt x="26350" y="42746"/>
                      <a:pt x="26313" y="42720"/>
                      <a:pt x="26273" y="42720"/>
                    </a:cubicBezTo>
                    <a:cubicBezTo>
                      <a:pt x="26214" y="42720"/>
                      <a:pt x="26150" y="42778"/>
                      <a:pt x="26150" y="42869"/>
                    </a:cubicBezTo>
                    <a:cubicBezTo>
                      <a:pt x="26575" y="48948"/>
                      <a:pt x="26879" y="56091"/>
                      <a:pt x="29858" y="61623"/>
                    </a:cubicBezTo>
                    <a:cubicBezTo>
                      <a:pt x="27517" y="58766"/>
                      <a:pt x="25207" y="55878"/>
                      <a:pt x="23019" y="52930"/>
                    </a:cubicBezTo>
                    <a:cubicBezTo>
                      <a:pt x="21803" y="50194"/>
                      <a:pt x="20709" y="47580"/>
                      <a:pt x="20587" y="44297"/>
                    </a:cubicBezTo>
                    <a:cubicBezTo>
                      <a:pt x="20435" y="40285"/>
                      <a:pt x="21043" y="36242"/>
                      <a:pt x="21256" y="32261"/>
                    </a:cubicBezTo>
                    <a:cubicBezTo>
                      <a:pt x="21256" y="32212"/>
                      <a:pt x="21212" y="32180"/>
                      <a:pt x="21172" y="32180"/>
                    </a:cubicBezTo>
                    <a:cubicBezTo>
                      <a:pt x="21137" y="32180"/>
                      <a:pt x="21104" y="32204"/>
                      <a:pt x="21104" y="32261"/>
                    </a:cubicBezTo>
                    <a:cubicBezTo>
                      <a:pt x="20587" y="37945"/>
                      <a:pt x="19371" y="44480"/>
                      <a:pt x="21013" y="50164"/>
                    </a:cubicBezTo>
                    <a:cubicBezTo>
                      <a:pt x="19797" y="48340"/>
                      <a:pt x="18611" y="46516"/>
                      <a:pt x="17517" y="44601"/>
                    </a:cubicBezTo>
                    <a:cubicBezTo>
                      <a:pt x="17517" y="44540"/>
                      <a:pt x="17487" y="44419"/>
                      <a:pt x="17396" y="44328"/>
                    </a:cubicBezTo>
                    <a:lnTo>
                      <a:pt x="17304" y="44236"/>
                    </a:lnTo>
                    <a:cubicBezTo>
                      <a:pt x="16788" y="43385"/>
                      <a:pt x="16332" y="42504"/>
                      <a:pt x="15876" y="41653"/>
                    </a:cubicBezTo>
                    <a:cubicBezTo>
                      <a:pt x="15177" y="39404"/>
                      <a:pt x="14599" y="37033"/>
                      <a:pt x="14417" y="34723"/>
                    </a:cubicBezTo>
                    <a:cubicBezTo>
                      <a:pt x="14174" y="31683"/>
                      <a:pt x="14721" y="28613"/>
                      <a:pt x="15237" y="25604"/>
                    </a:cubicBezTo>
                    <a:cubicBezTo>
                      <a:pt x="16089" y="20710"/>
                      <a:pt x="16940" y="15695"/>
                      <a:pt x="15085" y="10892"/>
                    </a:cubicBezTo>
                    <a:cubicBezTo>
                      <a:pt x="15075" y="10837"/>
                      <a:pt x="15044" y="10814"/>
                      <a:pt x="15010" y="10814"/>
                    </a:cubicBezTo>
                    <a:cubicBezTo>
                      <a:pt x="14951" y="10814"/>
                      <a:pt x="14884" y="10887"/>
                      <a:pt x="14903" y="10984"/>
                    </a:cubicBezTo>
                    <a:cubicBezTo>
                      <a:pt x="17031" y="16789"/>
                      <a:pt x="15116" y="22838"/>
                      <a:pt x="14295" y="28735"/>
                    </a:cubicBezTo>
                    <a:cubicBezTo>
                      <a:pt x="13809" y="32261"/>
                      <a:pt x="13900" y="35726"/>
                      <a:pt x="14721" y="39100"/>
                    </a:cubicBezTo>
                    <a:cubicBezTo>
                      <a:pt x="13870" y="37276"/>
                      <a:pt x="13140" y="35422"/>
                      <a:pt x="12532" y="33476"/>
                    </a:cubicBezTo>
                    <a:cubicBezTo>
                      <a:pt x="9037" y="22534"/>
                      <a:pt x="9189" y="10224"/>
                      <a:pt x="3414" y="72"/>
                    </a:cubicBezTo>
                    <a:cubicBezTo>
                      <a:pt x="3393" y="21"/>
                      <a:pt x="3360" y="1"/>
                      <a:pt x="3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-3599956">
                <a:off x="-15391" y="-914998"/>
                <a:ext cx="2387572" cy="2421847"/>
              </a:xfrm>
              <a:custGeom>
                <a:avLst/>
                <a:gdLst/>
                <a:ahLst/>
                <a:cxnLst/>
                <a:rect l="l" t="t" r="r" b="b"/>
                <a:pathLst>
                  <a:path w="95505" h="96876" extrusionOk="0">
                    <a:moveTo>
                      <a:pt x="2109" y="0"/>
                    </a:moveTo>
                    <a:cubicBezTo>
                      <a:pt x="-8335" y="20889"/>
                      <a:pt x="23013" y="64996"/>
                      <a:pt x="44480" y="55799"/>
                    </a:cubicBezTo>
                    <a:cubicBezTo>
                      <a:pt x="48334" y="54148"/>
                      <a:pt x="50813" y="48055"/>
                      <a:pt x="49255" y="44162"/>
                    </a:cubicBezTo>
                    <a:cubicBezTo>
                      <a:pt x="47126" y="38844"/>
                      <a:pt x="38758" y="37070"/>
                      <a:pt x="33141" y="38194"/>
                    </a:cubicBezTo>
                    <a:cubicBezTo>
                      <a:pt x="22413" y="40340"/>
                      <a:pt x="9710" y="54170"/>
                      <a:pt x="13448" y="64452"/>
                    </a:cubicBezTo>
                    <a:cubicBezTo>
                      <a:pt x="18098" y="77245"/>
                      <a:pt x="37836" y="81356"/>
                      <a:pt x="51343" y="79670"/>
                    </a:cubicBezTo>
                    <a:cubicBezTo>
                      <a:pt x="56706" y="79000"/>
                      <a:pt x="61795" y="75420"/>
                      <a:pt x="67158" y="76090"/>
                    </a:cubicBezTo>
                    <a:cubicBezTo>
                      <a:pt x="75529" y="77135"/>
                      <a:pt x="76194" y="90681"/>
                      <a:pt x="82674" y="96082"/>
                    </a:cubicBezTo>
                    <a:cubicBezTo>
                      <a:pt x="86047" y="98894"/>
                      <a:pt x="91114" y="93098"/>
                      <a:pt x="95505" y="9309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2" name="Google Shape;132;p2"/>
              <p:cNvSpPr/>
              <p:nvPr/>
            </p:nvSpPr>
            <p:spPr>
              <a:xfrm rot="-2700222">
                <a:off x="567404" y="3406978"/>
                <a:ext cx="1222011" cy="2595950"/>
              </a:xfrm>
              <a:custGeom>
                <a:avLst/>
                <a:gdLst/>
                <a:ahLst/>
                <a:cxnLst/>
                <a:rect l="l" t="t" r="r" b="b"/>
                <a:pathLst>
                  <a:path w="44630" h="103839" extrusionOk="0">
                    <a:moveTo>
                      <a:pt x="5180" y="0"/>
                    </a:moveTo>
                    <a:cubicBezTo>
                      <a:pt x="-110" y="10591"/>
                      <a:pt x="-3382" y="28193"/>
                      <a:pt x="5926" y="35508"/>
                    </a:cubicBezTo>
                    <a:cubicBezTo>
                      <a:pt x="12123" y="40378"/>
                      <a:pt x="21865" y="37196"/>
                      <a:pt x="29052" y="40431"/>
                    </a:cubicBezTo>
                    <a:cubicBezTo>
                      <a:pt x="34025" y="42669"/>
                      <a:pt x="37737" y="47523"/>
                      <a:pt x="40241" y="52367"/>
                    </a:cubicBezTo>
                    <a:cubicBezTo>
                      <a:pt x="45496" y="62531"/>
                      <a:pt x="46253" y="76448"/>
                      <a:pt x="41136" y="86682"/>
                    </a:cubicBezTo>
                    <a:cubicBezTo>
                      <a:pt x="37519" y="93916"/>
                      <a:pt x="30917" y="99682"/>
                      <a:pt x="23979" y="103839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33" name="Google Shape;133;p2"/>
              <p:cNvGrpSpPr/>
              <p:nvPr/>
            </p:nvGrpSpPr>
            <p:grpSpPr>
              <a:xfrm>
                <a:off x="5959039" y="4033292"/>
                <a:ext cx="723119" cy="704709"/>
                <a:chOff x="1646075" y="5692400"/>
                <a:chExt cx="829075" cy="807875"/>
              </a:xfrm>
            </p:grpSpPr>
            <p:sp>
              <p:nvSpPr>
                <p:cNvPr id="134" name="Google Shape;134;p2"/>
                <p:cNvSpPr/>
                <p:nvPr/>
              </p:nvSpPr>
              <p:spPr>
                <a:xfrm>
                  <a:off x="1902925" y="6124025"/>
                  <a:ext cx="317650" cy="3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6" h="15050" extrusionOk="0">
                      <a:moveTo>
                        <a:pt x="8420" y="0"/>
                      </a:moveTo>
                      <a:lnTo>
                        <a:pt x="5745" y="517"/>
                      </a:lnTo>
                      <a:cubicBezTo>
                        <a:pt x="4712" y="2979"/>
                        <a:pt x="3283" y="5319"/>
                        <a:pt x="1460" y="7234"/>
                      </a:cubicBezTo>
                      <a:cubicBezTo>
                        <a:pt x="821" y="7964"/>
                        <a:pt x="61" y="8724"/>
                        <a:pt x="1" y="9727"/>
                      </a:cubicBezTo>
                      <a:cubicBezTo>
                        <a:pt x="1" y="10547"/>
                        <a:pt x="548" y="11277"/>
                        <a:pt x="1095" y="11885"/>
                      </a:cubicBezTo>
                      <a:cubicBezTo>
                        <a:pt x="2098" y="12888"/>
                        <a:pt x="3223" y="13769"/>
                        <a:pt x="4530" y="14408"/>
                      </a:cubicBezTo>
                      <a:cubicBezTo>
                        <a:pt x="5107" y="14742"/>
                        <a:pt x="5745" y="14955"/>
                        <a:pt x="6384" y="15046"/>
                      </a:cubicBezTo>
                      <a:cubicBezTo>
                        <a:pt x="6429" y="15048"/>
                        <a:pt x="6474" y="15049"/>
                        <a:pt x="6520" y="15049"/>
                      </a:cubicBezTo>
                      <a:cubicBezTo>
                        <a:pt x="7123" y="15049"/>
                        <a:pt x="7784" y="14860"/>
                        <a:pt x="8207" y="14408"/>
                      </a:cubicBezTo>
                      <a:cubicBezTo>
                        <a:pt x="8633" y="14012"/>
                        <a:pt x="8815" y="13344"/>
                        <a:pt x="9332" y="13009"/>
                      </a:cubicBezTo>
                      <a:cubicBezTo>
                        <a:pt x="9636" y="12827"/>
                        <a:pt x="10001" y="12766"/>
                        <a:pt x="10305" y="12645"/>
                      </a:cubicBezTo>
                      <a:cubicBezTo>
                        <a:pt x="11855" y="12098"/>
                        <a:pt x="12706" y="10304"/>
                        <a:pt x="12645" y="8693"/>
                      </a:cubicBezTo>
                      <a:cubicBezTo>
                        <a:pt x="12615" y="7052"/>
                        <a:pt x="11825" y="5532"/>
                        <a:pt x="10943" y="4164"/>
                      </a:cubicBezTo>
                      <a:cubicBezTo>
                        <a:pt x="10062" y="2796"/>
                        <a:pt x="9058" y="1459"/>
                        <a:pt x="84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1936350" y="6145300"/>
                  <a:ext cx="240150" cy="2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11494" extrusionOk="0">
                      <a:moveTo>
                        <a:pt x="6354" y="0"/>
                      </a:moveTo>
                      <a:lnTo>
                        <a:pt x="4378" y="426"/>
                      </a:lnTo>
                      <a:cubicBezTo>
                        <a:pt x="3618" y="2341"/>
                        <a:pt x="2463" y="4073"/>
                        <a:pt x="1095" y="5563"/>
                      </a:cubicBezTo>
                      <a:cubicBezTo>
                        <a:pt x="609" y="6079"/>
                        <a:pt x="31" y="6687"/>
                        <a:pt x="1" y="7417"/>
                      </a:cubicBezTo>
                      <a:cubicBezTo>
                        <a:pt x="1" y="8055"/>
                        <a:pt x="427" y="8602"/>
                        <a:pt x="852" y="9088"/>
                      </a:cubicBezTo>
                      <a:cubicBezTo>
                        <a:pt x="1612" y="9879"/>
                        <a:pt x="2463" y="10517"/>
                        <a:pt x="3436" y="11034"/>
                      </a:cubicBezTo>
                      <a:cubicBezTo>
                        <a:pt x="3892" y="11247"/>
                        <a:pt x="4348" y="11459"/>
                        <a:pt x="4834" y="11490"/>
                      </a:cubicBezTo>
                      <a:cubicBezTo>
                        <a:pt x="4874" y="11492"/>
                        <a:pt x="4915" y="11493"/>
                        <a:pt x="4956" y="11493"/>
                      </a:cubicBezTo>
                      <a:cubicBezTo>
                        <a:pt x="5405" y="11493"/>
                        <a:pt x="5867" y="11340"/>
                        <a:pt x="6202" y="11034"/>
                      </a:cubicBezTo>
                      <a:cubicBezTo>
                        <a:pt x="6506" y="10699"/>
                        <a:pt x="6658" y="10213"/>
                        <a:pt x="7022" y="9970"/>
                      </a:cubicBezTo>
                      <a:cubicBezTo>
                        <a:pt x="7266" y="9818"/>
                        <a:pt x="7509" y="9757"/>
                        <a:pt x="7782" y="9666"/>
                      </a:cubicBezTo>
                      <a:cubicBezTo>
                        <a:pt x="8968" y="9240"/>
                        <a:pt x="9606" y="7903"/>
                        <a:pt x="9576" y="6657"/>
                      </a:cubicBezTo>
                      <a:cubicBezTo>
                        <a:pt x="9545" y="5411"/>
                        <a:pt x="8937" y="4256"/>
                        <a:pt x="8269" y="3192"/>
                      </a:cubicBezTo>
                      <a:cubicBezTo>
                        <a:pt x="7600" y="2128"/>
                        <a:pt x="6840" y="1155"/>
                        <a:pt x="63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1693950" y="6120975"/>
                  <a:ext cx="3503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4" h="11811" extrusionOk="0">
                      <a:moveTo>
                        <a:pt x="11825" y="0"/>
                      </a:moveTo>
                      <a:cubicBezTo>
                        <a:pt x="9575" y="724"/>
                        <a:pt x="7207" y="1116"/>
                        <a:pt x="4867" y="1116"/>
                      </a:cubicBezTo>
                      <a:cubicBezTo>
                        <a:pt x="4551" y="1116"/>
                        <a:pt x="4236" y="1109"/>
                        <a:pt x="3922" y="1095"/>
                      </a:cubicBezTo>
                      <a:cubicBezTo>
                        <a:pt x="3634" y="1086"/>
                        <a:pt x="3337" y="1071"/>
                        <a:pt x="3040" y="1071"/>
                      </a:cubicBezTo>
                      <a:cubicBezTo>
                        <a:pt x="2332" y="1071"/>
                        <a:pt x="1630" y="1153"/>
                        <a:pt x="1095" y="1581"/>
                      </a:cubicBezTo>
                      <a:cubicBezTo>
                        <a:pt x="457" y="2128"/>
                        <a:pt x="244" y="3010"/>
                        <a:pt x="153" y="3830"/>
                      </a:cubicBezTo>
                      <a:cubicBezTo>
                        <a:pt x="1" y="5229"/>
                        <a:pt x="122" y="6688"/>
                        <a:pt x="457" y="8086"/>
                      </a:cubicBezTo>
                      <a:cubicBezTo>
                        <a:pt x="609" y="8724"/>
                        <a:pt x="852" y="9362"/>
                        <a:pt x="1217" y="9909"/>
                      </a:cubicBezTo>
                      <a:cubicBezTo>
                        <a:pt x="1612" y="10426"/>
                        <a:pt x="2220" y="10852"/>
                        <a:pt x="2858" y="10913"/>
                      </a:cubicBezTo>
                      <a:cubicBezTo>
                        <a:pt x="2891" y="10914"/>
                        <a:pt x="2923" y="10915"/>
                        <a:pt x="2956" y="10915"/>
                      </a:cubicBezTo>
                      <a:cubicBezTo>
                        <a:pt x="3377" y="10915"/>
                        <a:pt x="3797" y="10789"/>
                        <a:pt x="4207" y="10789"/>
                      </a:cubicBezTo>
                      <a:cubicBezTo>
                        <a:pt x="4356" y="10789"/>
                        <a:pt x="4505" y="10805"/>
                        <a:pt x="4651" y="10852"/>
                      </a:cubicBezTo>
                      <a:cubicBezTo>
                        <a:pt x="4986" y="10973"/>
                        <a:pt x="5290" y="11186"/>
                        <a:pt x="5594" y="11399"/>
                      </a:cubicBezTo>
                      <a:cubicBezTo>
                        <a:pt x="6077" y="11683"/>
                        <a:pt x="6623" y="11810"/>
                        <a:pt x="7180" y="11810"/>
                      </a:cubicBezTo>
                      <a:cubicBezTo>
                        <a:pt x="8233" y="11810"/>
                        <a:pt x="9327" y="11355"/>
                        <a:pt x="10123" y="10639"/>
                      </a:cubicBezTo>
                      <a:cubicBezTo>
                        <a:pt x="11338" y="9545"/>
                        <a:pt x="11977" y="7964"/>
                        <a:pt x="12463" y="6384"/>
                      </a:cubicBezTo>
                      <a:cubicBezTo>
                        <a:pt x="12919" y="4803"/>
                        <a:pt x="13253" y="3192"/>
                        <a:pt x="14013" y="1733"/>
                      </a:cubicBezTo>
                      <a:lnTo>
                        <a:pt x="118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1693950" y="6120975"/>
                  <a:ext cx="3503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4" h="11811" extrusionOk="0">
                      <a:moveTo>
                        <a:pt x="11825" y="0"/>
                      </a:moveTo>
                      <a:cubicBezTo>
                        <a:pt x="9575" y="724"/>
                        <a:pt x="7207" y="1116"/>
                        <a:pt x="4867" y="1116"/>
                      </a:cubicBezTo>
                      <a:cubicBezTo>
                        <a:pt x="4551" y="1116"/>
                        <a:pt x="4236" y="1109"/>
                        <a:pt x="3922" y="1095"/>
                      </a:cubicBezTo>
                      <a:cubicBezTo>
                        <a:pt x="3634" y="1086"/>
                        <a:pt x="3337" y="1071"/>
                        <a:pt x="3040" y="1071"/>
                      </a:cubicBezTo>
                      <a:cubicBezTo>
                        <a:pt x="2332" y="1071"/>
                        <a:pt x="1630" y="1153"/>
                        <a:pt x="1095" y="1581"/>
                      </a:cubicBezTo>
                      <a:cubicBezTo>
                        <a:pt x="457" y="2128"/>
                        <a:pt x="244" y="3010"/>
                        <a:pt x="153" y="3830"/>
                      </a:cubicBezTo>
                      <a:cubicBezTo>
                        <a:pt x="1" y="5229"/>
                        <a:pt x="122" y="6688"/>
                        <a:pt x="457" y="8086"/>
                      </a:cubicBezTo>
                      <a:cubicBezTo>
                        <a:pt x="609" y="8724"/>
                        <a:pt x="852" y="9362"/>
                        <a:pt x="1217" y="9909"/>
                      </a:cubicBezTo>
                      <a:cubicBezTo>
                        <a:pt x="1612" y="10426"/>
                        <a:pt x="2220" y="10852"/>
                        <a:pt x="2858" y="10913"/>
                      </a:cubicBezTo>
                      <a:cubicBezTo>
                        <a:pt x="2891" y="10914"/>
                        <a:pt x="2923" y="10915"/>
                        <a:pt x="2956" y="10915"/>
                      </a:cubicBezTo>
                      <a:cubicBezTo>
                        <a:pt x="3377" y="10915"/>
                        <a:pt x="3797" y="10789"/>
                        <a:pt x="4207" y="10789"/>
                      </a:cubicBezTo>
                      <a:cubicBezTo>
                        <a:pt x="4356" y="10789"/>
                        <a:pt x="4505" y="10805"/>
                        <a:pt x="4651" y="10852"/>
                      </a:cubicBezTo>
                      <a:cubicBezTo>
                        <a:pt x="4986" y="10973"/>
                        <a:pt x="5290" y="11186"/>
                        <a:pt x="5594" y="11399"/>
                      </a:cubicBezTo>
                      <a:cubicBezTo>
                        <a:pt x="6077" y="11683"/>
                        <a:pt x="6623" y="11810"/>
                        <a:pt x="7180" y="11810"/>
                      </a:cubicBezTo>
                      <a:cubicBezTo>
                        <a:pt x="8233" y="11810"/>
                        <a:pt x="9327" y="11355"/>
                        <a:pt x="10123" y="10639"/>
                      </a:cubicBezTo>
                      <a:cubicBezTo>
                        <a:pt x="11338" y="9545"/>
                        <a:pt x="11977" y="7964"/>
                        <a:pt x="12463" y="6384"/>
                      </a:cubicBezTo>
                      <a:cubicBezTo>
                        <a:pt x="12919" y="4803"/>
                        <a:pt x="13253" y="3192"/>
                        <a:pt x="14013" y="1733"/>
                      </a:cubicBezTo>
                      <a:lnTo>
                        <a:pt x="118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1783625" y="6120975"/>
                  <a:ext cx="259150" cy="21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8700" extrusionOk="0">
                      <a:moveTo>
                        <a:pt x="8785" y="0"/>
                      </a:moveTo>
                      <a:cubicBezTo>
                        <a:pt x="7149" y="520"/>
                        <a:pt x="5469" y="817"/>
                        <a:pt x="3764" y="817"/>
                      </a:cubicBezTo>
                      <a:cubicBezTo>
                        <a:pt x="3473" y="817"/>
                        <a:pt x="3181" y="809"/>
                        <a:pt x="2888" y="791"/>
                      </a:cubicBezTo>
                      <a:cubicBezTo>
                        <a:pt x="2706" y="783"/>
                        <a:pt x="2519" y="776"/>
                        <a:pt x="2334" y="776"/>
                      </a:cubicBezTo>
                      <a:cubicBezTo>
                        <a:pt x="1777" y="776"/>
                        <a:pt x="1224" y="844"/>
                        <a:pt x="791" y="1186"/>
                      </a:cubicBezTo>
                      <a:cubicBezTo>
                        <a:pt x="304" y="1551"/>
                        <a:pt x="152" y="2250"/>
                        <a:pt x="122" y="2858"/>
                      </a:cubicBezTo>
                      <a:cubicBezTo>
                        <a:pt x="0" y="3922"/>
                        <a:pt x="61" y="4985"/>
                        <a:pt x="335" y="5988"/>
                      </a:cubicBezTo>
                      <a:cubicBezTo>
                        <a:pt x="456" y="6444"/>
                        <a:pt x="608" y="6961"/>
                        <a:pt x="912" y="7326"/>
                      </a:cubicBezTo>
                      <a:cubicBezTo>
                        <a:pt x="1216" y="7721"/>
                        <a:pt x="1642" y="8025"/>
                        <a:pt x="2128" y="8055"/>
                      </a:cubicBezTo>
                      <a:cubicBezTo>
                        <a:pt x="2164" y="8058"/>
                        <a:pt x="2200" y="8059"/>
                        <a:pt x="2236" y="8059"/>
                      </a:cubicBezTo>
                      <a:cubicBezTo>
                        <a:pt x="2539" y="8059"/>
                        <a:pt x="2840" y="7983"/>
                        <a:pt x="3121" y="7983"/>
                      </a:cubicBezTo>
                      <a:cubicBezTo>
                        <a:pt x="3229" y="7983"/>
                        <a:pt x="3334" y="7994"/>
                        <a:pt x="3435" y="8025"/>
                      </a:cubicBezTo>
                      <a:cubicBezTo>
                        <a:pt x="3709" y="8086"/>
                        <a:pt x="3891" y="8268"/>
                        <a:pt x="4134" y="8390"/>
                      </a:cubicBezTo>
                      <a:cubicBezTo>
                        <a:pt x="4507" y="8603"/>
                        <a:pt x="4921" y="8700"/>
                        <a:pt x="5339" y="8700"/>
                      </a:cubicBezTo>
                      <a:cubicBezTo>
                        <a:pt x="6114" y="8700"/>
                        <a:pt x="6905" y="8365"/>
                        <a:pt x="7478" y="7812"/>
                      </a:cubicBezTo>
                      <a:cubicBezTo>
                        <a:pt x="8390" y="7022"/>
                        <a:pt x="8876" y="5836"/>
                        <a:pt x="9241" y="4651"/>
                      </a:cubicBezTo>
                      <a:cubicBezTo>
                        <a:pt x="9575" y="3496"/>
                        <a:pt x="9818" y="2311"/>
                        <a:pt x="10365" y="1216"/>
                      </a:cubicBezTo>
                      <a:lnTo>
                        <a:pt x="87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1646075" y="5859800"/>
                  <a:ext cx="360975" cy="3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12699" extrusionOk="0">
                      <a:moveTo>
                        <a:pt x="6339" y="1"/>
                      </a:moveTo>
                      <a:cubicBezTo>
                        <a:pt x="5718" y="1"/>
                        <a:pt x="5082" y="273"/>
                        <a:pt x="4499" y="599"/>
                      </a:cubicBezTo>
                      <a:cubicBezTo>
                        <a:pt x="3253" y="1268"/>
                        <a:pt x="2159" y="2241"/>
                        <a:pt x="1217" y="3305"/>
                      </a:cubicBezTo>
                      <a:cubicBezTo>
                        <a:pt x="791" y="3791"/>
                        <a:pt x="366" y="4338"/>
                        <a:pt x="183" y="4976"/>
                      </a:cubicBezTo>
                      <a:cubicBezTo>
                        <a:pt x="1" y="5584"/>
                        <a:pt x="1" y="6314"/>
                        <a:pt x="335" y="6861"/>
                      </a:cubicBezTo>
                      <a:cubicBezTo>
                        <a:pt x="639" y="7378"/>
                        <a:pt x="1217" y="7742"/>
                        <a:pt x="1399" y="8259"/>
                      </a:cubicBezTo>
                      <a:cubicBezTo>
                        <a:pt x="1521" y="8624"/>
                        <a:pt x="1460" y="8989"/>
                        <a:pt x="1521" y="9353"/>
                      </a:cubicBezTo>
                      <a:cubicBezTo>
                        <a:pt x="1673" y="10964"/>
                        <a:pt x="3132" y="12241"/>
                        <a:pt x="4743" y="12575"/>
                      </a:cubicBezTo>
                      <a:cubicBezTo>
                        <a:pt x="5148" y="12661"/>
                        <a:pt x="5560" y="12699"/>
                        <a:pt x="5974" y="12699"/>
                      </a:cubicBezTo>
                      <a:cubicBezTo>
                        <a:pt x="7175" y="12699"/>
                        <a:pt x="8400" y="12382"/>
                        <a:pt x="9575" y="11998"/>
                      </a:cubicBezTo>
                      <a:cubicBezTo>
                        <a:pt x="11126" y="11481"/>
                        <a:pt x="12645" y="10812"/>
                        <a:pt x="14226" y="10539"/>
                      </a:cubicBezTo>
                      <a:lnTo>
                        <a:pt x="14439" y="7864"/>
                      </a:lnTo>
                      <a:cubicBezTo>
                        <a:pt x="12250" y="6253"/>
                        <a:pt x="10396" y="4277"/>
                        <a:pt x="8968" y="2028"/>
                      </a:cubicBezTo>
                      <a:cubicBezTo>
                        <a:pt x="8420" y="1238"/>
                        <a:pt x="7843" y="295"/>
                        <a:pt x="6901" y="83"/>
                      </a:cubicBezTo>
                      <a:cubicBezTo>
                        <a:pt x="6716" y="26"/>
                        <a:pt x="6528" y="1"/>
                        <a:pt x="6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1718275" y="5890100"/>
                  <a:ext cx="288775" cy="2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1" h="10204" extrusionOk="0">
                      <a:moveTo>
                        <a:pt x="5095" y="1"/>
                      </a:moveTo>
                      <a:cubicBezTo>
                        <a:pt x="4576" y="1"/>
                        <a:pt x="4044" y="241"/>
                        <a:pt x="3587" y="482"/>
                      </a:cubicBezTo>
                      <a:cubicBezTo>
                        <a:pt x="2614" y="1059"/>
                        <a:pt x="1703" y="1789"/>
                        <a:pt x="973" y="2670"/>
                      </a:cubicBezTo>
                      <a:cubicBezTo>
                        <a:pt x="639" y="3035"/>
                        <a:pt x="335" y="3491"/>
                        <a:pt x="152" y="3977"/>
                      </a:cubicBezTo>
                      <a:cubicBezTo>
                        <a:pt x="0" y="4494"/>
                        <a:pt x="0" y="5041"/>
                        <a:pt x="244" y="5497"/>
                      </a:cubicBezTo>
                      <a:cubicBezTo>
                        <a:pt x="517" y="5922"/>
                        <a:pt x="943" y="6196"/>
                        <a:pt x="1125" y="6652"/>
                      </a:cubicBezTo>
                      <a:cubicBezTo>
                        <a:pt x="1247" y="6925"/>
                        <a:pt x="1216" y="7229"/>
                        <a:pt x="1247" y="7533"/>
                      </a:cubicBezTo>
                      <a:cubicBezTo>
                        <a:pt x="1368" y="8810"/>
                        <a:pt x="2584" y="9843"/>
                        <a:pt x="3830" y="10117"/>
                      </a:cubicBezTo>
                      <a:cubicBezTo>
                        <a:pt x="4147" y="10177"/>
                        <a:pt x="4467" y="10204"/>
                        <a:pt x="4788" y="10204"/>
                      </a:cubicBezTo>
                      <a:cubicBezTo>
                        <a:pt x="5764" y="10204"/>
                        <a:pt x="6753" y="9958"/>
                        <a:pt x="7691" y="9661"/>
                      </a:cubicBezTo>
                      <a:cubicBezTo>
                        <a:pt x="8967" y="9235"/>
                        <a:pt x="10183" y="8688"/>
                        <a:pt x="11460" y="8506"/>
                      </a:cubicBezTo>
                      <a:lnTo>
                        <a:pt x="11551" y="6348"/>
                      </a:lnTo>
                      <a:cubicBezTo>
                        <a:pt x="9818" y="5041"/>
                        <a:pt x="8298" y="3491"/>
                        <a:pt x="7143" y="1667"/>
                      </a:cubicBezTo>
                      <a:cubicBezTo>
                        <a:pt x="6718" y="1029"/>
                        <a:pt x="6262" y="269"/>
                        <a:pt x="5502" y="56"/>
                      </a:cubicBezTo>
                      <a:cubicBezTo>
                        <a:pt x="5368" y="18"/>
                        <a:pt x="5232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109625" y="6098175"/>
                  <a:ext cx="323725" cy="3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9" h="12936" extrusionOk="0">
                      <a:moveTo>
                        <a:pt x="1094" y="1"/>
                      </a:moveTo>
                      <a:lnTo>
                        <a:pt x="0" y="2493"/>
                      </a:lnTo>
                      <a:cubicBezTo>
                        <a:pt x="1429" y="4773"/>
                        <a:pt x="2432" y="7296"/>
                        <a:pt x="2979" y="9910"/>
                      </a:cubicBezTo>
                      <a:cubicBezTo>
                        <a:pt x="3192" y="10852"/>
                        <a:pt x="3374" y="11916"/>
                        <a:pt x="4164" y="12493"/>
                      </a:cubicBezTo>
                      <a:cubicBezTo>
                        <a:pt x="4652" y="12833"/>
                        <a:pt x="5244" y="12935"/>
                        <a:pt x="5825" y="12935"/>
                      </a:cubicBezTo>
                      <a:cubicBezTo>
                        <a:pt x="6077" y="12935"/>
                        <a:pt x="6327" y="12916"/>
                        <a:pt x="6566" y="12888"/>
                      </a:cubicBezTo>
                      <a:cubicBezTo>
                        <a:pt x="7964" y="12676"/>
                        <a:pt x="9332" y="12220"/>
                        <a:pt x="10578" y="11551"/>
                      </a:cubicBezTo>
                      <a:cubicBezTo>
                        <a:pt x="11155" y="11247"/>
                        <a:pt x="11733" y="10852"/>
                        <a:pt x="12158" y="10366"/>
                      </a:cubicBezTo>
                      <a:cubicBezTo>
                        <a:pt x="12554" y="9879"/>
                        <a:pt x="12827" y="9180"/>
                        <a:pt x="12706" y="8542"/>
                      </a:cubicBezTo>
                      <a:cubicBezTo>
                        <a:pt x="12614" y="7964"/>
                        <a:pt x="12219" y="7448"/>
                        <a:pt x="12219" y="6840"/>
                      </a:cubicBezTo>
                      <a:cubicBezTo>
                        <a:pt x="12219" y="6505"/>
                        <a:pt x="12402" y="6141"/>
                        <a:pt x="12493" y="5806"/>
                      </a:cubicBezTo>
                      <a:cubicBezTo>
                        <a:pt x="12949" y="4256"/>
                        <a:pt x="11976" y="2493"/>
                        <a:pt x="10669" y="1581"/>
                      </a:cubicBezTo>
                      <a:cubicBezTo>
                        <a:pt x="9301" y="669"/>
                        <a:pt x="7630" y="457"/>
                        <a:pt x="5988" y="365"/>
                      </a:cubicBezTo>
                      <a:cubicBezTo>
                        <a:pt x="4347" y="305"/>
                        <a:pt x="2675" y="365"/>
                        <a:pt x="10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109625" y="6096650"/>
                  <a:ext cx="256100" cy="2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0325" extrusionOk="0">
                      <a:moveTo>
                        <a:pt x="851" y="1"/>
                      </a:moveTo>
                      <a:lnTo>
                        <a:pt x="0" y="2037"/>
                      </a:lnTo>
                      <a:cubicBezTo>
                        <a:pt x="1125" y="3831"/>
                        <a:pt x="1915" y="5837"/>
                        <a:pt x="2341" y="7934"/>
                      </a:cubicBezTo>
                      <a:cubicBezTo>
                        <a:pt x="2493" y="8694"/>
                        <a:pt x="2645" y="9515"/>
                        <a:pt x="3253" y="9971"/>
                      </a:cubicBezTo>
                      <a:cubicBezTo>
                        <a:pt x="3622" y="10238"/>
                        <a:pt x="4061" y="10324"/>
                        <a:pt x="4513" y="10324"/>
                      </a:cubicBezTo>
                      <a:cubicBezTo>
                        <a:pt x="4730" y="10324"/>
                        <a:pt x="4950" y="10304"/>
                        <a:pt x="5167" y="10275"/>
                      </a:cubicBezTo>
                      <a:cubicBezTo>
                        <a:pt x="6262" y="10123"/>
                        <a:pt x="7356" y="9758"/>
                        <a:pt x="8359" y="9241"/>
                      </a:cubicBezTo>
                      <a:cubicBezTo>
                        <a:pt x="8815" y="9028"/>
                        <a:pt x="9271" y="8724"/>
                        <a:pt x="9605" y="8299"/>
                      </a:cubicBezTo>
                      <a:cubicBezTo>
                        <a:pt x="9940" y="7873"/>
                        <a:pt x="10122" y="7357"/>
                        <a:pt x="10061" y="6870"/>
                      </a:cubicBezTo>
                      <a:cubicBezTo>
                        <a:pt x="9970" y="6414"/>
                        <a:pt x="9666" y="5989"/>
                        <a:pt x="9666" y="5502"/>
                      </a:cubicBezTo>
                      <a:cubicBezTo>
                        <a:pt x="9666" y="5229"/>
                        <a:pt x="9818" y="4955"/>
                        <a:pt x="9909" y="4651"/>
                      </a:cubicBezTo>
                      <a:cubicBezTo>
                        <a:pt x="10244" y="3405"/>
                        <a:pt x="9514" y="2037"/>
                        <a:pt x="8450" y="1308"/>
                      </a:cubicBezTo>
                      <a:cubicBezTo>
                        <a:pt x="7386" y="578"/>
                        <a:pt x="6019" y="396"/>
                        <a:pt x="4742" y="305"/>
                      </a:cubicBezTo>
                      <a:cubicBezTo>
                        <a:pt x="3435" y="244"/>
                        <a:pt x="2098" y="305"/>
                        <a:pt x="8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1792750" y="5692400"/>
                  <a:ext cx="30245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4712" extrusionOk="0">
                      <a:moveTo>
                        <a:pt x="5563" y="0"/>
                      </a:moveTo>
                      <a:cubicBezTo>
                        <a:pt x="4924" y="0"/>
                        <a:pt x="4225" y="31"/>
                        <a:pt x="3617" y="304"/>
                      </a:cubicBezTo>
                      <a:cubicBezTo>
                        <a:pt x="3009" y="578"/>
                        <a:pt x="2493" y="1034"/>
                        <a:pt x="2249" y="1642"/>
                      </a:cubicBezTo>
                      <a:cubicBezTo>
                        <a:pt x="2067" y="2219"/>
                        <a:pt x="2189" y="2858"/>
                        <a:pt x="1885" y="3374"/>
                      </a:cubicBezTo>
                      <a:cubicBezTo>
                        <a:pt x="1672" y="3678"/>
                        <a:pt x="1368" y="3921"/>
                        <a:pt x="1155" y="4195"/>
                      </a:cubicBezTo>
                      <a:cubicBezTo>
                        <a:pt x="0" y="5350"/>
                        <a:pt x="0" y="7295"/>
                        <a:pt x="760" y="8754"/>
                      </a:cubicBezTo>
                      <a:cubicBezTo>
                        <a:pt x="1520" y="10183"/>
                        <a:pt x="2888" y="11216"/>
                        <a:pt x="4316" y="12037"/>
                      </a:cubicBezTo>
                      <a:cubicBezTo>
                        <a:pt x="5715" y="12888"/>
                        <a:pt x="7204" y="13618"/>
                        <a:pt x="8450" y="14712"/>
                      </a:cubicBezTo>
                      <a:lnTo>
                        <a:pt x="10608" y="13040"/>
                      </a:lnTo>
                      <a:cubicBezTo>
                        <a:pt x="10426" y="10365"/>
                        <a:pt x="10730" y="7660"/>
                        <a:pt x="11490" y="5107"/>
                      </a:cubicBezTo>
                      <a:cubicBezTo>
                        <a:pt x="11763" y="4134"/>
                        <a:pt x="12098" y="3131"/>
                        <a:pt x="11672" y="2250"/>
                      </a:cubicBezTo>
                      <a:cubicBezTo>
                        <a:pt x="11338" y="1490"/>
                        <a:pt x="10487" y="1064"/>
                        <a:pt x="9727" y="760"/>
                      </a:cubicBezTo>
                      <a:cubicBezTo>
                        <a:pt x="8420" y="274"/>
                        <a:pt x="6961" y="0"/>
                        <a:pt x="5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1792750" y="5692400"/>
                  <a:ext cx="302450" cy="3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4712" extrusionOk="0">
                      <a:moveTo>
                        <a:pt x="5563" y="0"/>
                      </a:moveTo>
                      <a:cubicBezTo>
                        <a:pt x="4924" y="0"/>
                        <a:pt x="4225" y="31"/>
                        <a:pt x="3617" y="304"/>
                      </a:cubicBezTo>
                      <a:cubicBezTo>
                        <a:pt x="3009" y="578"/>
                        <a:pt x="2493" y="1034"/>
                        <a:pt x="2249" y="1642"/>
                      </a:cubicBezTo>
                      <a:cubicBezTo>
                        <a:pt x="2067" y="2219"/>
                        <a:pt x="2189" y="2858"/>
                        <a:pt x="1885" y="3374"/>
                      </a:cubicBezTo>
                      <a:cubicBezTo>
                        <a:pt x="1672" y="3678"/>
                        <a:pt x="1368" y="3921"/>
                        <a:pt x="1155" y="4195"/>
                      </a:cubicBezTo>
                      <a:cubicBezTo>
                        <a:pt x="0" y="5350"/>
                        <a:pt x="0" y="7295"/>
                        <a:pt x="760" y="8754"/>
                      </a:cubicBezTo>
                      <a:cubicBezTo>
                        <a:pt x="1520" y="10183"/>
                        <a:pt x="2888" y="11216"/>
                        <a:pt x="4316" y="12037"/>
                      </a:cubicBezTo>
                      <a:cubicBezTo>
                        <a:pt x="5715" y="12888"/>
                        <a:pt x="7204" y="13618"/>
                        <a:pt x="8450" y="14712"/>
                      </a:cubicBezTo>
                      <a:lnTo>
                        <a:pt x="10608" y="13040"/>
                      </a:lnTo>
                      <a:cubicBezTo>
                        <a:pt x="10426" y="10365"/>
                        <a:pt x="10730" y="7660"/>
                        <a:pt x="11490" y="5107"/>
                      </a:cubicBezTo>
                      <a:cubicBezTo>
                        <a:pt x="11763" y="4134"/>
                        <a:pt x="12098" y="3131"/>
                        <a:pt x="11672" y="2250"/>
                      </a:cubicBezTo>
                      <a:cubicBezTo>
                        <a:pt x="11338" y="1490"/>
                        <a:pt x="10487" y="1064"/>
                        <a:pt x="9727" y="760"/>
                      </a:cubicBezTo>
                      <a:cubicBezTo>
                        <a:pt x="8420" y="274"/>
                        <a:pt x="6961" y="0"/>
                        <a:pt x="556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1819350" y="5758500"/>
                  <a:ext cx="248500" cy="3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" h="12068" extrusionOk="0">
                      <a:moveTo>
                        <a:pt x="4559" y="1"/>
                      </a:moveTo>
                      <a:cubicBezTo>
                        <a:pt x="4043" y="1"/>
                        <a:pt x="3465" y="62"/>
                        <a:pt x="2979" y="244"/>
                      </a:cubicBezTo>
                      <a:cubicBezTo>
                        <a:pt x="2492" y="426"/>
                        <a:pt x="2037" y="821"/>
                        <a:pt x="1885" y="1338"/>
                      </a:cubicBezTo>
                      <a:cubicBezTo>
                        <a:pt x="1733" y="1794"/>
                        <a:pt x="1793" y="2341"/>
                        <a:pt x="1581" y="2797"/>
                      </a:cubicBezTo>
                      <a:cubicBezTo>
                        <a:pt x="1429" y="3040"/>
                        <a:pt x="1185" y="3223"/>
                        <a:pt x="973" y="3436"/>
                      </a:cubicBezTo>
                      <a:cubicBezTo>
                        <a:pt x="0" y="4378"/>
                        <a:pt x="0" y="5989"/>
                        <a:pt x="669" y="7205"/>
                      </a:cubicBezTo>
                      <a:cubicBezTo>
                        <a:pt x="1307" y="8390"/>
                        <a:pt x="2401" y="9211"/>
                        <a:pt x="3556" y="9910"/>
                      </a:cubicBezTo>
                      <a:cubicBezTo>
                        <a:pt x="4681" y="10578"/>
                        <a:pt x="5897" y="11186"/>
                        <a:pt x="6930" y="12068"/>
                      </a:cubicBezTo>
                      <a:lnTo>
                        <a:pt x="8724" y="10700"/>
                      </a:lnTo>
                      <a:cubicBezTo>
                        <a:pt x="8572" y="8481"/>
                        <a:pt x="8815" y="6293"/>
                        <a:pt x="9423" y="4195"/>
                      </a:cubicBezTo>
                      <a:cubicBezTo>
                        <a:pt x="9666" y="3436"/>
                        <a:pt x="9939" y="2615"/>
                        <a:pt x="9575" y="1885"/>
                      </a:cubicBezTo>
                      <a:cubicBezTo>
                        <a:pt x="9271" y="1277"/>
                        <a:pt x="8632" y="913"/>
                        <a:pt x="7994" y="670"/>
                      </a:cubicBezTo>
                      <a:cubicBezTo>
                        <a:pt x="6900" y="244"/>
                        <a:pt x="5714" y="62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2042750" y="5709625"/>
                  <a:ext cx="318425" cy="3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7" h="13324" extrusionOk="0">
                      <a:moveTo>
                        <a:pt x="8101" y="0"/>
                      </a:moveTo>
                      <a:cubicBezTo>
                        <a:pt x="7930" y="0"/>
                        <a:pt x="7760" y="23"/>
                        <a:pt x="7599" y="71"/>
                      </a:cubicBezTo>
                      <a:cubicBezTo>
                        <a:pt x="7022" y="223"/>
                        <a:pt x="6535" y="679"/>
                        <a:pt x="5928" y="710"/>
                      </a:cubicBezTo>
                      <a:cubicBezTo>
                        <a:pt x="5874" y="719"/>
                        <a:pt x="5820" y="724"/>
                        <a:pt x="5764" y="724"/>
                      </a:cubicBezTo>
                      <a:cubicBezTo>
                        <a:pt x="5469" y="724"/>
                        <a:pt x="5145" y="604"/>
                        <a:pt x="4864" y="527"/>
                      </a:cubicBezTo>
                      <a:cubicBezTo>
                        <a:pt x="4681" y="493"/>
                        <a:pt x="4498" y="476"/>
                        <a:pt x="4317" y="476"/>
                      </a:cubicBezTo>
                      <a:cubicBezTo>
                        <a:pt x="2898" y="476"/>
                        <a:pt x="1556" y="1483"/>
                        <a:pt x="882" y="2776"/>
                      </a:cubicBezTo>
                      <a:cubicBezTo>
                        <a:pt x="122" y="4205"/>
                        <a:pt x="0" y="5938"/>
                        <a:pt x="61" y="7549"/>
                      </a:cubicBezTo>
                      <a:cubicBezTo>
                        <a:pt x="152" y="9190"/>
                        <a:pt x="396" y="10831"/>
                        <a:pt x="152" y="12473"/>
                      </a:cubicBezTo>
                      <a:lnTo>
                        <a:pt x="2736" y="13324"/>
                      </a:lnTo>
                      <a:cubicBezTo>
                        <a:pt x="4864" y="11713"/>
                        <a:pt x="7265" y="10436"/>
                        <a:pt x="9849" y="9646"/>
                      </a:cubicBezTo>
                      <a:cubicBezTo>
                        <a:pt x="10760" y="9342"/>
                        <a:pt x="11824" y="9068"/>
                        <a:pt x="12311" y="8248"/>
                      </a:cubicBezTo>
                      <a:cubicBezTo>
                        <a:pt x="12736" y="7518"/>
                        <a:pt x="12645" y="6606"/>
                        <a:pt x="12463" y="5816"/>
                      </a:cubicBezTo>
                      <a:cubicBezTo>
                        <a:pt x="12128" y="4448"/>
                        <a:pt x="11551" y="3111"/>
                        <a:pt x="10791" y="1895"/>
                      </a:cubicBezTo>
                      <a:cubicBezTo>
                        <a:pt x="10457" y="1378"/>
                        <a:pt x="10031" y="831"/>
                        <a:pt x="9453" y="466"/>
                      </a:cubicBezTo>
                      <a:cubicBezTo>
                        <a:pt x="9073" y="176"/>
                        <a:pt x="8578" y="0"/>
                        <a:pt x="81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2042750" y="5709625"/>
                  <a:ext cx="318425" cy="3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7" h="13324" extrusionOk="0">
                      <a:moveTo>
                        <a:pt x="8101" y="0"/>
                      </a:moveTo>
                      <a:cubicBezTo>
                        <a:pt x="7930" y="0"/>
                        <a:pt x="7760" y="23"/>
                        <a:pt x="7599" y="71"/>
                      </a:cubicBezTo>
                      <a:cubicBezTo>
                        <a:pt x="7022" y="223"/>
                        <a:pt x="6535" y="679"/>
                        <a:pt x="5928" y="710"/>
                      </a:cubicBezTo>
                      <a:cubicBezTo>
                        <a:pt x="5874" y="719"/>
                        <a:pt x="5820" y="724"/>
                        <a:pt x="5764" y="724"/>
                      </a:cubicBezTo>
                      <a:cubicBezTo>
                        <a:pt x="5469" y="724"/>
                        <a:pt x="5145" y="604"/>
                        <a:pt x="4864" y="527"/>
                      </a:cubicBezTo>
                      <a:cubicBezTo>
                        <a:pt x="4681" y="493"/>
                        <a:pt x="4498" y="476"/>
                        <a:pt x="4317" y="476"/>
                      </a:cubicBezTo>
                      <a:cubicBezTo>
                        <a:pt x="2898" y="476"/>
                        <a:pt x="1556" y="1483"/>
                        <a:pt x="882" y="2776"/>
                      </a:cubicBezTo>
                      <a:cubicBezTo>
                        <a:pt x="122" y="4205"/>
                        <a:pt x="0" y="5938"/>
                        <a:pt x="61" y="7549"/>
                      </a:cubicBezTo>
                      <a:cubicBezTo>
                        <a:pt x="152" y="9190"/>
                        <a:pt x="396" y="10831"/>
                        <a:pt x="152" y="12473"/>
                      </a:cubicBezTo>
                      <a:lnTo>
                        <a:pt x="2736" y="13324"/>
                      </a:lnTo>
                      <a:cubicBezTo>
                        <a:pt x="4864" y="11713"/>
                        <a:pt x="7265" y="10436"/>
                        <a:pt x="9849" y="9646"/>
                      </a:cubicBezTo>
                      <a:cubicBezTo>
                        <a:pt x="10760" y="9342"/>
                        <a:pt x="11824" y="9068"/>
                        <a:pt x="12311" y="8248"/>
                      </a:cubicBezTo>
                      <a:cubicBezTo>
                        <a:pt x="12736" y="7518"/>
                        <a:pt x="12645" y="6606"/>
                        <a:pt x="12463" y="5816"/>
                      </a:cubicBezTo>
                      <a:cubicBezTo>
                        <a:pt x="12128" y="4448"/>
                        <a:pt x="11551" y="3111"/>
                        <a:pt x="10791" y="1895"/>
                      </a:cubicBezTo>
                      <a:cubicBezTo>
                        <a:pt x="10457" y="1378"/>
                        <a:pt x="10031" y="831"/>
                        <a:pt x="9453" y="466"/>
                      </a:cubicBezTo>
                      <a:cubicBezTo>
                        <a:pt x="9073" y="176"/>
                        <a:pt x="8578" y="0"/>
                        <a:pt x="81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2041975" y="5757900"/>
                  <a:ext cx="272825" cy="2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1393" extrusionOk="0">
                      <a:moveTo>
                        <a:pt x="6858" y="1"/>
                      </a:moveTo>
                      <a:cubicBezTo>
                        <a:pt x="6718" y="1"/>
                        <a:pt x="6580" y="18"/>
                        <a:pt x="6445" y="55"/>
                      </a:cubicBezTo>
                      <a:cubicBezTo>
                        <a:pt x="5959" y="207"/>
                        <a:pt x="5533" y="572"/>
                        <a:pt x="5047" y="572"/>
                      </a:cubicBezTo>
                      <a:cubicBezTo>
                        <a:pt x="5006" y="576"/>
                        <a:pt x="4965" y="578"/>
                        <a:pt x="4925" y="578"/>
                      </a:cubicBezTo>
                      <a:cubicBezTo>
                        <a:pt x="4661" y="578"/>
                        <a:pt x="4398" y="499"/>
                        <a:pt x="4135" y="420"/>
                      </a:cubicBezTo>
                      <a:cubicBezTo>
                        <a:pt x="3977" y="388"/>
                        <a:pt x="3820" y="373"/>
                        <a:pt x="3663" y="373"/>
                      </a:cubicBezTo>
                      <a:cubicBezTo>
                        <a:pt x="2455" y="373"/>
                        <a:pt x="1295" y="1259"/>
                        <a:pt x="730" y="2335"/>
                      </a:cubicBezTo>
                      <a:cubicBezTo>
                        <a:pt x="62" y="3551"/>
                        <a:pt x="1" y="5010"/>
                        <a:pt x="31" y="6377"/>
                      </a:cubicBezTo>
                      <a:cubicBezTo>
                        <a:pt x="123" y="7806"/>
                        <a:pt x="305" y="9174"/>
                        <a:pt x="123" y="10572"/>
                      </a:cubicBezTo>
                      <a:lnTo>
                        <a:pt x="2341" y="11393"/>
                      </a:lnTo>
                      <a:cubicBezTo>
                        <a:pt x="4165" y="9995"/>
                        <a:pt x="6232" y="8931"/>
                        <a:pt x="8390" y="8292"/>
                      </a:cubicBezTo>
                      <a:cubicBezTo>
                        <a:pt x="9180" y="8049"/>
                        <a:pt x="10062" y="7806"/>
                        <a:pt x="10518" y="7077"/>
                      </a:cubicBezTo>
                      <a:cubicBezTo>
                        <a:pt x="10913" y="6469"/>
                        <a:pt x="10791" y="5709"/>
                        <a:pt x="10639" y="4979"/>
                      </a:cubicBezTo>
                      <a:cubicBezTo>
                        <a:pt x="10366" y="3794"/>
                        <a:pt x="9880" y="2669"/>
                        <a:pt x="9180" y="1636"/>
                      </a:cubicBezTo>
                      <a:cubicBezTo>
                        <a:pt x="8877" y="1180"/>
                        <a:pt x="8542" y="724"/>
                        <a:pt x="8056" y="390"/>
                      </a:cubicBezTo>
                      <a:cubicBezTo>
                        <a:pt x="7712" y="161"/>
                        <a:pt x="7283" y="1"/>
                        <a:pt x="68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094425" y="5877225"/>
                  <a:ext cx="380725" cy="30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9" h="12230" extrusionOk="0">
                      <a:moveTo>
                        <a:pt x="8706" y="0"/>
                      </a:moveTo>
                      <a:cubicBezTo>
                        <a:pt x="8280" y="0"/>
                        <a:pt x="7852" y="59"/>
                        <a:pt x="7447" y="176"/>
                      </a:cubicBezTo>
                      <a:cubicBezTo>
                        <a:pt x="5867" y="632"/>
                        <a:pt x="4590" y="1726"/>
                        <a:pt x="3435" y="2942"/>
                      </a:cubicBezTo>
                      <a:cubicBezTo>
                        <a:pt x="2341" y="4127"/>
                        <a:pt x="1307" y="5465"/>
                        <a:pt x="0" y="6437"/>
                      </a:cubicBezTo>
                      <a:lnTo>
                        <a:pt x="1247" y="8869"/>
                      </a:lnTo>
                      <a:cubicBezTo>
                        <a:pt x="3891" y="9264"/>
                        <a:pt x="6475" y="10115"/>
                        <a:pt x="8815" y="11392"/>
                      </a:cubicBezTo>
                      <a:cubicBezTo>
                        <a:pt x="9510" y="11778"/>
                        <a:pt x="10292" y="12229"/>
                        <a:pt x="11106" y="12229"/>
                      </a:cubicBezTo>
                      <a:cubicBezTo>
                        <a:pt x="11253" y="12229"/>
                        <a:pt x="11402" y="12215"/>
                        <a:pt x="11551" y="12182"/>
                      </a:cubicBezTo>
                      <a:cubicBezTo>
                        <a:pt x="12341" y="12000"/>
                        <a:pt x="12949" y="11270"/>
                        <a:pt x="13374" y="10571"/>
                      </a:cubicBezTo>
                      <a:cubicBezTo>
                        <a:pt x="14134" y="9355"/>
                        <a:pt x="14681" y="8048"/>
                        <a:pt x="14985" y="6681"/>
                      </a:cubicBezTo>
                      <a:cubicBezTo>
                        <a:pt x="15137" y="6012"/>
                        <a:pt x="15229" y="5374"/>
                        <a:pt x="15107" y="4735"/>
                      </a:cubicBezTo>
                      <a:cubicBezTo>
                        <a:pt x="14985" y="4097"/>
                        <a:pt x="14651" y="3428"/>
                        <a:pt x="14074" y="3124"/>
                      </a:cubicBezTo>
                      <a:cubicBezTo>
                        <a:pt x="13557" y="2820"/>
                        <a:pt x="12918" y="2790"/>
                        <a:pt x="12463" y="2364"/>
                      </a:cubicBezTo>
                      <a:cubicBezTo>
                        <a:pt x="12189" y="2152"/>
                        <a:pt x="12037" y="1817"/>
                        <a:pt x="11855" y="1513"/>
                      </a:cubicBezTo>
                      <a:cubicBezTo>
                        <a:pt x="11177" y="496"/>
                        <a:pt x="9944" y="0"/>
                        <a:pt x="87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094425" y="5877225"/>
                  <a:ext cx="380725" cy="30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9" h="12230" extrusionOk="0">
                      <a:moveTo>
                        <a:pt x="8706" y="0"/>
                      </a:moveTo>
                      <a:cubicBezTo>
                        <a:pt x="8280" y="0"/>
                        <a:pt x="7852" y="59"/>
                        <a:pt x="7447" y="176"/>
                      </a:cubicBezTo>
                      <a:cubicBezTo>
                        <a:pt x="5867" y="632"/>
                        <a:pt x="4590" y="1726"/>
                        <a:pt x="3435" y="2942"/>
                      </a:cubicBezTo>
                      <a:cubicBezTo>
                        <a:pt x="2341" y="4127"/>
                        <a:pt x="1307" y="5465"/>
                        <a:pt x="0" y="6437"/>
                      </a:cubicBezTo>
                      <a:lnTo>
                        <a:pt x="1247" y="8869"/>
                      </a:lnTo>
                      <a:cubicBezTo>
                        <a:pt x="3891" y="9264"/>
                        <a:pt x="6475" y="10115"/>
                        <a:pt x="8815" y="11392"/>
                      </a:cubicBezTo>
                      <a:cubicBezTo>
                        <a:pt x="9510" y="11778"/>
                        <a:pt x="10292" y="12229"/>
                        <a:pt x="11106" y="12229"/>
                      </a:cubicBezTo>
                      <a:cubicBezTo>
                        <a:pt x="11253" y="12229"/>
                        <a:pt x="11402" y="12215"/>
                        <a:pt x="11551" y="12182"/>
                      </a:cubicBezTo>
                      <a:cubicBezTo>
                        <a:pt x="12341" y="12000"/>
                        <a:pt x="12949" y="11270"/>
                        <a:pt x="13374" y="10571"/>
                      </a:cubicBezTo>
                      <a:cubicBezTo>
                        <a:pt x="14134" y="9355"/>
                        <a:pt x="14681" y="8048"/>
                        <a:pt x="14985" y="6681"/>
                      </a:cubicBezTo>
                      <a:cubicBezTo>
                        <a:pt x="15137" y="6012"/>
                        <a:pt x="15229" y="5374"/>
                        <a:pt x="15107" y="4735"/>
                      </a:cubicBezTo>
                      <a:cubicBezTo>
                        <a:pt x="14985" y="4097"/>
                        <a:pt x="14651" y="3428"/>
                        <a:pt x="14074" y="3124"/>
                      </a:cubicBezTo>
                      <a:cubicBezTo>
                        <a:pt x="13557" y="2820"/>
                        <a:pt x="12918" y="2790"/>
                        <a:pt x="12463" y="2364"/>
                      </a:cubicBezTo>
                      <a:cubicBezTo>
                        <a:pt x="12189" y="2152"/>
                        <a:pt x="12037" y="1817"/>
                        <a:pt x="11855" y="1513"/>
                      </a:cubicBezTo>
                      <a:cubicBezTo>
                        <a:pt x="11177" y="496"/>
                        <a:pt x="9944" y="0"/>
                        <a:pt x="87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095950" y="5905750"/>
                  <a:ext cx="304725" cy="2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9" h="9857" extrusionOk="0">
                      <a:moveTo>
                        <a:pt x="6966" y="0"/>
                      </a:moveTo>
                      <a:cubicBezTo>
                        <a:pt x="6624" y="0"/>
                        <a:pt x="6282" y="44"/>
                        <a:pt x="5958" y="129"/>
                      </a:cubicBezTo>
                      <a:cubicBezTo>
                        <a:pt x="4711" y="463"/>
                        <a:pt x="3678" y="1375"/>
                        <a:pt x="2766" y="2348"/>
                      </a:cubicBezTo>
                      <a:cubicBezTo>
                        <a:pt x="1854" y="3290"/>
                        <a:pt x="1064" y="4354"/>
                        <a:pt x="0" y="5114"/>
                      </a:cubicBezTo>
                      <a:lnTo>
                        <a:pt x="942" y="7151"/>
                      </a:lnTo>
                      <a:cubicBezTo>
                        <a:pt x="3070" y="7454"/>
                        <a:pt x="5137" y="8154"/>
                        <a:pt x="7021" y="9187"/>
                      </a:cubicBezTo>
                      <a:cubicBezTo>
                        <a:pt x="7621" y="9500"/>
                        <a:pt x="8265" y="9857"/>
                        <a:pt x="8915" y="9857"/>
                      </a:cubicBezTo>
                      <a:cubicBezTo>
                        <a:pt x="9023" y="9857"/>
                        <a:pt x="9132" y="9847"/>
                        <a:pt x="9240" y="9825"/>
                      </a:cubicBezTo>
                      <a:cubicBezTo>
                        <a:pt x="9879" y="9673"/>
                        <a:pt x="10335" y="9096"/>
                        <a:pt x="10730" y="8518"/>
                      </a:cubicBezTo>
                      <a:cubicBezTo>
                        <a:pt x="11338" y="7576"/>
                        <a:pt x="11794" y="6482"/>
                        <a:pt x="12006" y="5388"/>
                      </a:cubicBezTo>
                      <a:cubicBezTo>
                        <a:pt x="12128" y="4840"/>
                        <a:pt x="12189" y="4324"/>
                        <a:pt x="12128" y="3807"/>
                      </a:cubicBezTo>
                      <a:cubicBezTo>
                        <a:pt x="12037" y="3290"/>
                        <a:pt x="11733" y="2804"/>
                        <a:pt x="11277" y="2530"/>
                      </a:cubicBezTo>
                      <a:cubicBezTo>
                        <a:pt x="10882" y="2287"/>
                        <a:pt x="10335" y="2257"/>
                        <a:pt x="10000" y="1922"/>
                      </a:cubicBezTo>
                      <a:cubicBezTo>
                        <a:pt x="9757" y="1710"/>
                        <a:pt x="9666" y="1467"/>
                        <a:pt x="9514" y="1193"/>
                      </a:cubicBezTo>
                      <a:cubicBezTo>
                        <a:pt x="8970" y="377"/>
                        <a:pt x="7969" y="0"/>
                        <a:pt x="69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118900" y="6014325"/>
                  <a:ext cx="117800" cy="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857" extrusionOk="0">
                      <a:moveTo>
                        <a:pt x="4363" y="0"/>
                      </a:moveTo>
                      <a:cubicBezTo>
                        <a:pt x="4337" y="0"/>
                        <a:pt x="4309" y="4"/>
                        <a:pt x="4280" y="11"/>
                      </a:cubicBezTo>
                      <a:cubicBezTo>
                        <a:pt x="2882" y="285"/>
                        <a:pt x="1544" y="771"/>
                        <a:pt x="268" y="1379"/>
                      </a:cubicBezTo>
                      <a:cubicBezTo>
                        <a:pt x="1" y="1512"/>
                        <a:pt x="179" y="1856"/>
                        <a:pt x="432" y="1856"/>
                      </a:cubicBezTo>
                      <a:cubicBezTo>
                        <a:pt x="467" y="1856"/>
                        <a:pt x="504" y="1850"/>
                        <a:pt x="541" y="1835"/>
                      </a:cubicBezTo>
                      <a:cubicBezTo>
                        <a:pt x="1787" y="1227"/>
                        <a:pt x="3064" y="771"/>
                        <a:pt x="4432" y="497"/>
                      </a:cubicBezTo>
                      <a:cubicBezTo>
                        <a:pt x="4711" y="442"/>
                        <a:pt x="4657" y="0"/>
                        <a:pt x="43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129475" y="6054300"/>
                  <a:ext cx="137425" cy="1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7" h="606" extrusionOk="0">
                      <a:moveTo>
                        <a:pt x="2747" y="0"/>
                      </a:moveTo>
                      <a:cubicBezTo>
                        <a:pt x="1942" y="0"/>
                        <a:pt x="1136" y="38"/>
                        <a:pt x="331" y="114"/>
                      </a:cubicBezTo>
                      <a:cubicBezTo>
                        <a:pt x="44" y="143"/>
                        <a:pt x="1" y="606"/>
                        <a:pt x="279" y="606"/>
                      </a:cubicBezTo>
                      <a:cubicBezTo>
                        <a:pt x="295" y="606"/>
                        <a:pt x="312" y="604"/>
                        <a:pt x="331" y="601"/>
                      </a:cubicBezTo>
                      <a:cubicBezTo>
                        <a:pt x="1136" y="509"/>
                        <a:pt x="1942" y="464"/>
                        <a:pt x="2747" y="464"/>
                      </a:cubicBezTo>
                      <a:cubicBezTo>
                        <a:pt x="3553" y="464"/>
                        <a:pt x="4358" y="509"/>
                        <a:pt x="5164" y="601"/>
                      </a:cubicBezTo>
                      <a:cubicBezTo>
                        <a:pt x="5182" y="604"/>
                        <a:pt x="5200" y="606"/>
                        <a:pt x="5216" y="606"/>
                      </a:cubicBezTo>
                      <a:cubicBezTo>
                        <a:pt x="5497" y="606"/>
                        <a:pt x="5480" y="143"/>
                        <a:pt x="5164" y="114"/>
                      </a:cubicBezTo>
                      <a:cubicBezTo>
                        <a:pt x="4358" y="38"/>
                        <a:pt x="3553" y="0"/>
                        <a:pt x="27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124250" y="6114125"/>
                  <a:ext cx="127025" cy="8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1" h="3519" extrusionOk="0">
                      <a:moveTo>
                        <a:pt x="387" y="1"/>
                      </a:moveTo>
                      <a:cubicBezTo>
                        <a:pt x="148" y="1"/>
                        <a:pt x="1" y="357"/>
                        <a:pt x="236" y="487"/>
                      </a:cubicBezTo>
                      <a:cubicBezTo>
                        <a:pt x="1786" y="1308"/>
                        <a:pt x="3215" y="2281"/>
                        <a:pt x="4491" y="3466"/>
                      </a:cubicBezTo>
                      <a:cubicBezTo>
                        <a:pt x="4546" y="3503"/>
                        <a:pt x="4604" y="3518"/>
                        <a:pt x="4661" y="3518"/>
                      </a:cubicBezTo>
                      <a:cubicBezTo>
                        <a:pt x="4886" y="3518"/>
                        <a:pt x="5081" y="3265"/>
                        <a:pt x="4886" y="3071"/>
                      </a:cubicBezTo>
                      <a:cubicBezTo>
                        <a:pt x="3579" y="1855"/>
                        <a:pt x="2090" y="852"/>
                        <a:pt x="509" y="31"/>
                      </a:cubicBezTo>
                      <a:cubicBezTo>
                        <a:pt x="467" y="10"/>
                        <a:pt x="426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124675" y="6135225"/>
                  <a:ext cx="9600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4884" extrusionOk="0">
                      <a:moveTo>
                        <a:pt x="364" y="1"/>
                      </a:moveTo>
                      <a:cubicBezTo>
                        <a:pt x="176" y="1"/>
                        <a:pt x="0" y="238"/>
                        <a:pt x="188" y="403"/>
                      </a:cubicBezTo>
                      <a:cubicBezTo>
                        <a:pt x="1344" y="1741"/>
                        <a:pt x="2438" y="3200"/>
                        <a:pt x="3289" y="4750"/>
                      </a:cubicBezTo>
                      <a:cubicBezTo>
                        <a:pt x="3336" y="4844"/>
                        <a:pt x="3413" y="4883"/>
                        <a:pt x="3491" y="4883"/>
                      </a:cubicBezTo>
                      <a:cubicBezTo>
                        <a:pt x="3663" y="4883"/>
                        <a:pt x="3840" y="4695"/>
                        <a:pt x="3714" y="4507"/>
                      </a:cubicBezTo>
                      <a:cubicBezTo>
                        <a:pt x="2803" y="2926"/>
                        <a:pt x="1739" y="1437"/>
                        <a:pt x="523" y="69"/>
                      </a:cubicBezTo>
                      <a:cubicBezTo>
                        <a:pt x="475" y="21"/>
                        <a:pt x="419" y="1"/>
                        <a:pt x="3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2091975" y="6163725"/>
                  <a:ext cx="26775" cy="1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533" extrusionOk="0">
                      <a:moveTo>
                        <a:pt x="318" y="1"/>
                      </a:moveTo>
                      <a:cubicBezTo>
                        <a:pt x="163" y="1"/>
                        <a:pt x="1" y="125"/>
                        <a:pt x="38" y="327"/>
                      </a:cubicBezTo>
                      <a:cubicBezTo>
                        <a:pt x="433" y="1968"/>
                        <a:pt x="554" y="3640"/>
                        <a:pt x="433" y="5281"/>
                      </a:cubicBezTo>
                      <a:cubicBezTo>
                        <a:pt x="417" y="5449"/>
                        <a:pt x="539" y="5532"/>
                        <a:pt x="664" y="5532"/>
                      </a:cubicBezTo>
                      <a:cubicBezTo>
                        <a:pt x="790" y="5532"/>
                        <a:pt x="919" y="5449"/>
                        <a:pt x="919" y="5281"/>
                      </a:cubicBezTo>
                      <a:cubicBezTo>
                        <a:pt x="1071" y="3579"/>
                        <a:pt x="919" y="1847"/>
                        <a:pt x="554" y="175"/>
                      </a:cubicBezTo>
                      <a:cubicBezTo>
                        <a:pt x="518" y="55"/>
                        <a:pt x="4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2038300" y="6176250"/>
                  <a:ext cx="37150" cy="1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" h="5268" extrusionOk="0">
                      <a:moveTo>
                        <a:pt x="1086" y="1"/>
                      </a:moveTo>
                      <a:cubicBezTo>
                        <a:pt x="961" y="1"/>
                        <a:pt x="847" y="84"/>
                        <a:pt x="877" y="252"/>
                      </a:cubicBezTo>
                      <a:cubicBezTo>
                        <a:pt x="969" y="1863"/>
                        <a:pt x="726" y="3473"/>
                        <a:pt x="57" y="4963"/>
                      </a:cubicBezTo>
                      <a:cubicBezTo>
                        <a:pt x="1" y="5149"/>
                        <a:pt x="162" y="5267"/>
                        <a:pt x="324" y="5267"/>
                      </a:cubicBezTo>
                      <a:cubicBezTo>
                        <a:pt x="425" y="5267"/>
                        <a:pt x="527" y="5221"/>
                        <a:pt x="574" y="5115"/>
                      </a:cubicBezTo>
                      <a:cubicBezTo>
                        <a:pt x="1212" y="3565"/>
                        <a:pt x="1485" y="1923"/>
                        <a:pt x="1364" y="252"/>
                      </a:cubicBezTo>
                      <a:cubicBezTo>
                        <a:pt x="1349" y="84"/>
                        <a:pt x="1212" y="1"/>
                        <a:pt x="10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1903375" y="6164500"/>
                  <a:ext cx="119275" cy="8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3250" extrusionOk="0">
                      <a:moveTo>
                        <a:pt x="4410" y="0"/>
                      </a:moveTo>
                      <a:cubicBezTo>
                        <a:pt x="4335" y="0"/>
                        <a:pt x="4261" y="34"/>
                        <a:pt x="4208" y="114"/>
                      </a:cubicBezTo>
                      <a:cubicBezTo>
                        <a:pt x="3296" y="1451"/>
                        <a:pt x="1898" y="2393"/>
                        <a:pt x="287" y="2728"/>
                      </a:cubicBezTo>
                      <a:cubicBezTo>
                        <a:pt x="0" y="2813"/>
                        <a:pt x="91" y="3250"/>
                        <a:pt x="382" y="3250"/>
                      </a:cubicBezTo>
                      <a:cubicBezTo>
                        <a:pt x="400" y="3250"/>
                        <a:pt x="419" y="3248"/>
                        <a:pt x="439" y="3244"/>
                      </a:cubicBezTo>
                      <a:cubicBezTo>
                        <a:pt x="2171" y="2849"/>
                        <a:pt x="3691" y="1816"/>
                        <a:pt x="4664" y="387"/>
                      </a:cubicBezTo>
                      <a:cubicBezTo>
                        <a:pt x="4771" y="194"/>
                        <a:pt x="4590" y="0"/>
                        <a:pt x="44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1894750" y="6153550"/>
                  <a:ext cx="10820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2245" extrusionOk="0">
                      <a:moveTo>
                        <a:pt x="3958" y="1"/>
                      </a:moveTo>
                      <a:cubicBezTo>
                        <a:pt x="3916" y="1"/>
                        <a:pt x="3870" y="11"/>
                        <a:pt x="3823" y="35"/>
                      </a:cubicBezTo>
                      <a:cubicBezTo>
                        <a:pt x="2668" y="582"/>
                        <a:pt x="1452" y="1190"/>
                        <a:pt x="267" y="1767"/>
                      </a:cubicBezTo>
                      <a:cubicBezTo>
                        <a:pt x="0" y="1901"/>
                        <a:pt x="178" y="2245"/>
                        <a:pt x="431" y="2245"/>
                      </a:cubicBezTo>
                      <a:cubicBezTo>
                        <a:pt x="466" y="2245"/>
                        <a:pt x="503" y="2238"/>
                        <a:pt x="540" y="2223"/>
                      </a:cubicBezTo>
                      <a:cubicBezTo>
                        <a:pt x="1695" y="1646"/>
                        <a:pt x="2911" y="1038"/>
                        <a:pt x="4097" y="491"/>
                      </a:cubicBezTo>
                      <a:cubicBezTo>
                        <a:pt x="4328" y="311"/>
                        <a:pt x="4190" y="1"/>
                        <a:pt x="39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1796000" y="6079900"/>
                  <a:ext cx="190525" cy="3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1" h="1218" extrusionOk="0">
                      <a:moveTo>
                        <a:pt x="421" y="1"/>
                      </a:moveTo>
                      <a:cubicBezTo>
                        <a:pt x="135" y="1"/>
                        <a:pt x="1" y="459"/>
                        <a:pt x="296" y="488"/>
                      </a:cubicBezTo>
                      <a:cubicBezTo>
                        <a:pt x="2606" y="853"/>
                        <a:pt x="4946" y="1096"/>
                        <a:pt x="7287" y="1218"/>
                      </a:cubicBezTo>
                      <a:cubicBezTo>
                        <a:pt x="7621" y="1218"/>
                        <a:pt x="7621" y="732"/>
                        <a:pt x="7287" y="701"/>
                      </a:cubicBezTo>
                      <a:cubicBezTo>
                        <a:pt x="5007" y="580"/>
                        <a:pt x="2697" y="336"/>
                        <a:pt x="448" y="2"/>
                      </a:cubicBezTo>
                      <a:cubicBezTo>
                        <a:pt x="439" y="1"/>
                        <a:pt x="42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1853250" y="6028900"/>
                  <a:ext cx="1435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0" h="2259" extrusionOk="0">
                      <a:moveTo>
                        <a:pt x="383" y="0"/>
                      </a:moveTo>
                      <a:cubicBezTo>
                        <a:pt x="116" y="0"/>
                        <a:pt x="0" y="406"/>
                        <a:pt x="285" y="492"/>
                      </a:cubicBezTo>
                      <a:cubicBezTo>
                        <a:pt x="2048" y="796"/>
                        <a:pt x="3659" y="1373"/>
                        <a:pt x="5240" y="2225"/>
                      </a:cubicBezTo>
                      <a:cubicBezTo>
                        <a:pt x="5287" y="2248"/>
                        <a:pt x="5333" y="2258"/>
                        <a:pt x="5375" y="2258"/>
                      </a:cubicBezTo>
                      <a:cubicBezTo>
                        <a:pt x="5606" y="2258"/>
                        <a:pt x="5740" y="1948"/>
                        <a:pt x="5483" y="1769"/>
                      </a:cubicBezTo>
                      <a:cubicBezTo>
                        <a:pt x="3933" y="917"/>
                        <a:pt x="2231" y="310"/>
                        <a:pt x="437" y="6"/>
                      </a:cubicBezTo>
                      <a:cubicBezTo>
                        <a:pt x="419" y="2"/>
                        <a:pt x="400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1937525" y="5920775"/>
                  <a:ext cx="8892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297" extrusionOk="0">
                      <a:moveTo>
                        <a:pt x="317" y="1"/>
                      </a:moveTo>
                      <a:cubicBezTo>
                        <a:pt x="157" y="1"/>
                        <a:pt x="0" y="131"/>
                        <a:pt x="76" y="318"/>
                      </a:cubicBezTo>
                      <a:cubicBezTo>
                        <a:pt x="805" y="2112"/>
                        <a:pt x="1778" y="3784"/>
                        <a:pt x="3024" y="5212"/>
                      </a:cubicBezTo>
                      <a:cubicBezTo>
                        <a:pt x="3083" y="5271"/>
                        <a:pt x="3148" y="5296"/>
                        <a:pt x="3209" y="5296"/>
                      </a:cubicBezTo>
                      <a:cubicBezTo>
                        <a:pt x="3399" y="5296"/>
                        <a:pt x="3557" y="5054"/>
                        <a:pt x="3419" y="4847"/>
                      </a:cubicBezTo>
                      <a:cubicBezTo>
                        <a:pt x="2234" y="3449"/>
                        <a:pt x="1261" y="1838"/>
                        <a:pt x="562" y="166"/>
                      </a:cubicBezTo>
                      <a:cubicBezTo>
                        <a:pt x="515" y="50"/>
                        <a:pt x="416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1983650" y="5898050"/>
                  <a:ext cx="47350" cy="1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5278" extrusionOk="0">
                      <a:moveTo>
                        <a:pt x="346" y="1"/>
                      </a:moveTo>
                      <a:cubicBezTo>
                        <a:pt x="178" y="1"/>
                        <a:pt x="1" y="196"/>
                        <a:pt x="85" y="407"/>
                      </a:cubicBezTo>
                      <a:cubicBezTo>
                        <a:pt x="814" y="1835"/>
                        <a:pt x="1240" y="3446"/>
                        <a:pt x="1392" y="5027"/>
                      </a:cubicBezTo>
                      <a:cubicBezTo>
                        <a:pt x="1407" y="5194"/>
                        <a:pt x="1536" y="5278"/>
                        <a:pt x="1658" y="5278"/>
                      </a:cubicBezTo>
                      <a:cubicBezTo>
                        <a:pt x="1779" y="5278"/>
                        <a:pt x="1893" y="5194"/>
                        <a:pt x="1878" y="5027"/>
                      </a:cubicBezTo>
                      <a:cubicBezTo>
                        <a:pt x="1756" y="3325"/>
                        <a:pt x="1301" y="1653"/>
                        <a:pt x="541" y="133"/>
                      </a:cubicBezTo>
                      <a:cubicBezTo>
                        <a:pt x="494" y="40"/>
                        <a:pt x="421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2071625" y="5849150"/>
                  <a:ext cx="84500" cy="17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0" h="6977" extrusionOk="0">
                      <a:moveTo>
                        <a:pt x="2142" y="0"/>
                      </a:moveTo>
                      <a:cubicBezTo>
                        <a:pt x="2061" y="0"/>
                        <a:pt x="1978" y="33"/>
                        <a:pt x="1915" y="113"/>
                      </a:cubicBezTo>
                      <a:cubicBezTo>
                        <a:pt x="517" y="2059"/>
                        <a:pt x="0" y="4490"/>
                        <a:pt x="396" y="6800"/>
                      </a:cubicBezTo>
                      <a:cubicBezTo>
                        <a:pt x="420" y="6923"/>
                        <a:pt x="509" y="6977"/>
                        <a:pt x="606" y="6977"/>
                      </a:cubicBezTo>
                      <a:cubicBezTo>
                        <a:pt x="750" y="6977"/>
                        <a:pt x="912" y="6860"/>
                        <a:pt x="912" y="6679"/>
                      </a:cubicBezTo>
                      <a:cubicBezTo>
                        <a:pt x="950" y="6772"/>
                        <a:pt x="1067" y="6854"/>
                        <a:pt x="1181" y="6854"/>
                      </a:cubicBezTo>
                      <a:cubicBezTo>
                        <a:pt x="1252" y="6854"/>
                        <a:pt x="1321" y="6822"/>
                        <a:pt x="1368" y="6740"/>
                      </a:cubicBezTo>
                      <a:cubicBezTo>
                        <a:pt x="2371" y="4825"/>
                        <a:pt x="3040" y="2788"/>
                        <a:pt x="3344" y="661"/>
                      </a:cubicBezTo>
                      <a:cubicBezTo>
                        <a:pt x="3380" y="500"/>
                        <a:pt x="3226" y="391"/>
                        <a:pt x="3087" y="391"/>
                      </a:cubicBezTo>
                      <a:cubicBezTo>
                        <a:pt x="2990" y="391"/>
                        <a:pt x="2901" y="444"/>
                        <a:pt x="2888" y="569"/>
                      </a:cubicBezTo>
                      <a:cubicBezTo>
                        <a:pt x="2584" y="2667"/>
                        <a:pt x="1915" y="4673"/>
                        <a:pt x="943" y="6497"/>
                      </a:cubicBezTo>
                      <a:cubicBezTo>
                        <a:pt x="943" y="6527"/>
                        <a:pt x="943" y="6527"/>
                        <a:pt x="912" y="6588"/>
                      </a:cubicBezTo>
                      <a:cubicBezTo>
                        <a:pt x="548" y="4399"/>
                        <a:pt x="1095" y="2120"/>
                        <a:pt x="2371" y="387"/>
                      </a:cubicBezTo>
                      <a:cubicBezTo>
                        <a:pt x="2522" y="194"/>
                        <a:pt x="2338" y="0"/>
                        <a:pt x="21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1966000" y="5998625"/>
                  <a:ext cx="199100" cy="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4" h="7965" extrusionOk="0">
                      <a:moveTo>
                        <a:pt x="3982" y="1"/>
                      </a:moveTo>
                      <a:cubicBezTo>
                        <a:pt x="1763" y="1"/>
                        <a:pt x="0" y="1764"/>
                        <a:pt x="0" y="3983"/>
                      </a:cubicBezTo>
                      <a:cubicBezTo>
                        <a:pt x="0" y="6171"/>
                        <a:pt x="1763" y="7964"/>
                        <a:pt x="3982" y="7964"/>
                      </a:cubicBezTo>
                      <a:cubicBezTo>
                        <a:pt x="6201" y="7964"/>
                        <a:pt x="7964" y="6171"/>
                        <a:pt x="7964" y="3983"/>
                      </a:cubicBezTo>
                      <a:cubicBezTo>
                        <a:pt x="7964" y="1764"/>
                        <a:pt x="6201" y="1"/>
                        <a:pt x="39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1994125" y="6026750"/>
                  <a:ext cx="1428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5715" extrusionOk="0">
                      <a:moveTo>
                        <a:pt x="2857" y="0"/>
                      </a:moveTo>
                      <a:cubicBezTo>
                        <a:pt x="1307" y="0"/>
                        <a:pt x="0" y="1307"/>
                        <a:pt x="0" y="2858"/>
                      </a:cubicBezTo>
                      <a:cubicBezTo>
                        <a:pt x="0" y="4408"/>
                        <a:pt x="1307" y="5715"/>
                        <a:pt x="2857" y="5715"/>
                      </a:cubicBezTo>
                      <a:cubicBezTo>
                        <a:pt x="4407" y="5715"/>
                        <a:pt x="5714" y="4408"/>
                        <a:pt x="5714" y="2858"/>
                      </a:cubicBezTo>
                      <a:cubicBezTo>
                        <a:pt x="5714" y="1247"/>
                        <a:pt x="4407" y="0"/>
                        <a:pt x="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7" name="Google Shape;167;p2"/>
          <p:cNvSpPr txBox="1">
            <a:spLocks noGrp="1"/>
          </p:cNvSpPr>
          <p:nvPr>
            <p:ph type="ctrTitle"/>
          </p:nvPr>
        </p:nvSpPr>
        <p:spPr>
          <a:xfrm>
            <a:off x="712500" y="1564925"/>
            <a:ext cx="3687000" cy="1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"/>
          <p:cNvSpPr txBox="1">
            <a:spLocks noGrp="1"/>
          </p:cNvSpPr>
          <p:nvPr>
            <p:ph type="subTitle" idx="1"/>
          </p:nvPr>
        </p:nvSpPr>
        <p:spPr>
          <a:xfrm>
            <a:off x="866405" y="3191875"/>
            <a:ext cx="3379200" cy="386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" name="Google Shape;2181;p28"/>
          <p:cNvGrpSpPr/>
          <p:nvPr/>
        </p:nvGrpSpPr>
        <p:grpSpPr>
          <a:xfrm>
            <a:off x="-432843" y="-846946"/>
            <a:ext cx="10279941" cy="6998408"/>
            <a:chOff x="-432843" y="-846946"/>
            <a:chExt cx="10279941" cy="6998408"/>
          </a:xfrm>
        </p:grpSpPr>
        <p:grpSp>
          <p:nvGrpSpPr>
            <p:cNvPr id="2182" name="Google Shape;2182;p28"/>
            <p:cNvGrpSpPr/>
            <p:nvPr/>
          </p:nvGrpSpPr>
          <p:grpSpPr>
            <a:xfrm>
              <a:off x="70" y="5049"/>
              <a:ext cx="9143930" cy="5126957"/>
              <a:chOff x="70" y="5049"/>
              <a:chExt cx="9143930" cy="5126957"/>
            </a:xfrm>
          </p:grpSpPr>
          <p:sp>
            <p:nvSpPr>
              <p:cNvPr id="2183" name="Google Shape;2183;p28"/>
              <p:cNvSpPr/>
              <p:nvPr/>
            </p:nvSpPr>
            <p:spPr>
              <a:xfrm rot="-5400000" flipH="1">
                <a:off x="-666506" y="1226550"/>
                <a:ext cx="4572032" cy="3238881"/>
              </a:xfrm>
              <a:custGeom>
                <a:avLst/>
                <a:gdLst/>
                <a:ahLst/>
                <a:cxnLst/>
                <a:rect l="l" t="t" r="r" b="b"/>
                <a:pathLst>
                  <a:path w="71766" h="55271" extrusionOk="0">
                    <a:moveTo>
                      <a:pt x="3192" y="1"/>
                    </a:moveTo>
                    <a:cubicBezTo>
                      <a:pt x="1582" y="6779"/>
                      <a:pt x="1" y="21430"/>
                      <a:pt x="12919" y="28299"/>
                    </a:cubicBezTo>
                    <a:cubicBezTo>
                      <a:pt x="30001" y="37418"/>
                      <a:pt x="47479" y="29819"/>
                      <a:pt x="52798" y="40640"/>
                    </a:cubicBezTo>
                    <a:cubicBezTo>
                      <a:pt x="57143" y="49466"/>
                      <a:pt x="63110" y="55271"/>
                      <a:pt x="69571" y="55271"/>
                    </a:cubicBezTo>
                    <a:cubicBezTo>
                      <a:pt x="70297" y="55271"/>
                      <a:pt x="71029" y="55198"/>
                      <a:pt x="71765" y="55047"/>
                    </a:cubicBezTo>
                    <a:lnTo>
                      <a:pt x="71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8"/>
              <p:cNvSpPr/>
              <p:nvPr/>
            </p:nvSpPr>
            <p:spPr>
              <a:xfrm>
                <a:off x="7361871" y="5049"/>
                <a:ext cx="1782129" cy="1194821"/>
              </a:xfrm>
              <a:custGeom>
                <a:avLst/>
                <a:gdLst/>
                <a:ahLst/>
                <a:cxnLst/>
                <a:rect l="l" t="t" r="r" b="b"/>
                <a:pathLst>
                  <a:path w="71766" h="55271" extrusionOk="0">
                    <a:moveTo>
                      <a:pt x="3192" y="1"/>
                    </a:moveTo>
                    <a:cubicBezTo>
                      <a:pt x="1582" y="6779"/>
                      <a:pt x="1" y="21430"/>
                      <a:pt x="12919" y="28299"/>
                    </a:cubicBezTo>
                    <a:cubicBezTo>
                      <a:pt x="30001" y="37418"/>
                      <a:pt x="47479" y="29819"/>
                      <a:pt x="52798" y="40640"/>
                    </a:cubicBezTo>
                    <a:cubicBezTo>
                      <a:pt x="57143" y="49466"/>
                      <a:pt x="63110" y="55271"/>
                      <a:pt x="69571" y="55271"/>
                    </a:cubicBezTo>
                    <a:cubicBezTo>
                      <a:pt x="70297" y="55271"/>
                      <a:pt x="71029" y="55198"/>
                      <a:pt x="71765" y="55047"/>
                    </a:cubicBezTo>
                    <a:lnTo>
                      <a:pt x="71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5" name="Google Shape;2185;p28"/>
            <p:cNvGrpSpPr/>
            <p:nvPr/>
          </p:nvGrpSpPr>
          <p:grpSpPr>
            <a:xfrm>
              <a:off x="-432843" y="-846946"/>
              <a:ext cx="10279941" cy="6998408"/>
              <a:chOff x="-432843" y="-846946"/>
              <a:chExt cx="10279941" cy="6998408"/>
            </a:xfrm>
          </p:grpSpPr>
          <p:sp>
            <p:nvSpPr>
              <p:cNvPr id="2186" name="Google Shape;2186;p28"/>
              <p:cNvSpPr/>
              <p:nvPr/>
            </p:nvSpPr>
            <p:spPr>
              <a:xfrm rot="-899960">
                <a:off x="7585275" y="3707445"/>
                <a:ext cx="1589678" cy="1657475"/>
              </a:xfrm>
              <a:custGeom>
                <a:avLst/>
                <a:gdLst/>
                <a:ahLst/>
                <a:cxnLst/>
                <a:rect l="l" t="t" r="r" b="b"/>
                <a:pathLst>
                  <a:path w="63589" h="66301" extrusionOk="0">
                    <a:moveTo>
                      <a:pt x="54519" y="0"/>
                    </a:moveTo>
                    <a:cubicBezTo>
                      <a:pt x="53294" y="0"/>
                      <a:pt x="51465" y="1991"/>
                      <a:pt x="50883" y="2573"/>
                    </a:cubicBezTo>
                    <a:cubicBezTo>
                      <a:pt x="48937" y="4549"/>
                      <a:pt x="47630" y="6981"/>
                      <a:pt x="46506" y="9473"/>
                    </a:cubicBezTo>
                    <a:lnTo>
                      <a:pt x="46475" y="9503"/>
                    </a:lnTo>
                    <a:cubicBezTo>
                      <a:pt x="46202" y="9716"/>
                      <a:pt x="46354" y="10111"/>
                      <a:pt x="46567" y="10142"/>
                    </a:cubicBezTo>
                    <a:lnTo>
                      <a:pt x="46627" y="10142"/>
                    </a:lnTo>
                    <a:cubicBezTo>
                      <a:pt x="45776" y="11388"/>
                      <a:pt x="44956" y="12695"/>
                      <a:pt x="44074" y="13941"/>
                    </a:cubicBezTo>
                    <a:cubicBezTo>
                      <a:pt x="43527" y="12209"/>
                      <a:pt x="42919" y="10446"/>
                      <a:pt x="41916" y="8896"/>
                    </a:cubicBezTo>
                    <a:cubicBezTo>
                      <a:pt x="41454" y="8243"/>
                      <a:pt x="40626" y="6859"/>
                      <a:pt x="39629" y="6859"/>
                    </a:cubicBezTo>
                    <a:cubicBezTo>
                      <a:pt x="39512" y="6859"/>
                      <a:pt x="39393" y="6878"/>
                      <a:pt x="39272" y="6920"/>
                    </a:cubicBezTo>
                    <a:cubicBezTo>
                      <a:pt x="37965" y="7345"/>
                      <a:pt x="39059" y="9686"/>
                      <a:pt x="39363" y="10446"/>
                    </a:cubicBezTo>
                    <a:cubicBezTo>
                      <a:pt x="40153" y="12300"/>
                      <a:pt x="41369" y="13820"/>
                      <a:pt x="42980" y="15096"/>
                    </a:cubicBezTo>
                    <a:cubicBezTo>
                      <a:pt x="43041" y="15157"/>
                      <a:pt x="43162" y="15157"/>
                      <a:pt x="43223" y="15157"/>
                    </a:cubicBezTo>
                    <a:cubicBezTo>
                      <a:pt x="39332" y="20780"/>
                      <a:pt x="35107" y="26099"/>
                      <a:pt x="30670" y="31267"/>
                    </a:cubicBezTo>
                    <a:cubicBezTo>
                      <a:pt x="30153" y="28014"/>
                      <a:pt x="29910" y="24701"/>
                      <a:pt x="29788" y="21388"/>
                    </a:cubicBezTo>
                    <a:lnTo>
                      <a:pt x="29788" y="21388"/>
                    </a:lnTo>
                    <a:cubicBezTo>
                      <a:pt x="29849" y="21419"/>
                      <a:pt x="29940" y="21419"/>
                      <a:pt x="30001" y="21419"/>
                    </a:cubicBezTo>
                    <a:cubicBezTo>
                      <a:pt x="31885" y="21115"/>
                      <a:pt x="33344" y="20051"/>
                      <a:pt x="34712" y="18805"/>
                    </a:cubicBezTo>
                    <a:cubicBezTo>
                      <a:pt x="35472" y="18075"/>
                      <a:pt x="37387" y="16494"/>
                      <a:pt x="36445" y="15187"/>
                    </a:cubicBezTo>
                    <a:cubicBezTo>
                      <a:pt x="36208" y="14875"/>
                      <a:pt x="35894" y="14755"/>
                      <a:pt x="35548" y="14755"/>
                    </a:cubicBezTo>
                    <a:cubicBezTo>
                      <a:pt x="34648" y="14755"/>
                      <a:pt x="33528" y="15566"/>
                      <a:pt x="32980" y="15917"/>
                    </a:cubicBezTo>
                    <a:cubicBezTo>
                      <a:pt x="31612" y="16829"/>
                      <a:pt x="30518" y="18075"/>
                      <a:pt x="29697" y="19504"/>
                    </a:cubicBezTo>
                    <a:cubicBezTo>
                      <a:pt x="29697" y="18227"/>
                      <a:pt x="29758" y="16981"/>
                      <a:pt x="29788" y="15735"/>
                    </a:cubicBezTo>
                    <a:cubicBezTo>
                      <a:pt x="29823" y="15752"/>
                      <a:pt x="29889" y="15770"/>
                      <a:pt x="29961" y="15770"/>
                    </a:cubicBezTo>
                    <a:cubicBezTo>
                      <a:pt x="30014" y="15770"/>
                      <a:pt x="30071" y="15760"/>
                      <a:pt x="30123" y="15735"/>
                    </a:cubicBezTo>
                    <a:cubicBezTo>
                      <a:pt x="31673" y="14823"/>
                      <a:pt x="33344" y="13880"/>
                      <a:pt x="34500" y="12421"/>
                    </a:cubicBezTo>
                    <a:cubicBezTo>
                      <a:pt x="34925" y="11844"/>
                      <a:pt x="36050" y="10476"/>
                      <a:pt x="35077" y="9868"/>
                    </a:cubicBezTo>
                    <a:cubicBezTo>
                      <a:pt x="34903" y="9764"/>
                      <a:pt x="34710" y="9720"/>
                      <a:pt x="34509" y="9720"/>
                    </a:cubicBezTo>
                    <a:cubicBezTo>
                      <a:pt x="33832" y="9720"/>
                      <a:pt x="33067" y="10216"/>
                      <a:pt x="32645" y="10567"/>
                    </a:cubicBezTo>
                    <a:cubicBezTo>
                      <a:pt x="31490" y="11449"/>
                      <a:pt x="30578" y="12695"/>
                      <a:pt x="29819" y="13941"/>
                    </a:cubicBezTo>
                    <a:cubicBezTo>
                      <a:pt x="29910" y="12877"/>
                      <a:pt x="29971" y="11783"/>
                      <a:pt x="30092" y="10689"/>
                    </a:cubicBezTo>
                    <a:cubicBezTo>
                      <a:pt x="30578" y="9807"/>
                      <a:pt x="36232" y="1175"/>
                      <a:pt x="32706" y="901"/>
                    </a:cubicBezTo>
                    <a:cubicBezTo>
                      <a:pt x="32684" y="900"/>
                      <a:pt x="32661" y="899"/>
                      <a:pt x="32639" y="899"/>
                    </a:cubicBezTo>
                    <a:cubicBezTo>
                      <a:pt x="31336" y="899"/>
                      <a:pt x="30389" y="3469"/>
                      <a:pt x="30001" y="4306"/>
                    </a:cubicBezTo>
                    <a:cubicBezTo>
                      <a:pt x="29150" y="6342"/>
                      <a:pt x="28846" y="8561"/>
                      <a:pt x="29028" y="10750"/>
                    </a:cubicBezTo>
                    <a:cubicBezTo>
                      <a:pt x="28694" y="12087"/>
                      <a:pt x="28390" y="13424"/>
                      <a:pt x="28116" y="14792"/>
                    </a:cubicBezTo>
                    <a:lnTo>
                      <a:pt x="28025" y="14792"/>
                    </a:lnTo>
                    <a:cubicBezTo>
                      <a:pt x="27539" y="13485"/>
                      <a:pt x="26779" y="12300"/>
                      <a:pt x="25715" y="11449"/>
                    </a:cubicBezTo>
                    <a:cubicBezTo>
                      <a:pt x="25356" y="11138"/>
                      <a:pt x="24546" y="10375"/>
                      <a:pt x="23950" y="10375"/>
                    </a:cubicBezTo>
                    <a:cubicBezTo>
                      <a:pt x="23789" y="10375"/>
                      <a:pt x="23643" y="10431"/>
                      <a:pt x="23527" y="10567"/>
                    </a:cubicBezTo>
                    <a:cubicBezTo>
                      <a:pt x="22828" y="11297"/>
                      <a:pt x="24074" y="12847"/>
                      <a:pt x="24530" y="13364"/>
                    </a:cubicBezTo>
                    <a:cubicBezTo>
                      <a:pt x="25350" y="14276"/>
                      <a:pt x="26353" y="14944"/>
                      <a:pt x="27539" y="15309"/>
                    </a:cubicBezTo>
                    <a:cubicBezTo>
                      <a:pt x="27610" y="15427"/>
                      <a:pt x="27735" y="15472"/>
                      <a:pt x="27859" y="15472"/>
                    </a:cubicBezTo>
                    <a:cubicBezTo>
                      <a:pt x="27895" y="15472"/>
                      <a:pt x="27930" y="15468"/>
                      <a:pt x="27964" y="15461"/>
                    </a:cubicBezTo>
                    <a:lnTo>
                      <a:pt x="27964" y="15461"/>
                    </a:lnTo>
                    <a:cubicBezTo>
                      <a:pt x="27721" y="16829"/>
                      <a:pt x="27509" y="18227"/>
                      <a:pt x="27357" y="19656"/>
                    </a:cubicBezTo>
                    <a:cubicBezTo>
                      <a:pt x="26774" y="18830"/>
                      <a:pt x="25474" y="17210"/>
                      <a:pt x="24587" y="17210"/>
                    </a:cubicBezTo>
                    <a:cubicBezTo>
                      <a:pt x="24364" y="17210"/>
                      <a:pt x="24166" y="17313"/>
                      <a:pt x="24013" y="17558"/>
                    </a:cubicBezTo>
                    <a:cubicBezTo>
                      <a:pt x="23618" y="18166"/>
                      <a:pt x="24226" y="19108"/>
                      <a:pt x="24621" y="19564"/>
                    </a:cubicBezTo>
                    <a:cubicBezTo>
                      <a:pt x="25290" y="20324"/>
                      <a:pt x="26293" y="20659"/>
                      <a:pt x="27235" y="20963"/>
                    </a:cubicBezTo>
                    <a:cubicBezTo>
                      <a:pt x="27113" y="22452"/>
                      <a:pt x="27083" y="23972"/>
                      <a:pt x="27174" y="25461"/>
                    </a:cubicBezTo>
                    <a:cubicBezTo>
                      <a:pt x="25594" y="23789"/>
                      <a:pt x="24043" y="22148"/>
                      <a:pt x="22402" y="20567"/>
                    </a:cubicBezTo>
                    <a:cubicBezTo>
                      <a:pt x="22554" y="20507"/>
                      <a:pt x="22676" y="20415"/>
                      <a:pt x="22676" y="20264"/>
                    </a:cubicBezTo>
                    <a:cubicBezTo>
                      <a:pt x="22761" y="19352"/>
                      <a:pt x="23648" y="12293"/>
                      <a:pt x="21479" y="12293"/>
                    </a:cubicBezTo>
                    <a:cubicBezTo>
                      <a:pt x="21334" y="12293"/>
                      <a:pt x="21176" y="12325"/>
                      <a:pt x="21004" y="12391"/>
                    </a:cubicBezTo>
                    <a:cubicBezTo>
                      <a:pt x="19910" y="12817"/>
                      <a:pt x="19970" y="15400"/>
                      <a:pt x="20031" y="16312"/>
                    </a:cubicBezTo>
                    <a:cubicBezTo>
                      <a:pt x="20092" y="17923"/>
                      <a:pt x="20578" y="19504"/>
                      <a:pt x="21460" y="20902"/>
                    </a:cubicBezTo>
                    <a:cubicBezTo>
                      <a:pt x="21490" y="20963"/>
                      <a:pt x="21551" y="20963"/>
                      <a:pt x="21581" y="21023"/>
                    </a:cubicBezTo>
                    <a:cubicBezTo>
                      <a:pt x="21612" y="21115"/>
                      <a:pt x="21642" y="21267"/>
                      <a:pt x="21703" y="21388"/>
                    </a:cubicBezTo>
                    <a:cubicBezTo>
                      <a:pt x="20876" y="20975"/>
                      <a:pt x="19979" y="20735"/>
                      <a:pt x="19069" y="20735"/>
                    </a:cubicBezTo>
                    <a:cubicBezTo>
                      <a:pt x="18509" y="20735"/>
                      <a:pt x="17943" y="20826"/>
                      <a:pt x="17387" y="21023"/>
                    </a:cubicBezTo>
                    <a:cubicBezTo>
                      <a:pt x="16475" y="21358"/>
                      <a:pt x="14408" y="22482"/>
                      <a:pt x="14560" y="23698"/>
                    </a:cubicBezTo>
                    <a:cubicBezTo>
                      <a:pt x="14613" y="24404"/>
                      <a:pt x="15352" y="24587"/>
                      <a:pt x="16111" y="24587"/>
                    </a:cubicBezTo>
                    <a:cubicBezTo>
                      <a:pt x="16660" y="24587"/>
                      <a:pt x="17220" y="24491"/>
                      <a:pt x="17539" y="24428"/>
                    </a:cubicBezTo>
                    <a:cubicBezTo>
                      <a:pt x="19180" y="24093"/>
                      <a:pt x="20700" y="23212"/>
                      <a:pt x="22159" y="22391"/>
                    </a:cubicBezTo>
                    <a:cubicBezTo>
                      <a:pt x="22676" y="23303"/>
                      <a:pt x="23435" y="24124"/>
                      <a:pt x="24013" y="24884"/>
                    </a:cubicBezTo>
                    <a:cubicBezTo>
                      <a:pt x="25138" y="26403"/>
                      <a:pt x="26323" y="27862"/>
                      <a:pt x="27630" y="29230"/>
                    </a:cubicBezTo>
                    <a:cubicBezTo>
                      <a:pt x="27873" y="30598"/>
                      <a:pt x="28268" y="31966"/>
                      <a:pt x="28755" y="33273"/>
                    </a:cubicBezTo>
                    <a:cubicBezTo>
                      <a:pt x="25381" y="37072"/>
                      <a:pt x="21885" y="40811"/>
                      <a:pt x="18299" y="44428"/>
                    </a:cubicBezTo>
                    <a:cubicBezTo>
                      <a:pt x="18268" y="43668"/>
                      <a:pt x="18207" y="42939"/>
                      <a:pt x="18116" y="42179"/>
                    </a:cubicBezTo>
                    <a:cubicBezTo>
                      <a:pt x="19940" y="40781"/>
                      <a:pt x="21855" y="39139"/>
                      <a:pt x="23071" y="37133"/>
                    </a:cubicBezTo>
                    <a:cubicBezTo>
                      <a:pt x="23466" y="36434"/>
                      <a:pt x="24621" y="34276"/>
                      <a:pt x="23709" y="33577"/>
                    </a:cubicBezTo>
                    <a:cubicBezTo>
                      <a:pt x="23568" y="33469"/>
                      <a:pt x="23420" y="33422"/>
                      <a:pt x="23268" y="33422"/>
                    </a:cubicBezTo>
                    <a:cubicBezTo>
                      <a:pt x="22305" y="33422"/>
                      <a:pt x="21189" y="35323"/>
                      <a:pt x="20821" y="35796"/>
                    </a:cubicBezTo>
                    <a:cubicBezTo>
                      <a:pt x="19636" y="37315"/>
                      <a:pt x="18724" y="38957"/>
                      <a:pt x="17964" y="40689"/>
                    </a:cubicBezTo>
                    <a:cubicBezTo>
                      <a:pt x="17903" y="40051"/>
                      <a:pt x="17843" y="39443"/>
                      <a:pt x="17782" y="38805"/>
                    </a:cubicBezTo>
                    <a:cubicBezTo>
                      <a:pt x="17751" y="38349"/>
                      <a:pt x="17691" y="37923"/>
                      <a:pt x="17630" y="37467"/>
                    </a:cubicBezTo>
                    <a:cubicBezTo>
                      <a:pt x="18694" y="36282"/>
                      <a:pt x="24743" y="29109"/>
                      <a:pt x="22098" y="28349"/>
                    </a:cubicBezTo>
                    <a:cubicBezTo>
                      <a:pt x="22029" y="28330"/>
                      <a:pt x="21959" y="28321"/>
                      <a:pt x="21886" y="28321"/>
                    </a:cubicBezTo>
                    <a:cubicBezTo>
                      <a:pt x="20803" y="28321"/>
                      <a:pt x="19332" y="30336"/>
                      <a:pt x="18876" y="30963"/>
                    </a:cubicBezTo>
                    <a:cubicBezTo>
                      <a:pt x="17903" y="32300"/>
                      <a:pt x="17235" y="33790"/>
                      <a:pt x="16931" y="35370"/>
                    </a:cubicBezTo>
                    <a:cubicBezTo>
                      <a:pt x="16900" y="35309"/>
                      <a:pt x="16870" y="35218"/>
                      <a:pt x="16840" y="35188"/>
                    </a:cubicBezTo>
                    <a:cubicBezTo>
                      <a:pt x="16748" y="33030"/>
                      <a:pt x="15958" y="30993"/>
                      <a:pt x="14955" y="29109"/>
                    </a:cubicBezTo>
                    <a:cubicBezTo>
                      <a:pt x="14570" y="28339"/>
                      <a:pt x="13818" y="26466"/>
                      <a:pt x="12697" y="26466"/>
                    </a:cubicBezTo>
                    <a:cubicBezTo>
                      <a:pt x="12490" y="26466"/>
                      <a:pt x="12270" y="26530"/>
                      <a:pt x="12037" y="26677"/>
                    </a:cubicBezTo>
                    <a:cubicBezTo>
                      <a:pt x="10487" y="27650"/>
                      <a:pt x="11460" y="31054"/>
                      <a:pt x="12007" y="32331"/>
                    </a:cubicBezTo>
                    <a:cubicBezTo>
                      <a:pt x="12767" y="34246"/>
                      <a:pt x="14104" y="35765"/>
                      <a:pt x="15776" y="36860"/>
                    </a:cubicBezTo>
                    <a:cubicBezTo>
                      <a:pt x="15654" y="37528"/>
                      <a:pt x="15563" y="38197"/>
                      <a:pt x="15502" y="38866"/>
                    </a:cubicBezTo>
                    <a:cubicBezTo>
                      <a:pt x="13954" y="37732"/>
                      <a:pt x="12130" y="37177"/>
                      <a:pt x="10212" y="37177"/>
                    </a:cubicBezTo>
                    <a:cubicBezTo>
                      <a:pt x="10021" y="37177"/>
                      <a:pt x="9829" y="37183"/>
                      <a:pt x="9636" y="37194"/>
                    </a:cubicBezTo>
                    <a:cubicBezTo>
                      <a:pt x="8572" y="37285"/>
                      <a:pt x="5988" y="37376"/>
                      <a:pt x="6049" y="38957"/>
                    </a:cubicBezTo>
                    <a:cubicBezTo>
                      <a:pt x="6110" y="40416"/>
                      <a:pt x="8846" y="40720"/>
                      <a:pt x="9879" y="40872"/>
                    </a:cubicBezTo>
                    <a:cubicBezTo>
                      <a:pt x="10527" y="40960"/>
                      <a:pt x="11211" y="41016"/>
                      <a:pt x="11898" y="41016"/>
                    </a:cubicBezTo>
                    <a:cubicBezTo>
                      <a:pt x="13114" y="41016"/>
                      <a:pt x="14343" y="40840"/>
                      <a:pt x="15411" y="40355"/>
                    </a:cubicBezTo>
                    <a:lnTo>
                      <a:pt x="15411" y="40355"/>
                    </a:lnTo>
                    <a:cubicBezTo>
                      <a:pt x="15381" y="41388"/>
                      <a:pt x="15381" y="42452"/>
                      <a:pt x="15411" y="43516"/>
                    </a:cubicBezTo>
                    <a:cubicBezTo>
                      <a:pt x="15381" y="43395"/>
                      <a:pt x="15350" y="43273"/>
                      <a:pt x="15259" y="43212"/>
                    </a:cubicBezTo>
                    <a:cubicBezTo>
                      <a:pt x="15040" y="42976"/>
                      <a:pt x="14531" y="42918"/>
                      <a:pt x="14043" y="42918"/>
                    </a:cubicBezTo>
                    <a:cubicBezTo>
                      <a:pt x="13652" y="42918"/>
                      <a:pt x="13274" y="42956"/>
                      <a:pt x="13071" y="42969"/>
                    </a:cubicBezTo>
                    <a:cubicBezTo>
                      <a:pt x="11824" y="43060"/>
                      <a:pt x="9575" y="43455"/>
                      <a:pt x="8724" y="44580"/>
                    </a:cubicBezTo>
                    <a:cubicBezTo>
                      <a:pt x="8481" y="44884"/>
                      <a:pt x="8481" y="45249"/>
                      <a:pt x="8724" y="45553"/>
                    </a:cubicBezTo>
                    <a:cubicBezTo>
                      <a:pt x="8946" y="45790"/>
                      <a:pt x="9276" y="45861"/>
                      <a:pt x="9627" y="45861"/>
                    </a:cubicBezTo>
                    <a:cubicBezTo>
                      <a:pt x="9996" y="45861"/>
                      <a:pt x="10388" y="45782"/>
                      <a:pt x="10700" y="45735"/>
                    </a:cubicBezTo>
                    <a:cubicBezTo>
                      <a:pt x="12341" y="45522"/>
                      <a:pt x="13952" y="45097"/>
                      <a:pt x="15472" y="44489"/>
                    </a:cubicBezTo>
                    <a:cubicBezTo>
                      <a:pt x="15502" y="45279"/>
                      <a:pt x="15563" y="46130"/>
                      <a:pt x="15685" y="46921"/>
                    </a:cubicBezTo>
                    <a:cubicBezTo>
                      <a:pt x="13739" y="48835"/>
                      <a:pt x="11824" y="50720"/>
                      <a:pt x="9849" y="52574"/>
                    </a:cubicBezTo>
                    <a:cubicBezTo>
                      <a:pt x="9909" y="51176"/>
                      <a:pt x="10092" y="49626"/>
                      <a:pt x="9575" y="48288"/>
                    </a:cubicBezTo>
                    <a:cubicBezTo>
                      <a:pt x="9311" y="47602"/>
                      <a:pt x="8611" y="46571"/>
                      <a:pt x="7735" y="46571"/>
                    </a:cubicBezTo>
                    <a:cubicBezTo>
                      <a:pt x="7602" y="46571"/>
                      <a:pt x="7466" y="46595"/>
                      <a:pt x="7326" y="46647"/>
                    </a:cubicBezTo>
                    <a:cubicBezTo>
                      <a:pt x="6262" y="47072"/>
                      <a:pt x="6444" y="49048"/>
                      <a:pt x="6596" y="49930"/>
                    </a:cubicBezTo>
                    <a:cubicBezTo>
                      <a:pt x="6748" y="51024"/>
                      <a:pt x="7174" y="52027"/>
                      <a:pt x="7721" y="52969"/>
                    </a:cubicBezTo>
                    <a:cubicBezTo>
                      <a:pt x="6960" y="52731"/>
                      <a:pt x="6199" y="52605"/>
                      <a:pt x="5424" y="52605"/>
                    </a:cubicBezTo>
                    <a:cubicBezTo>
                      <a:pt x="5208" y="52605"/>
                      <a:pt x="4991" y="52615"/>
                      <a:pt x="4773" y="52635"/>
                    </a:cubicBezTo>
                    <a:cubicBezTo>
                      <a:pt x="3769" y="52696"/>
                      <a:pt x="1824" y="52969"/>
                      <a:pt x="1429" y="54155"/>
                    </a:cubicBezTo>
                    <a:cubicBezTo>
                      <a:pt x="1107" y="55209"/>
                      <a:pt x="1927" y="55551"/>
                      <a:pt x="3142" y="55551"/>
                    </a:cubicBezTo>
                    <a:cubicBezTo>
                      <a:pt x="4450" y="55551"/>
                      <a:pt x="6216" y="55154"/>
                      <a:pt x="7508" y="54823"/>
                    </a:cubicBezTo>
                    <a:lnTo>
                      <a:pt x="7508" y="54823"/>
                    </a:lnTo>
                    <a:cubicBezTo>
                      <a:pt x="5198" y="57042"/>
                      <a:pt x="2858" y="59200"/>
                      <a:pt x="487" y="61358"/>
                    </a:cubicBezTo>
                    <a:cubicBezTo>
                      <a:pt x="365" y="61389"/>
                      <a:pt x="304" y="61480"/>
                      <a:pt x="274" y="61602"/>
                    </a:cubicBezTo>
                    <a:cubicBezTo>
                      <a:pt x="213" y="61602"/>
                      <a:pt x="213" y="61632"/>
                      <a:pt x="183" y="61632"/>
                    </a:cubicBezTo>
                    <a:cubicBezTo>
                      <a:pt x="0" y="61784"/>
                      <a:pt x="61" y="61997"/>
                      <a:pt x="213" y="62118"/>
                    </a:cubicBezTo>
                    <a:cubicBezTo>
                      <a:pt x="335" y="63729"/>
                      <a:pt x="1429" y="65036"/>
                      <a:pt x="2493" y="66191"/>
                    </a:cubicBezTo>
                    <a:cubicBezTo>
                      <a:pt x="2562" y="66268"/>
                      <a:pt x="2641" y="66301"/>
                      <a:pt x="2719" y="66301"/>
                    </a:cubicBezTo>
                    <a:cubicBezTo>
                      <a:pt x="2945" y="66301"/>
                      <a:pt x="3153" y="66023"/>
                      <a:pt x="3040" y="65796"/>
                    </a:cubicBezTo>
                    <a:cubicBezTo>
                      <a:pt x="3040" y="65766"/>
                      <a:pt x="3070" y="65766"/>
                      <a:pt x="3070" y="65766"/>
                    </a:cubicBezTo>
                    <a:cubicBezTo>
                      <a:pt x="5380" y="62909"/>
                      <a:pt x="7751" y="60112"/>
                      <a:pt x="10092" y="57346"/>
                    </a:cubicBezTo>
                    <a:cubicBezTo>
                      <a:pt x="10153" y="57361"/>
                      <a:pt x="10206" y="57369"/>
                      <a:pt x="10255" y="57369"/>
                    </a:cubicBezTo>
                    <a:cubicBezTo>
                      <a:pt x="10305" y="57369"/>
                      <a:pt x="10350" y="57361"/>
                      <a:pt x="10396" y="57346"/>
                    </a:cubicBezTo>
                    <a:lnTo>
                      <a:pt x="10457" y="57377"/>
                    </a:lnTo>
                    <a:cubicBezTo>
                      <a:pt x="12190" y="58065"/>
                      <a:pt x="14073" y="58454"/>
                      <a:pt x="15980" y="58454"/>
                    </a:cubicBezTo>
                    <a:cubicBezTo>
                      <a:pt x="16347" y="58454"/>
                      <a:pt x="16715" y="58439"/>
                      <a:pt x="17083" y="58410"/>
                    </a:cubicBezTo>
                    <a:cubicBezTo>
                      <a:pt x="18055" y="58319"/>
                      <a:pt x="20214" y="58197"/>
                      <a:pt x="20031" y="56769"/>
                    </a:cubicBezTo>
                    <a:cubicBezTo>
                      <a:pt x="19848" y="55483"/>
                      <a:pt x="18052" y="55273"/>
                      <a:pt x="16687" y="55273"/>
                    </a:cubicBezTo>
                    <a:cubicBezTo>
                      <a:pt x="16244" y="55273"/>
                      <a:pt x="15846" y="55295"/>
                      <a:pt x="15563" y="55310"/>
                    </a:cubicBezTo>
                    <a:cubicBezTo>
                      <a:pt x="14286" y="55401"/>
                      <a:pt x="12523" y="55431"/>
                      <a:pt x="11216" y="56009"/>
                    </a:cubicBezTo>
                    <a:cubicBezTo>
                      <a:pt x="12919" y="54003"/>
                      <a:pt x="14651" y="51936"/>
                      <a:pt x="16414" y="49930"/>
                    </a:cubicBezTo>
                    <a:cubicBezTo>
                      <a:pt x="19150" y="49352"/>
                      <a:pt x="21916" y="48775"/>
                      <a:pt x="24651" y="48136"/>
                    </a:cubicBezTo>
                    <a:lnTo>
                      <a:pt x="24651" y="48136"/>
                    </a:lnTo>
                    <a:cubicBezTo>
                      <a:pt x="24499" y="49899"/>
                      <a:pt x="25806" y="52027"/>
                      <a:pt x="26779" y="53304"/>
                    </a:cubicBezTo>
                    <a:cubicBezTo>
                      <a:pt x="27433" y="54121"/>
                      <a:pt x="28747" y="55648"/>
                      <a:pt x="30020" y="55648"/>
                    </a:cubicBezTo>
                    <a:cubicBezTo>
                      <a:pt x="30166" y="55648"/>
                      <a:pt x="30312" y="55627"/>
                      <a:pt x="30457" y="55583"/>
                    </a:cubicBezTo>
                    <a:cubicBezTo>
                      <a:pt x="31764" y="55219"/>
                      <a:pt x="31490" y="53699"/>
                      <a:pt x="30974" y="52817"/>
                    </a:cubicBezTo>
                    <a:cubicBezTo>
                      <a:pt x="29788" y="50902"/>
                      <a:pt x="27235" y="49535"/>
                      <a:pt x="25350" y="48592"/>
                    </a:cubicBezTo>
                    <a:cubicBezTo>
                      <a:pt x="25290" y="48410"/>
                      <a:pt x="25290" y="48228"/>
                      <a:pt x="25350" y="48076"/>
                    </a:cubicBezTo>
                    <a:lnTo>
                      <a:pt x="25350" y="47984"/>
                    </a:lnTo>
                    <a:cubicBezTo>
                      <a:pt x="27357" y="47528"/>
                      <a:pt x="29332" y="47042"/>
                      <a:pt x="31308" y="46556"/>
                    </a:cubicBezTo>
                    <a:lnTo>
                      <a:pt x="31308" y="46586"/>
                    </a:lnTo>
                    <a:cubicBezTo>
                      <a:pt x="31946" y="48744"/>
                      <a:pt x="33132" y="50690"/>
                      <a:pt x="34955" y="52088"/>
                    </a:cubicBezTo>
                    <a:cubicBezTo>
                      <a:pt x="35617" y="52566"/>
                      <a:pt x="36893" y="53473"/>
                      <a:pt x="37952" y="53473"/>
                    </a:cubicBezTo>
                    <a:cubicBezTo>
                      <a:pt x="38305" y="53473"/>
                      <a:pt x="38633" y="53372"/>
                      <a:pt x="38907" y="53121"/>
                    </a:cubicBezTo>
                    <a:cubicBezTo>
                      <a:pt x="39849" y="52240"/>
                      <a:pt x="38725" y="50538"/>
                      <a:pt x="38056" y="49717"/>
                    </a:cubicBezTo>
                    <a:cubicBezTo>
                      <a:pt x="36627" y="47984"/>
                      <a:pt x="34469" y="46951"/>
                      <a:pt x="32220" y="46617"/>
                    </a:cubicBezTo>
                    <a:cubicBezTo>
                      <a:pt x="32210" y="46606"/>
                      <a:pt x="32193" y="46603"/>
                      <a:pt x="32174" y="46603"/>
                    </a:cubicBezTo>
                    <a:cubicBezTo>
                      <a:pt x="32135" y="46603"/>
                      <a:pt x="32088" y="46617"/>
                      <a:pt x="32068" y="46617"/>
                    </a:cubicBezTo>
                    <a:cubicBezTo>
                      <a:pt x="32037" y="46556"/>
                      <a:pt x="32037" y="46465"/>
                      <a:pt x="31977" y="46404"/>
                    </a:cubicBezTo>
                    <a:cubicBezTo>
                      <a:pt x="33922" y="45887"/>
                      <a:pt x="35867" y="45401"/>
                      <a:pt x="37813" y="44884"/>
                    </a:cubicBezTo>
                    <a:cubicBezTo>
                      <a:pt x="37813" y="44914"/>
                      <a:pt x="37843" y="44945"/>
                      <a:pt x="37843" y="44975"/>
                    </a:cubicBezTo>
                    <a:cubicBezTo>
                      <a:pt x="38725" y="47103"/>
                      <a:pt x="40092" y="48927"/>
                      <a:pt x="41916" y="50355"/>
                    </a:cubicBezTo>
                    <a:cubicBezTo>
                      <a:pt x="42458" y="50774"/>
                      <a:pt x="43959" y="52012"/>
                      <a:pt x="45059" y="52012"/>
                    </a:cubicBezTo>
                    <a:cubicBezTo>
                      <a:pt x="45316" y="52012"/>
                      <a:pt x="45550" y="51945"/>
                      <a:pt x="45746" y="51784"/>
                    </a:cubicBezTo>
                    <a:cubicBezTo>
                      <a:pt x="46688" y="50994"/>
                      <a:pt x="45412" y="49139"/>
                      <a:pt x="44895" y="48562"/>
                    </a:cubicBezTo>
                    <a:cubicBezTo>
                      <a:pt x="43466" y="46708"/>
                      <a:pt x="41308" y="45674"/>
                      <a:pt x="39241" y="44610"/>
                    </a:cubicBezTo>
                    <a:cubicBezTo>
                      <a:pt x="40336" y="44306"/>
                      <a:pt x="41399" y="43972"/>
                      <a:pt x="42524" y="43668"/>
                    </a:cubicBezTo>
                    <a:cubicBezTo>
                      <a:pt x="43967" y="43984"/>
                      <a:pt x="45436" y="44159"/>
                      <a:pt x="46930" y="44159"/>
                    </a:cubicBezTo>
                    <a:cubicBezTo>
                      <a:pt x="47734" y="44159"/>
                      <a:pt x="48545" y="44109"/>
                      <a:pt x="49363" y="44003"/>
                    </a:cubicBezTo>
                    <a:cubicBezTo>
                      <a:pt x="50427" y="43851"/>
                      <a:pt x="53801" y="43668"/>
                      <a:pt x="53801" y="42027"/>
                    </a:cubicBezTo>
                    <a:cubicBezTo>
                      <a:pt x="53801" y="40708"/>
                      <a:pt x="51923" y="40466"/>
                      <a:pt x="50610" y="40466"/>
                    </a:cubicBezTo>
                    <a:cubicBezTo>
                      <a:pt x="50228" y="40466"/>
                      <a:pt x="49893" y="40486"/>
                      <a:pt x="49667" y="40507"/>
                    </a:cubicBezTo>
                    <a:cubicBezTo>
                      <a:pt x="47175" y="40689"/>
                      <a:pt x="44804" y="41419"/>
                      <a:pt x="42585" y="42544"/>
                    </a:cubicBezTo>
                    <a:cubicBezTo>
                      <a:pt x="40852" y="42756"/>
                      <a:pt x="39059" y="42999"/>
                      <a:pt x="37296" y="43303"/>
                    </a:cubicBezTo>
                    <a:cubicBezTo>
                      <a:pt x="39728" y="41632"/>
                      <a:pt x="43983" y="38227"/>
                      <a:pt x="42250" y="36981"/>
                    </a:cubicBezTo>
                    <a:cubicBezTo>
                      <a:pt x="42039" y="36826"/>
                      <a:pt x="41811" y="36760"/>
                      <a:pt x="41576" y="36760"/>
                    </a:cubicBezTo>
                    <a:cubicBezTo>
                      <a:pt x="40661" y="36760"/>
                      <a:pt x="39639" y="37744"/>
                      <a:pt x="39059" y="38227"/>
                    </a:cubicBezTo>
                    <a:cubicBezTo>
                      <a:pt x="37387" y="39595"/>
                      <a:pt x="36141" y="41328"/>
                      <a:pt x="35259" y="43273"/>
                    </a:cubicBezTo>
                    <a:cubicBezTo>
                      <a:pt x="35168" y="43425"/>
                      <a:pt x="35259" y="43577"/>
                      <a:pt x="35320" y="43668"/>
                    </a:cubicBezTo>
                    <a:cubicBezTo>
                      <a:pt x="33101" y="44063"/>
                      <a:pt x="30852" y="44580"/>
                      <a:pt x="28603" y="44975"/>
                    </a:cubicBezTo>
                    <a:cubicBezTo>
                      <a:pt x="29971" y="44458"/>
                      <a:pt x="31278" y="43820"/>
                      <a:pt x="32402" y="42939"/>
                    </a:cubicBezTo>
                    <a:cubicBezTo>
                      <a:pt x="33314" y="42300"/>
                      <a:pt x="35715" y="40233"/>
                      <a:pt x="35168" y="38835"/>
                    </a:cubicBezTo>
                    <a:cubicBezTo>
                      <a:pt x="35000" y="38396"/>
                      <a:pt x="34689" y="38209"/>
                      <a:pt x="34281" y="38209"/>
                    </a:cubicBezTo>
                    <a:cubicBezTo>
                      <a:pt x="32031" y="38209"/>
                      <a:pt x="26819" y="43913"/>
                      <a:pt x="26201" y="44762"/>
                    </a:cubicBezTo>
                    <a:cubicBezTo>
                      <a:pt x="26110" y="44945"/>
                      <a:pt x="26171" y="45097"/>
                      <a:pt x="26293" y="45188"/>
                    </a:cubicBezTo>
                    <a:cubicBezTo>
                      <a:pt x="26141" y="45218"/>
                      <a:pt x="25989" y="45279"/>
                      <a:pt x="25837" y="45340"/>
                    </a:cubicBezTo>
                    <a:cubicBezTo>
                      <a:pt x="25715" y="45370"/>
                      <a:pt x="25685" y="45431"/>
                      <a:pt x="25654" y="45522"/>
                    </a:cubicBezTo>
                    <a:cubicBezTo>
                      <a:pt x="23709" y="45826"/>
                      <a:pt x="21764" y="46100"/>
                      <a:pt x="19818" y="46191"/>
                    </a:cubicBezTo>
                    <a:cubicBezTo>
                      <a:pt x="23435" y="42027"/>
                      <a:pt x="27022" y="37802"/>
                      <a:pt x="30518" y="33546"/>
                    </a:cubicBezTo>
                    <a:lnTo>
                      <a:pt x="30548" y="33577"/>
                    </a:lnTo>
                    <a:cubicBezTo>
                      <a:pt x="30427" y="33729"/>
                      <a:pt x="30457" y="34033"/>
                      <a:pt x="30730" y="34124"/>
                    </a:cubicBezTo>
                    <a:cubicBezTo>
                      <a:pt x="32652" y="34646"/>
                      <a:pt x="34629" y="35131"/>
                      <a:pt x="36618" y="35131"/>
                    </a:cubicBezTo>
                    <a:cubicBezTo>
                      <a:pt x="37177" y="35131"/>
                      <a:pt x="37738" y="35092"/>
                      <a:pt x="38299" y="35005"/>
                    </a:cubicBezTo>
                    <a:cubicBezTo>
                      <a:pt x="39636" y="34762"/>
                      <a:pt x="42585" y="34002"/>
                      <a:pt x="42402" y="32148"/>
                    </a:cubicBezTo>
                    <a:cubicBezTo>
                      <a:pt x="42242" y="30416"/>
                      <a:pt x="40026" y="30226"/>
                      <a:pt x="38540" y="30226"/>
                    </a:cubicBezTo>
                    <a:cubicBezTo>
                      <a:pt x="38331" y="30226"/>
                      <a:pt x="38137" y="30230"/>
                      <a:pt x="37965" y="30233"/>
                    </a:cubicBezTo>
                    <a:cubicBezTo>
                      <a:pt x="35867" y="30294"/>
                      <a:pt x="33892" y="30811"/>
                      <a:pt x="32037" y="31662"/>
                    </a:cubicBezTo>
                    <a:cubicBezTo>
                      <a:pt x="33892" y="29321"/>
                      <a:pt x="35685" y="27011"/>
                      <a:pt x="37448" y="24671"/>
                    </a:cubicBezTo>
                    <a:cubicBezTo>
                      <a:pt x="37512" y="24735"/>
                      <a:pt x="37592" y="24800"/>
                      <a:pt x="37687" y="24800"/>
                    </a:cubicBezTo>
                    <a:cubicBezTo>
                      <a:pt x="37726" y="24800"/>
                      <a:pt x="37768" y="24789"/>
                      <a:pt x="37813" y="24762"/>
                    </a:cubicBezTo>
                    <a:cubicBezTo>
                      <a:pt x="39332" y="24124"/>
                      <a:pt x="40883" y="23516"/>
                      <a:pt x="42402" y="22878"/>
                    </a:cubicBezTo>
                    <a:lnTo>
                      <a:pt x="42402" y="22878"/>
                    </a:lnTo>
                    <a:cubicBezTo>
                      <a:pt x="42402" y="22938"/>
                      <a:pt x="42372" y="23030"/>
                      <a:pt x="42402" y="23090"/>
                    </a:cubicBezTo>
                    <a:cubicBezTo>
                      <a:pt x="43071" y="25279"/>
                      <a:pt x="44196" y="27406"/>
                      <a:pt x="46019" y="28805"/>
                    </a:cubicBezTo>
                    <a:cubicBezTo>
                      <a:pt x="46581" y="29237"/>
                      <a:pt x="47771" y="30052"/>
                      <a:pt x="48730" y="30052"/>
                    </a:cubicBezTo>
                    <a:cubicBezTo>
                      <a:pt x="49121" y="30052"/>
                      <a:pt x="49473" y="29917"/>
                      <a:pt x="49728" y="29565"/>
                    </a:cubicBezTo>
                    <a:cubicBezTo>
                      <a:pt x="50518" y="28410"/>
                      <a:pt x="49454" y="26251"/>
                      <a:pt x="48786" y="25309"/>
                    </a:cubicBezTo>
                    <a:cubicBezTo>
                      <a:pt x="47478" y="23516"/>
                      <a:pt x="45412" y="22726"/>
                      <a:pt x="43284" y="22482"/>
                    </a:cubicBezTo>
                    <a:cubicBezTo>
                      <a:pt x="44956" y="21783"/>
                      <a:pt x="46627" y="21023"/>
                      <a:pt x="48238" y="20203"/>
                    </a:cubicBezTo>
                    <a:cubicBezTo>
                      <a:pt x="48299" y="20264"/>
                      <a:pt x="48360" y="20294"/>
                      <a:pt x="48390" y="20294"/>
                    </a:cubicBezTo>
                    <a:cubicBezTo>
                      <a:pt x="48482" y="20324"/>
                      <a:pt x="48542" y="20355"/>
                      <a:pt x="48634" y="20355"/>
                    </a:cubicBezTo>
                    <a:cubicBezTo>
                      <a:pt x="49150" y="21814"/>
                      <a:pt x="50366" y="22908"/>
                      <a:pt x="51673" y="23759"/>
                    </a:cubicBezTo>
                    <a:cubicBezTo>
                      <a:pt x="52361" y="24172"/>
                      <a:pt x="54260" y="25259"/>
                      <a:pt x="55543" y="25259"/>
                    </a:cubicBezTo>
                    <a:cubicBezTo>
                      <a:pt x="55960" y="25259"/>
                      <a:pt x="56313" y="25144"/>
                      <a:pt x="56536" y="24853"/>
                    </a:cubicBezTo>
                    <a:cubicBezTo>
                      <a:pt x="57205" y="24002"/>
                      <a:pt x="55807" y="23151"/>
                      <a:pt x="55229" y="22726"/>
                    </a:cubicBezTo>
                    <a:cubicBezTo>
                      <a:pt x="53466" y="21358"/>
                      <a:pt x="51400" y="20415"/>
                      <a:pt x="49211" y="19838"/>
                    </a:cubicBezTo>
                    <a:cubicBezTo>
                      <a:pt x="50944" y="18957"/>
                      <a:pt x="52615" y="18045"/>
                      <a:pt x="54287" y="17072"/>
                    </a:cubicBezTo>
                    <a:cubicBezTo>
                      <a:pt x="55400" y="17295"/>
                      <a:pt x="56513" y="17427"/>
                      <a:pt x="57626" y="17427"/>
                    </a:cubicBezTo>
                    <a:cubicBezTo>
                      <a:pt x="58337" y="17427"/>
                      <a:pt x="59048" y="17373"/>
                      <a:pt x="59758" y="17254"/>
                    </a:cubicBezTo>
                    <a:cubicBezTo>
                      <a:pt x="60822" y="17072"/>
                      <a:pt x="63588" y="16677"/>
                      <a:pt x="63375" y="15035"/>
                    </a:cubicBezTo>
                    <a:cubicBezTo>
                      <a:pt x="63268" y="14088"/>
                      <a:pt x="62331" y="13856"/>
                      <a:pt x="61366" y="13856"/>
                    </a:cubicBezTo>
                    <a:cubicBezTo>
                      <a:pt x="60691" y="13856"/>
                      <a:pt x="60002" y="13970"/>
                      <a:pt x="59576" y="14032"/>
                    </a:cubicBezTo>
                    <a:cubicBezTo>
                      <a:pt x="57448" y="14276"/>
                      <a:pt x="55442" y="15035"/>
                      <a:pt x="53527" y="16099"/>
                    </a:cubicBezTo>
                    <a:cubicBezTo>
                      <a:pt x="53466" y="16160"/>
                      <a:pt x="53406" y="16221"/>
                      <a:pt x="53375" y="16312"/>
                    </a:cubicBezTo>
                    <a:cubicBezTo>
                      <a:pt x="48786" y="17558"/>
                      <a:pt x="44378" y="19200"/>
                      <a:pt x="40092" y="21206"/>
                    </a:cubicBezTo>
                    <a:cubicBezTo>
                      <a:pt x="41399" y="19352"/>
                      <a:pt x="42737" y="17437"/>
                      <a:pt x="43983" y="15552"/>
                    </a:cubicBezTo>
                    <a:cubicBezTo>
                      <a:pt x="44018" y="15561"/>
                      <a:pt x="44055" y="15565"/>
                      <a:pt x="44092" y="15565"/>
                    </a:cubicBezTo>
                    <a:cubicBezTo>
                      <a:pt x="44306" y="15565"/>
                      <a:pt x="44517" y="15417"/>
                      <a:pt x="44439" y="15157"/>
                    </a:cubicBezTo>
                    <a:cubicBezTo>
                      <a:pt x="44439" y="15127"/>
                      <a:pt x="44409" y="15096"/>
                      <a:pt x="44409" y="15035"/>
                    </a:cubicBezTo>
                    <a:lnTo>
                      <a:pt x="44409" y="15035"/>
                    </a:lnTo>
                    <a:cubicBezTo>
                      <a:pt x="44500" y="15127"/>
                      <a:pt x="44561" y="15157"/>
                      <a:pt x="44682" y="15157"/>
                    </a:cubicBezTo>
                    <a:cubicBezTo>
                      <a:pt x="46171" y="15035"/>
                      <a:pt x="55807" y="14580"/>
                      <a:pt x="54287" y="11388"/>
                    </a:cubicBezTo>
                    <a:cubicBezTo>
                      <a:pt x="54023" y="10848"/>
                      <a:pt x="53453" y="10671"/>
                      <a:pt x="52802" y="10671"/>
                    </a:cubicBezTo>
                    <a:cubicBezTo>
                      <a:pt x="51878" y="10671"/>
                      <a:pt x="50790" y="11027"/>
                      <a:pt x="50184" y="11206"/>
                    </a:cubicBezTo>
                    <a:cubicBezTo>
                      <a:pt x="48147" y="11814"/>
                      <a:pt x="46263" y="12969"/>
                      <a:pt x="44712" y="14488"/>
                    </a:cubicBezTo>
                    <a:cubicBezTo>
                      <a:pt x="45898" y="12665"/>
                      <a:pt x="47083" y="10841"/>
                      <a:pt x="48178" y="8956"/>
                    </a:cubicBezTo>
                    <a:cubicBezTo>
                      <a:pt x="50974" y="6616"/>
                      <a:pt x="56810" y="1327"/>
                      <a:pt x="55017" y="142"/>
                    </a:cubicBezTo>
                    <a:cubicBezTo>
                      <a:pt x="54868" y="44"/>
                      <a:pt x="54700" y="0"/>
                      <a:pt x="54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7" name="Google Shape;2187;p28"/>
              <p:cNvGrpSpPr/>
              <p:nvPr/>
            </p:nvGrpSpPr>
            <p:grpSpPr>
              <a:xfrm rot="2496572">
                <a:off x="27933" y="3349541"/>
                <a:ext cx="1369143" cy="1907993"/>
                <a:chOff x="3339213" y="-3311900"/>
                <a:chExt cx="1535000" cy="2139125"/>
              </a:xfrm>
            </p:grpSpPr>
            <p:sp>
              <p:nvSpPr>
                <p:cNvPr id="2188" name="Google Shape;2188;p28"/>
                <p:cNvSpPr/>
                <p:nvPr/>
              </p:nvSpPr>
              <p:spPr>
                <a:xfrm>
                  <a:off x="3339213" y="-3311900"/>
                  <a:ext cx="1535000" cy="21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00" h="85565" extrusionOk="0">
                      <a:moveTo>
                        <a:pt x="17265" y="1"/>
                      </a:moveTo>
                      <a:lnTo>
                        <a:pt x="17265" y="1"/>
                      </a:lnTo>
                      <a:cubicBezTo>
                        <a:pt x="15046" y="8998"/>
                        <a:pt x="21733" y="24834"/>
                        <a:pt x="24286" y="31764"/>
                      </a:cubicBezTo>
                      <a:cubicBezTo>
                        <a:pt x="19818" y="22920"/>
                        <a:pt x="11187" y="16871"/>
                        <a:pt x="11186" y="16870"/>
                      </a:cubicBezTo>
                      <a:lnTo>
                        <a:pt x="11186" y="16870"/>
                      </a:lnTo>
                      <a:cubicBezTo>
                        <a:pt x="15806" y="28238"/>
                        <a:pt x="25198" y="36232"/>
                        <a:pt x="25198" y="36232"/>
                      </a:cubicBezTo>
                      <a:lnTo>
                        <a:pt x="28998" y="48330"/>
                      </a:lnTo>
                      <a:cubicBezTo>
                        <a:pt x="20913" y="31127"/>
                        <a:pt x="1065" y="27418"/>
                        <a:pt x="1064" y="27418"/>
                      </a:cubicBezTo>
                      <a:lnTo>
                        <a:pt x="1064" y="27418"/>
                      </a:lnTo>
                      <a:cubicBezTo>
                        <a:pt x="9514" y="43163"/>
                        <a:pt x="29636" y="50458"/>
                        <a:pt x="29636" y="50458"/>
                      </a:cubicBezTo>
                      <a:lnTo>
                        <a:pt x="33071" y="61278"/>
                      </a:lnTo>
                      <a:cubicBezTo>
                        <a:pt x="18274" y="45324"/>
                        <a:pt x="5750" y="43809"/>
                        <a:pt x="1525" y="43809"/>
                      </a:cubicBezTo>
                      <a:cubicBezTo>
                        <a:pt x="534" y="43809"/>
                        <a:pt x="0" y="43892"/>
                        <a:pt x="0" y="43892"/>
                      </a:cubicBezTo>
                      <a:cubicBezTo>
                        <a:pt x="6474" y="64470"/>
                        <a:pt x="34317" y="65321"/>
                        <a:pt x="34317" y="65321"/>
                      </a:cubicBezTo>
                      <a:lnTo>
                        <a:pt x="38815" y="79485"/>
                      </a:lnTo>
                      <a:cubicBezTo>
                        <a:pt x="28661" y="67795"/>
                        <a:pt x="19260" y="65161"/>
                        <a:pt x="12849" y="65161"/>
                      </a:cubicBezTo>
                      <a:cubicBezTo>
                        <a:pt x="7592" y="65161"/>
                        <a:pt x="4347" y="66932"/>
                        <a:pt x="4347" y="66932"/>
                      </a:cubicBezTo>
                      <a:cubicBezTo>
                        <a:pt x="16384" y="79315"/>
                        <a:pt x="27144" y="81590"/>
                        <a:pt x="33425" y="81590"/>
                      </a:cubicBezTo>
                      <a:cubicBezTo>
                        <a:pt x="37073" y="81590"/>
                        <a:pt x="39211" y="80823"/>
                        <a:pt x="39211" y="80823"/>
                      </a:cubicBezTo>
                      <a:cubicBezTo>
                        <a:pt x="39211" y="80823"/>
                        <a:pt x="39970" y="82951"/>
                        <a:pt x="40852" y="85565"/>
                      </a:cubicBezTo>
                      <a:lnTo>
                        <a:pt x="43010" y="84349"/>
                      </a:lnTo>
                      <a:cubicBezTo>
                        <a:pt x="42524" y="83103"/>
                        <a:pt x="41946" y="81674"/>
                        <a:pt x="41277" y="80154"/>
                      </a:cubicBezTo>
                      <a:cubicBezTo>
                        <a:pt x="41277" y="80154"/>
                        <a:pt x="61399" y="67692"/>
                        <a:pt x="59363" y="52920"/>
                      </a:cubicBezTo>
                      <a:lnTo>
                        <a:pt x="59363" y="52920"/>
                      </a:lnTo>
                      <a:cubicBezTo>
                        <a:pt x="59362" y="52920"/>
                        <a:pt x="44438" y="58939"/>
                        <a:pt x="40335" y="78878"/>
                      </a:cubicBezTo>
                      <a:lnTo>
                        <a:pt x="35989" y="64774"/>
                      </a:lnTo>
                      <a:cubicBezTo>
                        <a:pt x="35989" y="64774"/>
                        <a:pt x="56962" y="52464"/>
                        <a:pt x="60184" y="33710"/>
                      </a:cubicBezTo>
                      <a:lnTo>
                        <a:pt x="60184" y="33710"/>
                      </a:lnTo>
                      <a:cubicBezTo>
                        <a:pt x="60182" y="33710"/>
                        <a:pt x="41733" y="34622"/>
                        <a:pt x="35168" y="62586"/>
                      </a:cubicBezTo>
                      <a:lnTo>
                        <a:pt x="31277" y="50670"/>
                      </a:lnTo>
                      <a:cubicBezTo>
                        <a:pt x="31277" y="50670"/>
                        <a:pt x="44287" y="39880"/>
                        <a:pt x="44195" y="21460"/>
                      </a:cubicBezTo>
                      <a:lnTo>
                        <a:pt x="44195" y="21460"/>
                      </a:lnTo>
                      <a:cubicBezTo>
                        <a:pt x="44194" y="21461"/>
                        <a:pt x="32675" y="26172"/>
                        <a:pt x="30396" y="48968"/>
                      </a:cubicBezTo>
                      <a:lnTo>
                        <a:pt x="26718" y="35777"/>
                      </a:lnTo>
                      <a:cubicBezTo>
                        <a:pt x="26718" y="35777"/>
                        <a:pt x="35198" y="28998"/>
                        <a:pt x="37904" y="12433"/>
                      </a:cubicBezTo>
                      <a:lnTo>
                        <a:pt x="37904" y="12433"/>
                      </a:lnTo>
                      <a:cubicBezTo>
                        <a:pt x="37903" y="12433"/>
                        <a:pt x="27964" y="17206"/>
                        <a:pt x="25988" y="33618"/>
                      </a:cubicBezTo>
                      <a:cubicBezTo>
                        <a:pt x="26384" y="30153"/>
                        <a:pt x="26353" y="13193"/>
                        <a:pt x="172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28"/>
                <p:cNvSpPr/>
                <p:nvPr/>
              </p:nvSpPr>
              <p:spPr>
                <a:xfrm>
                  <a:off x="3406063" y="-2586200"/>
                  <a:ext cx="655050" cy="50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2" h="20275" extrusionOk="0">
                      <a:moveTo>
                        <a:pt x="1" y="1"/>
                      </a:moveTo>
                      <a:cubicBezTo>
                        <a:pt x="3" y="2"/>
                        <a:pt x="18386" y="15530"/>
                        <a:pt x="26199" y="20273"/>
                      </a:cubicBezTo>
                      <a:lnTo>
                        <a:pt x="26199" y="20273"/>
                      </a:lnTo>
                      <a:cubicBezTo>
                        <a:pt x="25944" y="20088"/>
                        <a:pt x="7908" y="4920"/>
                        <a:pt x="1" y="1"/>
                      </a:cubicBezTo>
                      <a:close/>
                      <a:moveTo>
                        <a:pt x="26199" y="20273"/>
                      </a:moveTo>
                      <a:cubicBezTo>
                        <a:pt x="26201" y="20274"/>
                        <a:pt x="26202" y="20275"/>
                        <a:pt x="26202" y="20275"/>
                      </a:cubicBezTo>
                      <a:cubicBezTo>
                        <a:pt x="26202" y="20275"/>
                        <a:pt x="26202" y="20275"/>
                        <a:pt x="26202" y="20275"/>
                      </a:cubicBezTo>
                      <a:cubicBezTo>
                        <a:pt x="26201" y="20274"/>
                        <a:pt x="26200" y="20273"/>
                        <a:pt x="26199" y="202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28"/>
                <p:cNvSpPr/>
                <p:nvPr/>
              </p:nvSpPr>
              <p:spPr>
                <a:xfrm>
                  <a:off x="3648488" y="-2849875"/>
                  <a:ext cx="313100" cy="4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16019" extrusionOk="0">
                      <a:moveTo>
                        <a:pt x="0" y="0"/>
                      </a:moveTo>
                      <a:cubicBezTo>
                        <a:pt x="2" y="3"/>
                        <a:pt x="7691" y="11794"/>
                        <a:pt x="12523" y="16019"/>
                      </a:cubicBezTo>
                      <a:cubicBezTo>
                        <a:pt x="12523" y="16019"/>
                        <a:pt x="6140" y="766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28"/>
                <p:cNvSpPr/>
                <p:nvPr/>
              </p:nvSpPr>
              <p:spPr>
                <a:xfrm>
                  <a:off x="3994238" y="-2974500"/>
                  <a:ext cx="274325" cy="53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21430" extrusionOk="0">
                      <a:moveTo>
                        <a:pt x="10973" y="1"/>
                      </a:moveTo>
                      <a:lnTo>
                        <a:pt x="10973" y="1"/>
                      </a:lnTo>
                      <a:cubicBezTo>
                        <a:pt x="10971" y="4"/>
                        <a:pt x="1976" y="13832"/>
                        <a:pt x="0" y="21429"/>
                      </a:cubicBezTo>
                      <a:cubicBezTo>
                        <a:pt x="0" y="21429"/>
                        <a:pt x="9271" y="2949"/>
                        <a:pt x="109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28"/>
                <p:cNvSpPr/>
                <p:nvPr/>
              </p:nvSpPr>
              <p:spPr>
                <a:xfrm>
                  <a:off x="4112763" y="-2745000"/>
                  <a:ext cx="314625" cy="6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5" h="27205" extrusionOk="0">
                      <a:moveTo>
                        <a:pt x="12585" y="0"/>
                      </a:moveTo>
                      <a:lnTo>
                        <a:pt x="12585" y="0"/>
                      </a:lnTo>
                      <a:cubicBezTo>
                        <a:pt x="12582" y="4"/>
                        <a:pt x="1856" y="18510"/>
                        <a:pt x="1" y="27202"/>
                      </a:cubicBezTo>
                      <a:lnTo>
                        <a:pt x="1" y="27202"/>
                      </a:lnTo>
                      <a:cubicBezTo>
                        <a:pt x="82" y="26962"/>
                        <a:pt x="12010" y="1150"/>
                        <a:pt x="12585" y="0"/>
                      </a:cubicBezTo>
                      <a:close/>
                      <a:moveTo>
                        <a:pt x="1" y="27202"/>
                      </a:moveTo>
                      <a:lnTo>
                        <a:pt x="1" y="27202"/>
                      </a:lnTo>
                      <a:cubicBezTo>
                        <a:pt x="1" y="27204"/>
                        <a:pt x="1" y="27204"/>
                        <a:pt x="1" y="27204"/>
                      </a:cubicBezTo>
                      <a:cubicBezTo>
                        <a:pt x="1" y="27204"/>
                        <a:pt x="1" y="27203"/>
                        <a:pt x="1" y="27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28"/>
                <p:cNvSpPr/>
                <p:nvPr/>
              </p:nvSpPr>
              <p:spPr>
                <a:xfrm>
                  <a:off x="4222188" y="-2438025"/>
                  <a:ext cx="588950" cy="7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8" h="28877" extrusionOk="0">
                      <a:moveTo>
                        <a:pt x="23558" y="1"/>
                      </a:moveTo>
                      <a:cubicBezTo>
                        <a:pt x="23554" y="4"/>
                        <a:pt x="5927" y="16203"/>
                        <a:pt x="1" y="28877"/>
                      </a:cubicBezTo>
                      <a:cubicBezTo>
                        <a:pt x="1" y="28877"/>
                        <a:pt x="15351" y="8390"/>
                        <a:pt x="235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28"/>
                <p:cNvSpPr/>
                <p:nvPr/>
              </p:nvSpPr>
              <p:spPr>
                <a:xfrm>
                  <a:off x="3369588" y="-2192575"/>
                  <a:ext cx="823750" cy="4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0" h="19090" extrusionOk="0">
                      <a:moveTo>
                        <a:pt x="1" y="1"/>
                      </a:moveTo>
                      <a:cubicBezTo>
                        <a:pt x="5" y="4"/>
                        <a:pt x="19152" y="17235"/>
                        <a:pt x="32950" y="19089"/>
                      </a:cubicBezTo>
                      <a:cubicBezTo>
                        <a:pt x="32950" y="19089"/>
                        <a:pt x="16840" y="13770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28"/>
                <p:cNvSpPr/>
                <p:nvPr/>
              </p:nvSpPr>
              <p:spPr>
                <a:xfrm>
                  <a:off x="4366588" y="-1933450"/>
                  <a:ext cx="433900" cy="60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6" h="24226" extrusionOk="0">
                      <a:moveTo>
                        <a:pt x="17356" y="1"/>
                      </a:moveTo>
                      <a:lnTo>
                        <a:pt x="17356" y="1"/>
                      </a:lnTo>
                      <a:cubicBezTo>
                        <a:pt x="10547" y="6292"/>
                        <a:pt x="0" y="24226"/>
                        <a:pt x="0" y="24226"/>
                      </a:cubicBezTo>
                      <a:cubicBezTo>
                        <a:pt x="1672" y="22250"/>
                        <a:pt x="17354" y="3"/>
                        <a:pt x="173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28"/>
                <p:cNvSpPr/>
                <p:nvPr/>
              </p:nvSpPr>
              <p:spPr>
                <a:xfrm>
                  <a:off x="3474463" y="-1628725"/>
                  <a:ext cx="838950" cy="3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8" h="1291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6" y="153"/>
                        <a:pt x="775" y="481"/>
                        <a:pt x="1812" y="937"/>
                      </a:cubicBezTo>
                      <a:lnTo>
                        <a:pt x="1812" y="937"/>
                      </a:lnTo>
                      <a:cubicBezTo>
                        <a:pt x="661" y="351"/>
                        <a:pt x="1" y="0"/>
                        <a:pt x="1" y="0"/>
                      </a:cubicBezTo>
                      <a:close/>
                      <a:moveTo>
                        <a:pt x="1812" y="937"/>
                      </a:moveTo>
                      <a:cubicBezTo>
                        <a:pt x="7321" y="3741"/>
                        <a:pt x="24077" y="11937"/>
                        <a:pt x="33556" y="12918"/>
                      </a:cubicBezTo>
                      <a:lnTo>
                        <a:pt x="33556" y="12918"/>
                      </a:lnTo>
                      <a:cubicBezTo>
                        <a:pt x="33353" y="12871"/>
                        <a:pt x="8796" y="4007"/>
                        <a:pt x="1812" y="937"/>
                      </a:cubicBezTo>
                      <a:close/>
                      <a:moveTo>
                        <a:pt x="33556" y="12918"/>
                      </a:moveTo>
                      <a:cubicBezTo>
                        <a:pt x="33557" y="12918"/>
                        <a:pt x="33557" y="12918"/>
                        <a:pt x="33557" y="12918"/>
                      </a:cubicBezTo>
                      <a:cubicBezTo>
                        <a:pt x="33557" y="12918"/>
                        <a:pt x="33557" y="12918"/>
                        <a:pt x="33557" y="12918"/>
                      </a:cubicBezTo>
                      <a:cubicBezTo>
                        <a:pt x="33557" y="12918"/>
                        <a:pt x="33557" y="12918"/>
                        <a:pt x="33556" y="129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28"/>
                <p:cNvSpPr/>
                <p:nvPr/>
              </p:nvSpPr>
              <p:spPr>
                <a:xfrm>
                  <a:off x="3781463" y="-3247300"/>
                  <a:ext cx="184675" cy="69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2784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4"/>
                        <a:pt x="5198" y="22129"/>
                        <a:pt x="7387" y="27843"/>
                      </a:cubicBezTo>
                      <a:cubicBezTo>
                        <a:pt x="7387" y="27843"/>
                        <a:pt x="4013" y="1139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8" name="Google Shape;2198;p28"/>
              <p:cNvGrpSpPr/>
              <p:nvPr/>
            </p:nvGrpSpPr>
            <p:grpSpPr>
              <a:xfrm rot="-2700000">
                <a:off x="1130670" y="3831189"/>
                <a:ext cx="1491661" cy="1800633"/>
                <a:chOff x="6987463" y="-3144050"/>
                <a:chExt cx="1491675" cy="1800650"/>
              </a:xfrm>
            </p:grpSpPr>
            <p:sp>
              <p:nvSpPr>
                <p:cNvPr id="2199" name="Google Shape;2199;p28"/>
                <p:cNvSpPr/>
                <p:nvPr/>
              </p:nvSpPr>
              <p:spPr>
                <a:xfrm>
                  <a:off x="6987463" y="-3144050"/>
                  <a:ext cx="1491675" cy="17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7" h="69922" extrusionOk="0">
                      <a:moveTo>
                        <a:pt x="41317" y="0"/>
                      </a:moveTo>
                      <a:cubicBezTo>
                        <a:pt x="30030" y="0"/>
                        <a:pt x="28740" y="35780"/>
                        <a:pt x="23344" y="37856"/>
                      </a:cubicBezTo>
                      <a:cubicBezTo>
                        <a:pt x="23064" y="37963"/>
                        <a:pt x="22815" y="38015"/>
                        <a:pt x="22593" y="38015"/>
                      </a:cubicBezTo>
                      <a:cubicBezTo>
                        <a:pt x="18137" y="38015"/>
                        <a:pt x="24668" y="17337"/>
                        <a:pt x="12824" y="17337"/>
                      </a:cubicBezTo>
                      <a:cubicBezTo>
                        <a:pt x="12775" y="17337"/>
                        <a:pt x="12725" y="17338"/>
                        <a:pt x="12675" y="17338"/>
                      </a:cubicBezTo>
                      <a:cubicBezTo>
                        <a:pt x="0" y="17490"/>
                        <a:pt x="22554" y="52141"/>
                        <a:pt x="15958" y="55637"/>
                      </a:cubicBezTo>
                      <a:cubicBezTo>
                        <a:pt x="15526" y="55869"/>
                        <a:pt x="15137" y="55977"/>
                        <a:pt x="14785" y="55977"/>
                      </a:cubicBezTo>
                      <a:cubicBezTo>
                        <a:pt x="10256" y="55977"/>
                        <a:pt x="11895" y="38156"/>
                        <a:pt x="7951" y="38156"/>
                      </a:cubicBezTo>
                      <a:cubicBezTo>
                        <a:pt x="7543" y="38156"/>
                        <a:pt x="7075" y="38347"/>
                        <a:pt x="6535" y="38767"/>
                      </a:cubicBezTo>
                      <a:cubicBezTo>
                        <a:pt x="1338" y="42810"/>
                        <a:pt x="8420" y="60439"/>
                        <a:pt x="10730" y="65789"/>
                      </a:cubicBezTo>
                      <a:cubicBezTo>
                        <a:pt x="11155" y="66762"/>
                        <a:pt x="11915" y="67582"/>
                        <a:pt x="12888" y="68069"/>
                      </a:cubicBezTo>
                      <a:lnTo>
                        <a:pt x="15654" y="69437"/>
                      </a:lnTo>
                      <a:cubicBezTo>
                        <a:pt x="16287" y="69761"/>
                        <a:pt x="16980" y="69921"/>
                        <a:pt x="17674" y="69921"/>
                      </a:cubicBezTo>
                      <a:cubicBezTo>
                        <a:pt x="18280" y="69921"/>
                        <a:pt x="18887" y="69799"/>
                        <a:pt x="19453" y="69558"/>
                      </a:cubicBezTo>
                      <a:cubicBezTo>
                        <a:pt x="26566" y="66519"/>
                        <a:pt x="48390" y="64421"/>
                        <a:pt x="44925" y="57430"/>
                      </a:cubicBezTo>
                      <a:cubicBezTo>
                        <a:pt x="43971" y="55515"/>
                        <a:pt x="42417" y="54810"/>
                        <a:pt x="40578" y="54810"/>
                      </a:cubicBezTo>
                      <a:cubicBezTo>
                        <a:pt x="35450" y="54810"/>
                        <a:pt x="28100" y="60282"/>
                        <a:pt x="25304" y="60282"/>
                      </a:cubicBezTo>
                      <a:cubicBezTo>
                        <a:pt x="25075" y="60282"/>
                        <a:pt x="24876" y="60245"/>
                        <a:pt x="24712" y="60166"/>
                      </a:cubicBezTo>
                      <a:cubicBezTo>
                        <a:pt x="21855" y="58768"/>
                        <a:pt x="25077" y="53540"/>
                        <a:pt x="37174" y="51169"/>
                      </a:cubicBezTo>
                      <a:cubicBezTo>
                        <a:pt x="49241" y="48768"/>
                        <a:pt x="56475" y="39254"/>
                        <a:pt x="50548" y="34786"/>
                      </a:cubicBezTo>
                      <a:cubicBezTo>
                        <a:pt x="49865" y="34267"/>
                        <a:pt x="49094" y="34044"/>
                        <a:pt x="48262" y="34044"/>
                      </a:cubicBezTo>
                      <a:cubicBezTo>
                        <a:pt x="43152" y="34044"/>
                        <a:pt x="35747" y="42457"/>
                        <a:pt x="32359" y="42457"/>
                      </a:cubicBezTo>
                      <a:cubicBezTo>
                        <a:pt x="31512" y="42457"/>
                        <a:pt x="30917" y="41933"/>
                        <a:pt x="30669" y="40622"/>
                      </a:cubicBezTo>
                      <a:cubicBezTo>
                        <a:pt x="29271" y="33205"/>
                        <a:pt x="59667" y="9588"/>
                        <a:pt x="44955" y="1107"/>
                      </a:cubicBezTo>
                      <a:cubicBezTo>
                        <a:pt x="43637" y="347"/>
                        <a:pt x="42428" y="0"/>
                        <a:pt x="41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28"/>
                <p:cNvSpPr/>
                <p:nvPr/>
              </p:nvSpPr>
              <p:spPr>
                <a:xfrm>
                  <a:off x="7173638" y="-3063950"/>
                  <a:ext cx="1023600" cy="17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44" h="68822" extrusionOk="0">
                      <a:moveTo>
                        <a:pt x="36536" y="0"/>
                      </a:moveTo>
                      <a:cubicBezTo>
                        <a:pt x="36533" y="7"/>
                        <a:pt x="24407" y="25535"/>
                        <a:pt x="14803" y="45472"/>
                      </a:cubicBezTo>
                      <a:cubicBezTo>
                        <a:pt x="13374" y="42980"/>
                        <a:pt x="8936" y="34135"/>
                        <a:pt x="6444" y="17417"/>
                      </a:cubicBezTo>
                      <a:lnTo>
                        <a:pt x="6444" y="17417"/>
                      </a:lnTo>
                      <a:cubicBezTo>
                        <a:pt x="6445" y="17424"/>
                        <a:pt x="8512" y="36204"/>
                        <a:pt x="14499" y="46171"/>
                      </a:cubicBezTo>
                      <a:cubicBezTo>
                        <a:pt x="11915" y="51491"/>
                        <a:pt x="9544" y="56354"/>
                        <a:pt x="7660" y="60214"/>
                      </a:cubicBezTo>
                      <a:cubicBezTo>
                        <a:pt x="6018" y="58026"/>
                        <a:pt x="1642" y="51035"/>
                        <a:pt x="0" y="37813"/>
                      </a:cubicBezTo>
                      <a:lnTo>
                        <a:pt x="0" y="37813"/>
                      </a:lnTo>
                      <a:cubicBezTo>
                        <a:pt x="0" y="37816"/>
                        <a:pt x="275" y="52313"/>
                        <a:pt x="7113" y="61248"/>
                      </a:cubicBezTo>
                      <a:cubicBezTo>
                        <a:pt x="5897" y="63710"/>
                        <a:pt x="4924" y="65655"/>
                        <a:pt x="4225" y="66962"/>
                      </a:cubicBezTo>
                      <a:cubicBezTo>
                        <a:pt x="3800" y="67752"/>
                        <a:pt x="3769" y="68573"/>
                        <a:pt x="4164" y="68786"/>
                      </a:cubicBezTo>
                      <a:cubicBezTo>
                        <a:pt x="4212" y="68810"/>
                        <a:pt x="4264" y="68821"/>
                        <a:pt x="4320" y="68821"/>
                      </a:cubicBezTo>
                      <a:cubicBezTo>
                        <a:pt x="4692" y="68821"/>
                        <a:pt x="5219" y="68318"/>
                        <a:pt x="5563" y="67631"/>
                      </a:cubicBezTo>
                      <a:cubicBezTo>
                        <a:pt x="6170" y="66354"/>
                        <a:pt x="7143" y="64257"/>
                        <a:pt x="8420" y="61582"/>
                      </a:cubicBezTo>
                      <a:cubicBezTo>
                        <a:pt x="11459" y="61491"/>
                        <a:pt x="23222" y="60640"/>
                        <a:pt x="33983" y="54409"/>
                      </a:cubicBezTo>
                      <a:lnTo>
                        <a:pt x="33983" y="54409"/>
                      </a:lnTo>
                      <a:cubicBezTo>
                        <a:pt x="33980" y="54410"/>
                        <a:pt x="19834" y="60774"/>
                        <a:pt x="9520" y="60774"/>
                      </a:cubicBezTo>
                      <a:cubicBezTo>
                        <a:pt x="9262" y="60774"/>
                        <a:pt x="9007" y="60770"/>
                        <a:pt x="8754" y="60761"/>
                      </a:cubicBezTo>
                      <a:cubicBezTo>
                        <a:pt x="10608" y="56810"/>
                        <a:pt x="13009" y="51703"/>
                        <a:pt x="15593" y="46171"/>
                      </a:cubicBezTo>
                      <a:cubicBezTo>
                        <a:pt x="18055" y="45716"/>
                        <a:pt x="32189" y="42798"/>
                        <a:pt x="40943" y="34530"/>
                      </a:cubicBezTo>
                      <a:lnTo>
                        <a:pt x="40943" y="34530"/>
                      </a:lnTo>
                      <a:cubicBezTo>
                        <a:pt x="40941" y="34532"/>
                        <a:pt x="28358" y="44165"/>
                        <a:pt x="16019" y="45290"/>
                      </a:cubicBezTo>
                      <a:cubicBezTo>
                        <a:pt x="23405" y="29454"/>
                        <a:pt x="32463" y="9818"/>
                        <a:pt x="36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1" name="Google Shape;2201;p28"/>
              <p:cNvGrpSpPr/>
              <p:nvPr/>
            </p:nvGrpSpPr>
            <p:grpSpPr>
              <a:xfrm>
                <a:off x="7081463" y="3753064"/>
                <a:ext cx="730373" cy="714106"/>
                <a:chOff x="489525" y="5585525"/>
                <a:chExt cx="847300" cy="828525"/>
              </a:xfrm>
            </p:grpSpPr>
            <p:sp>
              <p:nvSpPr>
                <p:cNvPr id="2202" name="Google Shape;2202;p28"/>
                <p:cNvSpPr/>
                <p:nvPr/>
              </p:nvSpPr>
              <p:spPr>
                <a:xfrm>
                  <a:off x="901400" y="5661175"/>
                  <a:ext cx="376925" cy="33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3385" extrusionOk="0">
                      <a:moveTo>
                        <a:pt x="5012" y="0"/>
                      </a:moveTo>
                      <a:cubicBezTo>
                        <a:pt x="4401" y="0"/>
                        <a:pt x="3776" y="238"/>
                        <a:pt x="3283" y="641"/>
                      </a:cubicBezTo>
                      <a:cubicBezTo>
                        <a:pt x="2614" y="1128"/>
                        <a:pt x="2158" y="1857"/>
                        <a:pt x="1763" y="2617"/>
                      </a:cubicBezTo>
                      <a:cubicBezTo>
                        <a:pt x="365" y="5383"/>
                        <a:pt x="0" y="8727"/>
                        <a:pt x="821" y="11736"/>
                      </a:cubicBezTo>
                      <a:lnTo>
                        <a:pt x="2462" y="12678"/>
                      </a:lnTo>
                      <a:cubicBezTo>
                        <a:pt x="4651" y="12861"/>
                        <a:pt x="6869" y="13073"/>
                        <a:pt x="9119" y="13286"/>
                      </a:cubicBezTo>
                      <a:cubicBezTo>
                        <a:pt x="9615" y="13338"/>
                        <a:pt x="10134" y="13385"/>
                        <a:pt x="10651" y="13385"/>
                      </a:cubicBezTo>
                      <a:cubicBezTo>
                        <a:pt x="11337" y="13385"/>
                        <a:pt x="12021" y="13303"/>
                        <a:pt x="12645" y="13043"/>
                      </a:cubicBezTo>
                      <a:cubicBezTo>
                        <a:pt x="14012" y="12465"/>
                        <a:pt x="14924" y="10946"/>
                        <a:pt x="14833" y="9456"/>
                      </a:cubicBezTo>
                      <a:cubicBezTo>
                        <a:pt x="14803" y="8727"/>
                        <a:pt x="14529" y="8058"/>
                        <a:pt x="14620" y="7329"/>
                      </a:cubicBezTo>
                      <a:cubicBezTo>
                        <a:pt x="14681" y="6873"/>
                        <a:pt x="14894" y="6447"/>
                        <a:pt x="14955" y="5991"/>
                      </a:cubicBezTo>
                      <a:cubicBezTo>
                        <a:pt x="15076" y="5231"/>
                        <a:pt x="14833" y="4471"/>
                        <a:pt x="14438" y="3833"/>
                      </a:cubicBezTo>
                      <a:cubicBezTo>
                        <a:pt x="14012" y="3195"/>
                        <a:pt x="13465" y="2648"/>
                        <a:pt x="12949" y="2070"/>
                      </a:cubicBezTo>
                      <a:cubicBezTo>
                        <a:pt x="12462" y="1553"/>
                        <a:pt x="11946" y="1097"/>
                        <a:pt x="11429" y="733"/>
                      </a:cubicBezTo>
                      <a:cubicBezTo>
                        <a:pt x="10917" y="409"/>
                        <a:pt x="10358" y="206"/>
                        <a:pt x="9751" y="206"/>
                      </a:cubicBezTo>
                      <a:cubicBezTo>
                        <a:pt x="9673" y="206"/>
                        <a:pt x="9594" y="209"/>
                        <a:pt x="9514" y="216"/>
                      </a:cubicBezTo>
                      <a:cubicBezTo>
                        <a:pt x="8787" y="300"/>
                        <a:pt x="8086" y="743"/>
                        <a:pt x="7364" y="743"/>
                      </a:cubicBezTo>
                      <a:cubicBezTo>
                        <a:pt x="7300" y="743"/>
                        <a:pt x="7237" y="740"/>
                        <a:pt x="7173" y="733"/>
                      </a:cubicBezTo>
                      <a:cubicBezTo>
                        <a:pt x="6626" y="641"/>
                        <a:pt x="6170" y="277"/>
                        <a:pt x="5654" y="94"/>
                      </a:cubicBezTo>
                      <a:cubicBezTo>
                        <a:pt x="5446" y="30"/>
                        <a:pt x="5230" y="0"/>
                        <a:pt x="501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28"/>
                <p:cNvSpPr/>
                <p:nvPr/>
              </p:nvSpPr>
              <p:spPr>
                <a:xfrm>
                  <a:off x="902150" y="5698675"/>
                  <a:ext cx="333625" cy="2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5" h="11790" extrusionOk="0">
                      <a:moveTo>
                        <a:pt x="4402" y="1"/>
                      </a:moveTo>
                      <a:cubicBezTo>
                        <a:pt x="3864" y="1"/>
                        <a:pt x="3335" y="205"/>
                        <a:pt x="2888" y="540"/>
                      </a:cubicBezTo>
                      <a:cubicBezTo>
                        <a:pt x="2280" y="996"/>
                        <a:pt x="1885" y="1664"/>
                        <a:pt x="1551" y="2303"/>
                      </a:cubicBezTo>
                      <a:cubicBezTo>
                        <a:pt x="304" y="4765"/>
                        <a:pt x="0" y="7683"/>
                        <a:pt x="730" y="10357"/>
                      </a:cubicBezTo>
                      <a:lnTo>
                        <a:pt x="2159" y="11178"/>
                      </a:lnTo>
                      <a:cubicBezTo>
                        <a:pt x="4134" y="11391"/>
                        <a:pt x="6080" y="11543"/>
                        <a:pt x="8055" y="11725"/>
                      </a:cubicBezTo>
                      <a:cubicBezTo>
                        <a:pt x="8515" y="11751"/>
                        <a:pt x="8979" y="11789"/>
                        <a:pt x="9435" y="11789"/>
                      </a:cubicBezTo>
                      <a:cubicBezTo>
                        <a:pt x="10036" y="11789"/>
                        <a:pt x="10620" y="11724"/>
                        <a:pt x="11156" y="11482"/>
                      </a:cubicBezTo>
                      <a:cubicBezTo>
                        <a:pt x="12371" y="10965"/>
                        <a:pt x="13223" y="9628"/>
                        <a:pt x="13101" y="8291"/>
                      </a:cubicBezTo>
                      <a:cubicBezTo>
                        <a:pt x="13071" y="7652"/>
                        <a:pt x="12827" y="7044"/>
                        <a:pt x="12919" y="6406"/>
                      </a:cubicBezTo>
                      <a:cubicBezTo>
                        <a:pt x="12949" y="5980"/>
                        <a:pt x="13131" y="5646"/>
                        <a:pt x="13223" y="5221"/>
                      </a:cubicBezTo>
                      <a:cubicBezTo>
                        <a:pt x="13344" y="4552"/>
                        <a:pt x="13101" y="3853"/>
                        <a:pt x="12767" y="3275"/>
                      </a:cubicBezTo>
                      <a:cubicBezTo>
                        <a:pt x="12432" y="2728"/>
                        <a:pt x="11916" y="2211"/>
                        <a:pt x="11429" y="1755"/>
                      </a:cubicBezTo>
                      <a:cubicBezTo>
                        <a:pt x="11004" y="1391"/>
                        <a:pt x="10609" y="965"/>
                        <a:pt x="10092" y="661"/>
                      </a:cubicBezTo>
                      <a:cubicBezTo>
                        <a:pt x="9641" y="379"/>
                        <a:pt x="9085" y="202"/>
                        <a:pt x="8546" y="202"/>
                      </a:cubicBezTo>
                      <a:cubicBezTo>
                        <a:pt x="8504" y="202"/>
                        <a:pt x="8462" y="203"/>
                        <a:pt x="8420" y="205"/>
                      </a:cubicBezTo>
                      <a:cubicBezTo>
                        <a:pt x="7802" y="286"/>
                        <a:pt x="7208" y="651"/>
                        <a:pt x="6596" y="651"/>
                      </a:cubicBezTo>
                      <a:cubicBezTo>
                        <a:pt x="6515" y="651"/>
                        <a:pt x="6434" y="645"/>
                        <a:pt x="6353" y="631"/>
                      </a:cubicBezTo>
                      <a:cubicBezTo>
                        <a:pt x="5836" y="540"/>
                        <a:pt x="5472" y="205"/>
                        <a:pt x="4985" y="84"/>
                      </a:cubicBezTo>
                      <a:cubicBezTo>
                        <a:pt x="4792" y="27"/>
                        <a:pt x="4596" y="1"/>
                        <a:pt x="44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28"/>
                <p:cNvSpPr/>
                <p:nvPr/>
              </p:nvSpPr>
              <p:spPr>
                <a:xfrm>
                  <a:off x="583750" y="6009375"/>
                  <a:ext cx="356425" cy="3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7" h="14909" extrusionOk="0">
                      <a:moveTo>
                        <a:pt x="9457" y="0"/>
                      </a:moveTo>
                      <a:cubicBezTo>
                        <a:pt x="6967" y="0"/>
                        <a:pt x="4482" y="739"/>
                        <a:pt x="2402" y="2094"/>
                      </a:cubicBezTo>
                      <a:cubicBezTo>
                        <a:pt x="1703" y="2550"/>
                        <a:pt x="1034" y="3097"/>
                        <a:pt x="609" y="3796"/>
                      </a:cubicBezTo>
                      <a:cubicBezTo>
                        <a:pt x="153" y="4525"/>
                        <a:pt x="1" y="5437"/>
                        <a:pt x="335" y="6197"/>
                      </a:cubicBezTo>
                      <a:cubicBezTo>
                        <a:pt x="578" y="6714"/>
                        <a:pt x="1004" y="7109"/>
                        <a:pt x="1156" y="7656"/>
                      </a:cubicBezTo>
                      <a:cubicBezTo>
                        <a:pt x="1368" y="8416"/>
                        <a:pt x="913" y="9237"/>
                        <a:pt x="913" y="10057"/>
                      </a:cubicBezTo>
                      <a:cubicBezTo>
                        <a:pt x="913" y="10726"/>
                        <a:pt x="1216" y="11334"/>
                        <a:pt x="1642" y="11881"/>
                      </a:cubicBezTo>
                      <a:cubicBezTo>
                        <a:pt x="2068" y="12398"/>
                        <a:pt x="2554" y="12823"/>
                        <a:pt x="3010" y="13279"/>
                      </a:cubicBezTo>
                      <a:cubicBezTo>
                        <a:pt x="3618" y="13766"/>
                        <a:pt x="4165" y="14252"/>
                        <a:pt x="4894" y="14556"/>
                      </a:cubicBezTo>
                      <a:cubicBezTo>
                        <a:pt x="5407" y="14770"/>
                        <a:pt x="5950" y="14908"/>
                        <a:pt x="6481" y="14908"/>
                      </a:cubicBezTo>
                      <a:cubicBezTo>
                        <a:pt x="6705" y="14908"/>
                        <a:pt x="6927" y="14884"/>
                        <a:pt x="7144" y="14829"/>
                      </a:cubicBezTo>
                      <a:cubicBezTo>
                        <a:pt x="7600" y="14677"/>
                        <a:pt x="7995" y="14434"/>
                        <a:pt x="8420" y="14343"/>
                      </a:cubicBezTo>
                      <a:cubicBezTo>
                        <a:pt x="8631" y="14297"/>
                        <a:pt x="8845" y="14282"/>
                        <a:pt x="9060" y="14282"/>
                      </a:cubicBezTo>
                      <a:cubicBezTo>
                        <a:pt x="9500" y="14282"/>
                        <a:pt x="9945" y="14347"/>
                        <a:pt x="10381" y="14347"/>
                      </a:cubicBezTo>
                      <a:cubicBezTo>
                        <a:pt x="10437" y="14347"/>
                        <a:pt x="10492" y="14345"/>
                        <a:pt x="10548" y="14343"/>
                      </a:cubicBezTo>
                      <a:cubicBezTo>
                        <a:pt x="12068" y="14252"/>
                        <a:pt x="13496" y="13188"/>
                        <a:pt x="13922" y="11759"/>
                      </a:cubicBezTo>
                      <a:cubicBezTo>
                        <a:pt x="14256" y="10604"/>
                        <a:pt x="14013" y="9389"/>
                        <a:pt x="13800" y="8203"/>
                      </a:cubicBezTo>
                      <a:cubicBezTo>
                        <a:pt x="13375" y="6045"/>
                        <a:pt x="12919" y="3857"/>
                        <a:pt x="12493" y="1668"/>
                      </a:cubicBezTo>
                      <a:lnTo>
                        <a:pt x="11369" y="148"/>
                      </a:lnTo>
                      <a:cubicBezTo>
                        <a:pt x="10736" y="49"/>
                        <a:pt x="10096" y="0"/>
                        <a:pt x="94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28"/>
                <p:cNvSpPr/>
                <p:nvPr/>
              </p:nvSpPr>
              <p:spPr>
                <a:xfrm>
                  <a:off x="616425" y="6010225"/>
                  <a:ext cx="322975" cy="3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9" h="13476" extrusionOk="0">
                      <a:moveTo>
                        <a:pt x="8478" y="1"/>
                      </a:moveTo>
                      <a:cubicBezTo>
                        <a:pt x="6243" y="1"/>
                        <a:pt x="4003" y="656"/>
                        <a:pt x="2159" y="1877"/>
                      </a:cubicBezTo>
                      <a:cubicBezTo>
                        <a:pt x="1520" y="2303"/>
                        <a:pt x="913" y="2789"/>
                        <a:pt x="517" y="3427"/>
                      </a:cubicBezTo>
                      <a:cubicBezTo>
                        <a:pt x="153" y="4096"/>
                        <a:pt x="1" y="4917"/>
                        <a:pt x="305" y="5616"/>
                      </a:cubicBezTo>
                      <a:cubicBezTo>
                        <a:pt x="517" y="6072"/>
                        <a:pt x="913" y="6437"/>
                        <a:pt x="1004" y="6923"/>
                      </a:cubicBezTo>
                      <a:cubicBezTo>
                        <a:pt x="1216" y="7622"/>
                        <a:pt x="821" y="8382"/>
                        <a:pt x="821" y="9111"/>
                      </a:cubicBezTo>
                      <a:cubicBezTo>
                        <a:pt x="821" y="9659"/>
                        <a:pt x="1095" y="10266"/>
                        <a:pt x="1460" y="10722"/>
                      </a:cubicBezTo>
                      <a:cubicBezTo>
                        <a:pt x="1855" y="11239"/>
                        <a:pt x="2311" y="11604"/>
                        <a:pt x="2736" y="11938"/>
                      </a:cubicBezTo>
                      <a:cubicBezTo>
                        <a:pt x="3253" y="12394"/>
                        <a:pt x="3831" y="12820"/>
                        <a:pt x="4438" y="13124"/>
                      </a:cubicBezTo>
                      <a:cubicBezTo>
                        <a:pt x="4866" y="13337"/>
                        <a:pt x="5354" y="13476"/>
                        <a:pt x="5838" y="13476"/>
                      </a:cubicBezTo>
                      <a:cubicBezTo>
                        <a:pt x="6042" y="13476"/>
                        <a:pt x="6246" y="13451"/>
                        <a:pt x="6445" y="13397"/>
                      </a:cubicBezTo>
                      <a:cubicBezTo>
                        <a:pt x="6870" y="13276"/>
                        <a:pt x="7204" y="13093"/>
                        <a:pt x="7630" y="12972"/>
                      </a:cubicBezTo>
                      <a:cubicBezTo>
                        <a:pt x="7823" y="12926"/>
                        <a:pt x="8015" y="12910"/>
                        <a:pt x="8209" y="12910"/>
                      </a:cubicBezTo>
                      <a:cubicBezTo>
                        <a:pt x="8605" y="12910"/>
                        <a:pt x="9005" y="12975"/>
                        <a:pt x="9416" y="12975"/>
                      </a:cubicBezTo>
                      <a:cubicBezTo>
                        <a:pt x="9469" y="12975"/>
                        <a:pt x="9522" y="12974"/>
                        <a:pt x="9575" y="12972"/>
                      </a:cubicBezTo>
                      <a:cubicBezTo>
                        <a:pt x="10943" y="12941"/>
                        <a:pt x="12220" y="11938"/>
                        <a:pt x="12615" y="10662"/>
                      </a:cubicBezTo>
                      <a:cubicBezTo>
                        <a:pt x="12919" y="9598"/>
                        <a:pt x="12706" y="8504"/>
                        <a:pt x="12493" y="7440"/>
                      </a:cubicBezTo>
                      <a:cubicBezTo>
                        <a:pt x="12098" y="5464"/>
                        <a:pt x="11703" y="3488"/>
                        <a:pt x="11308" y="1513"/>
                      </a:cubicBezTo>
                      <a:lnTo>
                        <a:pt x="10274" y="145"/>
                      </a:lnTo>
                      <a:cubicBezTo>
                        <a:pt x="9681" y="48"/>
                        <a:pt x="9080" y="1"/>
                        <a:pt x="84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28"/>
                <p:cNvSpPr/>
                <p:nvPr/>
              </p:nvSpPr>
              <p:spPr>
                <a:xfrm>
                  <a:off x="538925" y="5615350"/>
                  <a:ext cx="395150" cy="4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6" h="16425" extrusionOk="0">
                      <a:moveTo>
                        <a:pt x="9337" y="0"/>
                      </a:moveTo>
                      <a:cubicBezTo>
                        <a:pt x="8578" y="0"/>
                        <a:pt x="7825" y="240"/>
                        <a:pt x="7113" y="560"/>
                      </a:cubicBezTo>
                      <a:cubicBezTo>
                        <a:pt x="4833" y="1563"/>
                        <a:pt x="2888" y="3569"/>
                        <a:pt x="2523" y="6031"/>
                      </a:cubicBezTo>
                      <a:cubicBezTo>
                        <a:pt x="2432" y="6456"/>
                        <a:pt x="2432" y="6882"/>
                        <a:pt x="2584" y="7247"/>
                      </a:cubicBezTo>
                      <a:cubicBezTo>
                        <a:pt x="2709" y="7571"/>
                        <a:pt x="2977" y="7854"/>
                        <a:pt x="3288" y="7946"/>
                      </a:cubicBezTo>
                      <a:lnTo>
                        <a:pt x="3288" y="7946"/>
                      </a:lnTo>
                      <a:cubicBezTo>
                        <a:pt x="3215" y="7938"/>
                        <a:pt x="3142" y="7935"/>
                        <a:pt x="3069" y="7935"/>
                      </a:cubicBezTo>
                      <a:cubicBezTo>
                        <a:pt x="1823" y="7935"/>
                        <a:pt x="662" y="8970"/>
                        <a:pt x="335" y="10225"/>
                      </a:cubicBezTo>
                      <a:cubicBezTo>
                        <a:pt x="0" y="11593"/>
                        <a:pt x="608" y="13083"/>
                        <a:pt x="1642" y="14055"/>
                      </a:cubicBezTo>
                      <a:cubicBezTo>
                        <a:pt x="2675" y="15058"/>
                        <a:pt x="3982" y="15605"/>
                        <a:pt x="5411" y="15970"/>
                      </a:cubicBezTo>
                      <a:cubicBezTo>
                        <a:pt x="6628" y="16271"/>
                        <a:pt x="7876" y="16424"/>
                        <a:pt x="9124" y="16424"/>
                      </a:cubicBezTo>
                      <a:cubicBezTo>
                        <a:pt x="10650" y="16424"/>
                        <a:pt x="12177" y="16195"/>
                        <a:pt x="13648" y="15727"/>
                      </a:cubicBezTo>
                      <a:lnTo>
                        <a:pt x="15806" y="13751"/>
                      </a:lnTo>
                      <a:cubicBezTo>
                        <a:pt x="15168" y="11593"/>
                        <a:pt x="15168" y="9313"/>
                        <a:pt x="14833" y="7064"/>
                      </a:cubicBezTo>
                      <a:cubicBezTo>
                        <a:pt x="14529" y="4815"/>
                        <a:pt x="13770" y="2505"/>
                        <a:pt x="12037" y="1076"/>
                      </a:cubicBezTo>
                      <a:cubicBezTo>
                        <a:pt x="11399" y="590"/>
                        <a:pt x="10639" y="164"/>
                        <a:pt x="9879" y="43"/>
                      </a:cubicBezTo>
                      <a:cubicBezTo>
                        <a:pt x="9698" y="14"/>
                        <a:pt x="9518" y="0"/>
                        <a:pt x="93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28"/>
                <p:cNvSpPr/>
                <p:nvPr/>
              </p:nvSpPr>
              <p:spPr>
                <a:xfrm>
                  <a:off x="584525" y="5664250"/>
                  <a:ext cx="348800" cy="3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2" h="14490" extrusionOk="0">
                      <a:moveTo>
                        <a:pt x="8298" y="0"/>
                      </a:moveTo>
                      <a:cubicBezTo>
                        <a:pt x="7602" y="0"/>
                        <a:pt x="6916" y="213"/>
                        <a:pt x="6292" y="488"/>
                      </a:cubicBezTo>
                      <a:cubicBezTo>
                        <a:pt x="4255" y="1370"/>
                        <a:pt x="2553" y="3132"/>
                        <a:pt x="2219" y="5291"/>
                      </a:cubicBezTo>
                      <a:cubicBezTo>
                        <a:pt x="2189" y="5655"/>
                        <a:pt x="2128" y="6020"/>
                        <a:pt x="2280" y="6385"/>
                      </a:cubicBezTo>
                      <a:cubicBezTo>
                        <a:pt x="2387" y="6679"/>
                        <a:pt x="2658" y="6926"/>
                        <a:pt x="2970" y="7002"/>
                      </a:cubicBezTo>
                      <a:lnTo>
                        <a:pt x="2970" y="7002"/>
                      </a:lnTo>
                      <a:cubicBezTo>
                        <a:pt x="2889" y="6992"/>
                        <a:pt x="2809" y="6987"/>
                        <a:pt x="2728" y="6987"/>
                      </a:cubicBezTo>
                      <a:cubicBezTo>
                        <a:pt x="1635" y="6987"/>
                        <a:pt x="577" y="7907"/>
                        <a:pt x="304" y="8999"/>
                      </a:cubicBezTo>
                      <a:cubicBezTo>
                        <a:pt x="0" y="10215"/>
                        <a:pt x="547" y="11522"/>
                        <a:pt x="1459" y="12403"/>
                      </a:cubicBezTo>
                      <a:cubicBezTo>
                        <a:pt x="2371" y="13285"/>
                        <a:pt x="3556" y="13771"/>
                        <a:pt x="4772" y="14075"/>
                      </a:cubicBezTo>
                      <a:cubicBezTo>
                        <a:pt x="5850" y="14351"/>
                        <a:pt x="6965" y="14489"/>
                        <a:pt x="8081" y="14489"/>
                      </a:cubicBezTo>
                      <a:cubicBezTo>
                        <a:pt x="9420" y="14489"/>
                        <a:pt x="10760" y="14290"/>
                        <a:pt x="12037" y="13893"/>
                      </a:cubicBezTo>
                      <a:lnTo>
                        <a:pt x="13952" y="12130"/>
                      </a:lnTo>
                      <a:cubicBezTo>
                        <a:pt x="13374" y="10245"/>
                        <a:pt x="13374" y="8178"/>
                        <a:pt x="13070" y="6263"/>
                      </a:cubicBezTo>
                      <a:cubicBezTo>
                        <a:pt x="12797" y="4288"/>
                        <a:pt x="12158" y="2221"/>
                        <a:pt x="10608" y="944"/>
                      </a:cubicBezTo>
                      <a:cubicBezTo>
                        <a:pt x="10091" y="458"/>
                        <a:pt x="9423" y="93"/>
                        <a:pt x="8754" y="32"/>
                      </a:cubicBezTo>
                      <a:cubicBezTo>
                        <a:pt x="8602" y="10"/>
                        <a:pt x="8450" y="0"/>
                        <a:pt x="829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28"/>
                <p:cNvSpPr/>
                <p:nvPr/>
              </p:nvSpPr>
              <p:spPr>
                <a:xfrm>
                  <a:off x="905200" y="5959175"/>
                  <a:ext cx="395150" cy="4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6" h="16425" extrusionOk="0">
                      <a:moveTo>
                        <a:pt x="6672" y="0"/>
                      </a:moveTo>
                      <a:cubicBezTo>
                        <a:pt x="5141" y="0"/>
                        <a:pt x="3613" y="229"/>
                        <a:pt x="2158" y="697"/>
                      </a:cubicBezTo>
                      <a:lnTo>
                        <a:pt x="0" y="2673"/>
                      </a:lnTo>
                      <a:cubicBezTo>
                        <a:pt x="638" y="4831"/>
                        <a:pt x="638" y="7111"/>
                        <a:pt x="973" y="9360"/>
                      </a:cubicBezTo>
                      <a:cubicBezTo>
                        <a:pt x="1277" y="11609"/>
                        <a:pt x="2037" y="13919"/>
                        <a:pt x="3739" y="15348"/>
                      </a:cubicBezTo>
                      <a:cubicBezTo>
                        <a:pt x="4407" y="15895"/>
                        <a:pt x="5106" y="16260"/>
                        <a:pt x="5927" y="16381"/>
                      </a:cubicBezTo>
                      <a:cubicBezTo>
                        <a:pt x="6108" y="16411"/>
                        <a:pt x="6288" y="16424"/>
                        <a:pt x="6469" y="16424"/>
                      </a:cubicBezTo>
                      <a:cubicBezTo>
                        <a:pt x="7228" y="16424"/>
                        <a:pt x="7981" y="16184"/>
                        <a:pt x="8693" y="15865"/>
                      </a:cubicBezTo>
                      <a:cubicBezTo>
                        <a:pt x="10973" y="14862"/>
                        <a:pt x="12918" y="12856"/>
                        <a:pt x="13283" y="10394"/>
                      </a:cubicBezTo>
                      <a:cubicBezTo>
                        <a:pt x="13374" y="9968"/>
                        <a:pt x="13374" y="9542"/>
                        <a:pt x="13222" y="9178"/>
                      </a:cubicBezTo>
                      <a:cubicBezTo>
                        <a:pt x="13097" y="8853"/>
                        <a:pt x="12829" y="8570"/>
                        <a:pt x="12518" y="8479"/>
                      </a:cubicBezTo>
                      <a:lnTo>
                        <a:pt x="12518" y="8479"/>
                      </a:lnTo>
                      <a:cubicBezTo>
                        <a:pt x="12591" y="8486"/>
                        <a:pt x="12664" y="8489"/>
                        <a:pt x="12737" y="8489"/>
                      </a:cubicBezTo>
                      <a:cubicBezTo>
                        <a:pt x="13983" y="8489"/>
                        <a:pt x="15141" y="7454"/>
                        <a:pt x="15441" y="6199"/>
                      </a:cubicBezTo>
                      <a:cubicBezTo>
                        <a:pt x="15806" y="4831"/>
                        <a:pt x="15198" y="3342"/>
                        <a:pt x="14164" y="2369"/>
                      </a:cubicBezTo>
                      <a:cubicBezTo>
                        <a:pt x="13131" y="1366"/>
                        <a:pt x="11794" y="819"/>
                        <a:pt x="10395" y="454"/>
                      </a:cubicBezTo>
                      <a:cubicBezTo>
                        <a:pt x="9178" y="153"/>
                        <a:pt x="7924" y="0"/>
                        <a:pt x="66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28"/>
                <p:cNvSpPr/>
                <p:nvPr/>
              </p:nvSpPr>
              <p:spPr>
                <a:xfrm>
                  <a:off x="905950" y="5958825"/>
                  <a:ext cx="362500" cy="37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0" h="15181" extrusionOk="0">
                      <a:moveTo>
                        <a:pt x="6100" y="1"/>
                      </a:moveTo>
                      <a:cubicBezTo>
                        <a:pt x="4700" y="1"/>
                        <a:pt x="3298" y="207"/>
                        <a:pt x="1976" y="620"/>
                      </a:cubicBezTo>
                      <a:lnTo>
                        <a:pt x="0" y="2444"/>
                      </a:lnTo>
                      <a:cubicBezTo>
                        <a:pt x="608" y="4420"/>
                        <a:pt x="608" y="6547"/>
                        <a:pt x="912" y="8614"/>
                      </a:cubicBezTo>
                      <a:cubicBezTo>
                        <a:pt x="1216" y="10651"/>
                        <a:pt x="1885" y="12778"/>
                        <a:pt x="3496" y="14146"/>
                      </a:cubicBezTo>
                      <a:cubicBezTo>
                        <a:pt x="4013" y="14693"/>
                        <a:pt x="4712" y="15028"/>
                        <a:pt x="5441" y="15149"/>
                      </a:cubicBezTo>
                      <a:cubicBezTo>
                        <a:pt x="5592" y="15171"/>
                        <a:pt x="5744" y="15181"/>
                        <a:pt x="5896" y="15181"/>
                      </a:cubicBezTo>
                      <a:cubicBezTo>
                        <a:pt x="6604" y="15181"/>
                        <a:pt x="7325" y="14963"/>
                        <a:pt x="8025" y="14663"/>
                      </a:cubicBezTo>
                      <a:cubicBezTo>
                        <a:pt x="10092" y="13751"/>
                        <a:pt x="11885" y="11867"/>
                        <a:pt x="12219" y="9587"/>
                      </a:cubicBezTo>
                      <a:cubicBezTo>
                        <a:pt x="12280" y="9222"/>
                        <a:pt x="12311" y="8827"/>
                        <a:pt x="12159" y="8493"/>
                      </a:cubicBezTo>
                      <a:cubicBezTo>
                        <a:pt x="12023" y="8195"/>
                        <a:pt x="11767" y="7921"/>
                        <a:pt x="11434" y="7843"/>
                      </a:cubicBezTo>
                      <a:lnTo>
                        <a:pt x="11434" y="7843"/>
                      </a:lnTo>
                      <a:cubicBezTo>
                        <a:pt x="11519" y="7854"/>
                        <a:pt x="11603" y="7859"/>
                        <a:pt x="11687" y="7859"/>
                      </a:cubicBezTo>
                      <a:cubicBezTo>
                        <a:pt x="12853" y="7859"/>
                        <a:pt x="13921" y="6882"/>
                        <a:pt x="14195" y="5757"/>
                      </a:cubicBezTo>
                      <a:cubicBezTo>
                        <a:pt x="14499" y="4511"/>
                        <a:pt x="13952" y="3143"/>
                        <a:pt x="13040" y="2201"/>
                      </a:cubicBezTo>
                      <a:cubicBezTo>
                        <a:pt x="12068" y="1289"/>
                        <a:pt x="10821" y="742"/>
                        <a:pt x="9575" y="438"/>
                      </a:cubicBezTo>
                      <a:cubicBezTo>
                        <a:pt x="8451" y="146"/>
                        <a:pt x="7276" y="1"/>
                        <a:pt x="610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28"/>
                <p:cNvSpPr/>
                <p:nvPr/>
              </p:nvSpPr>
              <p:spPr>
                <a:xfrm>
                  <a:off x="953050" y="5834150"/>
                  <a:ext cx="383775" cy="39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1" h="15627" extrusionOk="0">
                      <a:moveTo>
                        <a:pt x="9052" y="1"/>
                      </a:moveTo>
                      <a:cubicBezTo>
                        <a:pt x="8498" y="1"/>
                        <a:pt x="7944" y="95"/>
                        <a:pt x="7418" y="258"/>
                      </a:cubicBezTo>
                      <a:cubicBezTo>
                        <a:pt x="4378" y="1048"/>
                        <a:pt x="1673" y="2993"/>
                        <a:pt x="1" y="5638"/>
                      </a:cubicBezTo>
                      <a:lnTo>
                        <a:pt x="396" y="7522"/>
                      </a:lnTo>
                      <a:cubicBezTo>
                        <a:pt x="1734" y="9285"/>
                        <a:pt x="3041" y="11078"/>
                        <a:pt x="4378" y="12841"/>
                      </a:cubicBezTo>
                      <a:cubicBezTo>
                        <a:pt x="5107" y="13784"/>
                        <a:pt x="5867" y="14756"/>
                        <a:pt x="6931" y="15303"/>
                      </a:cubicBezTo>
                      <a:cubicBezTo>
                        <a:pt x="7400" y="15522"/>
                        <a:pt x="7908" y="15627"/>
                        <a:pt x="8417" y="15627"/>
                      </a:cubicBezTo>
                      <a:cubicBezTo>
                        <a:pt x="9391" y="15627"/>
                        <a:pt x="10366" y="15243"/>
                        <a:pt x="11065" y="14543"/>
                      </a:cubicBezTo>
                      <a:cubicBezTo>
                        <a:pt x="11551" y="13996"/>
                        <a:pt x="11886" y="13358"/>
                        <a:pt x="12524" y="12932"/>
                      </a:cubicBezTo>
                      <a:cubicBezTo>
                        <a:pt x="12889" y="12689"/>
                        <a:pt x="13345" y="12568"/>
                        <a:pt x="13740" y="12294"/>
                      </a:cubicBezTo>
                      <a:cubicBezTo>
                        <a:pt x="14378" y="11869"/>
                        <a:pt x="14804" y="11200"/>
                        <a:pt x="15016" y="10470"/>
                      </a:cubicBezTo>
                      <a:cubicBezTo>
                        <a:pt x="15260" y="9741"/>
                        <a:pt x="15290" y="8951"/>
                        <a:pt x="15320" y="8191"/>
                      </a:cubicBezTo>
                      <a:cubicBezTo>
                        <a:pt x="15320" y="7522"/>
                        <a:pt x="15351" y="6884"/>
                        <a:pt x="15260" y="6215"/>
                      </a:cubicBezTo>
                      <a:cubicBezTo>
                        <a:pt x="15138" y="5577"/>
                        <a:pt x="14864" y="4938"/>
                        <a:pt x="14378" y="4483"/>
                      </a:cubicBezTo>
                      <a:cubicBezTo>
                        <a:pt x="13770" y="3935"/>
                        <a:pt x="12889" y="3723"/>
                        <a:pt x="12433" y="3024"/>
                      </a:cubicBezTo>
                      <a:cubicBezTo>
                        <a:pt x="12129" y="2568"/>
                        <a:pt x="12098" y="1960"/>
                        <a:pt x="11855" y="1473"/>
                      </a:cubicBezTo>
                      <a:cubicBezTo>
                        <a:pt x="11521" y="713"/>
                        <a:pt x="10731" y="227"/>
                        <a:pt x="9880" y="75"/>
                      </a:cubicBezTo>
                      <a:cubicBezTo>
                        <a:pt x="9606" y="24"/>
                        <a:pt x="9329" y="1"/>
                        <a:pt x="9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28"/>
                <p:cNvSpPr/>
                <p:nvPr/>
              </p:nvSpPr>
              <p:spPr>
                <a:xfrm>
                  <a:off x="952300" y="5872125"/>
                  <a:ext cx="307775" cy="3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1" h="12476" extrusionOk="0">
                      <a:moveTo>
                        <a:pt x="7233" y="0"/>
                      </a:moveTo>
                      <a:cubicBezTo>
                        <a:pt x="6794" y="0"/>
                        <a:pt x="6348" y="88"/>
                        <a:pt x="5928" y="228"/>
                      </a:cubicBezTo>
                      <a:cubicBezTo>
                        <a:pt x="3496" y="866"/>
                        <a:pt x="1368" y="2416"/>
                        <a:pt x="1" y="4514"/>
                      </a:cubicBezTo>
                      <a:lnTo>
                        <a:pt x="305" y="6003"/>
                      </a:lnTo>
                      <a:cubicBezTo>
                        <a:pt x="1368" y="7401"/>
                        <a:pt x="2432" y="8860"/>
                        <a:pt x="3496" y="10258"/>
                      </a:cubicBezTo>
                      <a:cubicBezTo>
                        <a:pt x="4074" y="11018"/>
                        <a:pt x="4681" y="11809"/>
                        <a:pt x="5563" y="12234"/>
                      </a:cubicBezTo>
                      <a:cubicBezTo>
                        <a:pt x="5930" y="12397"/>
                        <a:pt x="6329" y="12475"/>
                        <a:pt x="6727" y="12475"/>
                      </a:cubicBezTo>
                      <a:cubicBezTo>
                        <a:pt x="7514" y="12475"/>
                        <a:pt x="8301" y="12171"/>
                        <a:pt x="8846" y="11626"/>
                      </a:cubicBezTo>
                      <a:cubicBezTo>
                        <a:pt x="9241" y="11201"/>
                        <a:pt x="9545" y="10654"/>
                        <a:pt x="10001" y="10350"/>
                      </a:cubicBezTo>
                      <a:cubicBezTo>
                        <a:pt x="10305" y="10167"/>
                        <a:pt x="10639" y="10046"/>
                        <a:pt x="10943" y="9863"/>
                      </a:cubicBezTo>
                      <a:cubicBezTo>
                        <a:pt x="11490" y="9529"/>
                        <a:pt x="11794" y="8982"/>
                        <a:pt x="11976" y="8374"/>
                      </a:cubicBezTo>
                      <a:cubicBezTo>
                        <a:pt x="12159" y="7827"/>
                        <a:pt x="12159" y="7158"/>
                        <a:pt x="12189" y="6550"/>
                      </a:cubicBezTo>
                      <a:cubicBezTo>
                        <a:pt x="12280" y="6064"/>
                        <a:pt x="12311" y="5547"/>
                        <a:pt x="12189" y="5000"/>
                      </a:cubicBezTo>
                      <a:cubicBezTo>
                        <a:pt x="12128" y="4483"/>
                        <a:pt x="11885" y="3997"/>
                        <a:pt x="11490" y="3602"/>
                      </a:cubicBezTo>
                      <a:cubicBezTo>
                        <a:pt x="10973" y="3176"/>
                        <a:pt x="10274" y="2994"/>
                        <a:pt x="9910" y="2477"/>
                      </a:cubicBezTo>
                      <a:cubicBezTo>
                        <a:pt x="9697" y="2082"/>
                        <a:pt x="9666" y="1626"/>
                        <a:pt x="9454" y="1201"/>
                      </a:cubicBezTo>
                      <a:cubicBezTo>
                        <a:pt x="9210" y="593"/>
                        <a:pt x="8542" y="228"/>
                        <a:pt x="7903" y="76"/>
                      </a:cubicBezTo>
                      <a:cubicBezTo>
                        <a:pt x="7685" y="24"/>
                        <a:pt x="7460" y="0"/>
                        <a:pt x="72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28"/>
                <p:cNvSpPr/>
                <p:nvPr/>
              </p:nvSpPr>
              <p:spPr>
                <a:xfrm>
                  <a:off x="489525" y="5834150"/>
                  <a:ext cx="383775" cy="39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1" h="15627" extrusionOk="0">
                      <a:moveTo>
                        <a:pt x="6314" y="1"/>
                      </a:moveTo>
                      <a:cubicBezTo>
                        <a:pt x="6036" y="1"/>
                        <a:pt x="5755" y="24"/>
                        <a:pt x="5472" y="75"/>
                      </a:cubicBezTo>
                      <a:cubicBezTo>
                        <a:pt x="4651" y="227"/>
                        <a:pt x="3861" y="713"/>
                        <a:pt x="3496" y="1473"/>
                      </a:cubicBezTo>
                      <a:cubicBezTo>
                        <a:pt x="3283" y="1960"/>
                        <a:pt x="3253" y="2568"/>
                        <a:pt x="2949" y="3024"/>
                      </a:cubicBezTo>
                      <a:cubicBezTo>
                        <a:pt x="2493" y="3723"/>
                        <a:pt x="1612" y="3935"/>
                        <a:pt x="1004" y="4483"/>
                      </a:cubicBezTo>
                      <a:cubicBezTo>
                        <a:pt x="517" y="4938"/>
                        <a:pt x="244" y="5577"/>
                        <a:pt x="122" y="6215"/>
                      </a:cubicBezTo>
                      <a:cubicBezTo>
                        <a:pt x="1" y="6884"/>
                        <a:pt x="61" y="7522"/>
                        <a:pt x="31" y="8191"/>
                      </a:cubicBezTo>
                      <a:cubicBezTo>
                        <a:pt x="92" y="8951"/>
                        <a:pt x="122" y="9741"/>
                        <a:pt x="365" y="10470"/>
                      </a:cubicBezTo>
                      <a:cubicBezTo>
                        <a:pt x="578" y="11200"/>
                        <a:pt x="1004" y="11869"/>
                        <a:pt x="1642" y="12294"/>
                      </a:cubicBezTo>
                      <a:cubicBezTo>
                        <a:pt x="2037" y="12568"/>
                        <a:pt x="2493" y="12689"/>
                        <a:pt x="2858" y="12932"/>
                      </a:cubicBezTo>
                      <a:cubicBezTo>
                        <a:pt x="3466" y="13358"/>
                        <a:pt x="3800" y="13996"/>
                        <a:pt x="4317" y="14543"/>
                      </a:cubicBezTo>
                      <a:cubicBezTo>
                        <a:pt x="5016" y="15243"/>
                        <a:pt x="5991" y="15627"/>
                        <a:pt x="6965" y="15627"/>
                      </a:cubicBezTo>
                      <a:cubicBezTo>
                        <a:pt x="7473" y="15627"/>
                        <a:pt x="7982" y="15522"/>
                        <a:pt x="8451" y="15303"/>
                      </a:cubicBezTo>
                      <a:cubicBezTo>
                        <a:pt x="9514" y="14756"/>
                        <a:pt x="10274" y="13784"/>
                        <a:pt x="11004" y="12841"/>
                      </a:cubicBezTo>
                      <a:cubicBezTo>
                        <a:pt x="12311" y="11078"/>
                        <a:pt x="13648" y="9285"/>
                        <a:pt x="14986" y="7522"/>
                      </a:cubicBezTo>
                      <a:lnTo>
                        <a:pt x="15350" y="5638"/>
                      </a:lnTo>
                      <a:cubicBezTo>
                        <a:pt x="13679" y="2993"/>
                        <a:pt x="11004" y="1048"/>
                        <a:pt x="7964" y="258"/>
                      </a:cubicBezTo>
                      <a:cubicBezTo>
                        <a:pt x="7417" y="95"/>
                        <a:pt x="6870" y="1"/>
                        <a:pt x="63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28"/>
                <p:cNvSpPr/>
                <p:nvPr/>
              </p:nvSpPr>
              <p:spPr>
                <a:xfrm>
                  <a:off x="561725" y="5870350"/>
                  <a:ext cx="311575" cy="3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3" h="12665" extrusionOk="0">
                      <a:moveTo>
                        <a:pt x="5088" y="0"/>
                      </a:moveTo>
                      <a:cubicBezTo>
                        <a:pt x="4874" y="0"/>
                        <a:pt x="4657" y="18"/>
                        <a:pt x="4438" y="56"/>
                      </a:cubicBezTo>
                      <a:cubicBezTo>
                        <a:pt x="3769" y="177"/>
                        <a:pt x="3131" y="603"/>
                        <a:pt x="2857" y="1211"/>
                      </a:cubicBezTo>
                      <a:cubicBezTo>
                        <a:pt x="2675" y="1606"/>
                        <a:pt x="2645" y="2062"/>
                        <a:pt x="2401" y="2457"/>
                      </a:cubicBezTo>
                      <a:cubicBezTo>
                        <a:pt x="2067" y="3035"/>
                        <a:pt x="1338" y="3186"/>
                        <a:pt x="851" y="3642"/>
                      </a:cubicBezTo>
                      <a:cubicBezTo>
                        <a:pt x="426" y="3977"/>
                        <a:pt x="183" y="4524"/>
                        <a:pt x="122" y="5041"/>
                      </a:cubicBezTo>
                      <a:cubicBezTo>
                        <a:pt x="0" y="5588"/>
                        <a:pt x="61" y="6135"/>
                        <a:pt x="91" y="6682"/>
                      </a:cubicBezTo>
                      <a:cubicBezTo>
                        <a:pt x="91" y="7290"/>
                        <a:pt x="122" y="7898"/>
                        <a:pt x="304" y="8506"/>
                      </a:cubicBezTo>
                      <a:cubicBezTo>
                        <a:pt x="456" y="9053"/>
                        <a:pt x="790" y="9630"/>
                        <a:pt x="1338" y="9965"/>
                      </a:cubicBezTo>
                      <a:cubicBezTo>
                        <a:pt x="1642" y="10208"/>
                        <a:pt x="2006" y="10329"/>
                        <a:pt x="2310" y="10512"/>
                      </a:cubicBezTo>
                      <a:cubicBezTo>
                        <a:pt x="2827" y="10846"/>
                        <a:pt x="3070" y="11393"/>
                        <a:pt x="3496" y="11788"/>
                      </a:cubicBezTo>
                      <a:cubicBezTo>
                        <a:pt x="4049" y="12362"/>
                        <a:pt x="4834" y="12665"/>
                        <a:pt x="5616" y="12665"/>
                      </a:cubicBezTo>
                      <a:cubicBezTo>
                        <a:pt x="6036" y="12665"/>
                        <a:pt x="6456" y="12577"/>
                        <a:pt x="6839" y="12396"/>
                      </a:cubicBezTo>
                      <a:cubicBezTo>
                        <a:pt x="7751" y="12032"/>
                        <a:pt x="8359" y="11181"/>
                        <a:pt x="8936" y="10421"/>
                      </a:cubicBezTo>
                      <a:cubicBezTo>
                        <a:pt x="10000" y="8992"/>
                        <a:pt x="11095" y="7533"/>
                        <a:pt x="12158" y="6104"/>
                      </a:cubicBezTo>
                      <a:lnTo>
                        <a:pt x="12462" y="4585"/>
                      </a:lnTo>
                      <a:cubicBezTo>
                        <a:pt x="11095" y="2457"/>
                        <a:pt x="8906" y="846"/>
                        <a:pt x="6474" y="208"/>
                      </a:cubicBezTo>
                      <a:cubicBezTo>
                        <a:pt x="6016" y="83"/>
                        <a:pt x="5557" y="0"/>
                        <a:pt x="508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28"/>
                <p:cNvSpPr/>
                <p:nvPr/>
              </p:nvSpPr>
              <p:spPr>
                <a:xfrm>
                  <a:off x="712925" y="5585525"/>
                  <a:ext cx="419500" cy="4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0" h="16069" extrusionOk="0">
                      <a:moveTo>
                        <a:pt x="10237" y="0"/>
                      </a:moveTo>
                      <a:cubicBezTo>
                        <a:pt x="8954" y="0"/>
                        <a:pt x="7693" y="317"/>
                        <a:pt x="6627" y="1023"/>
                      </a:cubicBezTo>
                      <a:cubicBezTo>
                        <a:pt x="6262" y="1236"/>
                        <a:pt x="5928" y="1509"/>
                        <a:pt x="5776" y="1874"/>
                      </a:cubicBezTo>
                      <a:cubicBezTo>
                        <a:pt x="5629" y="2194"/>
                        <a:pt x="5600" y="2553"/>
                        <a:pt x="5740" y="2840"/>
                      </a:cubicBezTo>
                      <a:lnTo>
                        <a:pt x="5740" y="2840"/>
                      </a:lnTo>
                      <a:cubicBezTo>
                        <a:pt x="5237" y="2172"/>
                        <a:pt x="4385" y="1831"/>
                        <a:pt x="3528" y="1831"/>
                      </a:cubicBezTo>
                      <a:cubicBezTo>
                        <a:pt x="3030" y="1831"/>
                        <a:pt x="2531" y="1946"/>
                        <a:pt x="2098" y="2178"/>
                      </a:cubicBezTo>
                      <a:cubicBezTo>
                        <a:pt x="822" y="2877"/>
                        <a:pt x="153" y="4306"/>
                        <a:pt x="62" y="5734"/>
                      </a:cubicBezTo>
                      <a:cubicBezTo>
                        <a:pt x="1" y="7133"/>
                        <a:pt x="487" y="8531"/>
                        <a:pt x="1186" y="9777"/>
                      </a:cubicBezTo>
                      <a:cubicBezTo>
                        <a:pt x="2463" y="12269"/>
                        <a:pt x="4439" y="14336"/>
                        <a:pt x="6840" y="15795"/>
                      </a:cubicBezTo>
                      <a:lnTo>
                        <a:pt x="9758" y="16069"/>
                      </a:lnTo>
                      <a:cubicBezTo>
                        <a:pt x="10943" y="14124"/>
                        <a:pt x="12646" y="12604"/>
                        <a:pt x="14105" y="10902"/>
                      </a:cubicBezTo>
                      <a:cubicBezTo>
                        <a:pt x="15533" y="9139"/>
                        <a:pt x="16779" y="7041"/>
                        <a:pt x="16719" y="4823"/>
                      </a:cubicBezTo>
                      <a:cubicBezTo>
                        <a:pt x="16658" y="4002"/>
                        <a:pt x="16445" y="3212"/>
                        <a:pt x="15989" y="2543"/>
                      </a:cubicBezTo>
                      <a:cubicBezTo>
                        <a:pt x="15472" y="1722"/>
                        <a:pt x="14621" y="1205"/>
                        <a:pt x="13770" y="780"/>
                      </a:cubicBezTo>
                      <a:cubicBezTo>
                        <a:pt x="12667" y="280"/>
                        <a:pt x="11442" y="0"/>
                        <a:pt x="102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28"/>
                <p:cNvSpPr/>
                <p:nvPr/>
              </p:nvSpPr>
              <p:spPr>
                <a:xfrm>
                  <a:off x="756250" y="5671575"/>
                  <a:ext cx="329825" cy="3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3" h="12597" extrusionOk="0">
                      <a:moveTo>
                        <a:pt x="8134" y="0"/>
                      </a:moveTo>
                      <a:cubicBezTo>
                        <a:pt x="7116" y="0"/>
                        <a:pt x="6113" y="249"/>
                        <a:pt x="5259" y="803"/>
                      </a:cubicBezTo>
                      <a:cubicBezTo>
                        <a:pt x="4985" y="985"/>
                        <a:pt x="4742" y="1168"/>
                        <a:pt x="4560" y="1472"/>
                      </a:cubicBezTo>
                      <a:cubicBezTo>
                        <a:pt x="4427" y="1737"/>
                        <a:pt x="4410" y="2027"/>
                        <a:pt x="4550" y="2278"/>
                      </a:cubicBezTo>
                      <a:lnTo>
                        <a:pt x="4550" y="2278"/>
                      </a:lnTo>
                      <a:cubicBezTo>
                        <a:pt x="4156" y="1728"/>
                        <a:pt x="3467" y="1435"/>
                        <a:pt x="2769" y="1435"/>
                      </a:cubicBezTo>
                      <a:cubicBezTo>
                        <a:pt x="2379" y="1435"/>
                        <a:pt x="1987" y="1526"/>
                        <a:pt x="1642" y="1715"/>
                      </a:cubicBezTo>
                      <a:cubicBezTo>
                        <a:pt x="669" y="2232"/>
                        <a:pt x="122" y="3387"/>
                        <a:pt x="61" y="4481"/>
                      </a:cubicBezTo>
                      <a:cubicBezTo>
                        <a:pt x="0" y="5575"/>
                        <a:pt x="396" y="6669"/>
                        <a:pt x="882" y="7672"/>
                      </a:cubicBezTo>
                      <a:cubicBezTo>
                        <a:pt x="1915" y="9618"/>
                        <a:pt x="3466" y="11289"/>
                        <a:pt x="5320" y="12384"/>
                      </a:cubicBezTo>
                      <a:lnTo>
                        <a:pt x="7660" y="12596"/>
                      </a:lnTo>
                      <a:cubicBezTo>
                        <a:pt x="8572" y="11077"/>
                        <a:pt x="9940" y="9861"/>
                        <a:pt x="11064" y="8493"/>
                      </a:cubicBezTo>
                      <a:cubicBezTo>
                        <a:pt x="12220" y="7125"/>
                        <a:pt x="13192" y="5514"/>
                        <a:pt x="13131" y="3721"/>
                      </a:cubicBezTo>
                      <a:cubicBezTo>
                        <a:pt x="13162" y="3113"/>
                        <a:pt x="13010" y="2475"/>
                        <a:pt x="12675" y="1958"/>
                      </a:cubicBezTo>
                      <a:cubicBezTo>
                        <a:pt x="12250" y="1320"/>
                        <a:pt x="11581" y="894"/>
                        <a:pt x="10882" y="590"/>
                      </a:cubicBezTo>
                      <a:cubicBezTo>
                        <a:pt x="10022" y="211"/>
                        <a:pt x="9072" y="0"/>
                        <a:pt x="81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28"/>
                <p:cNvSpPr/>
                <p:nvPr/>
              </p:nvSpPr>
              <p:spPr>
                <a:xfrm>
                  <a:off x="712175" y="6012300"/>
                  <a:ext cx="419475" cy="40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" h="16070" extrusionOk="0">
                      <a:moveTo>
                        <a:pt x="7022" y="1"/>
                      </a:moveTo>
                      <a:cubicBezTo>
                        <a:pt x="5836" y="1946"/>
                        <a:pt x="4134" y="3466"/>
                        <a:pt x="2706" y="5168"/>
                      </a:cubicBezTo>
                      <a:cubicBezTo>
                        <a:pt x="1247" y="6931"/>
                        <a:pt x="1" y="9028"/>
                        <a:pt x="61" y="11247"/>
                      </a:cubicBezTo>
                      <a:cubicBezTo>
                        <a:pt x="152" y="12068"/>
                        <a:pt x="335" y="12858"/>
                        <a:pt x="791" y="13527"/>
                      </a:cubicBezTo>
                      <a:cubicBezTo>
                        <a:pt x="1338" y="14348"/>
                        <a:pt x="2159" y="14864"/>
                        <a:pt x="3040" y="15290"/>
                      </a:cubicBezTo>
                      <a:cubicBezTo>
                        <a:pt x="4144" y="15790"/>
                        <a:pt x="5361" y="16070"/>
                        <a:pt x="6562" y="16070"/>
                      </a:cubicBezTo>
                      <a:cubicBezTo>
                        <a:pt x="7841" y="16070"/>
                        <a:pt x="9101" y="15752"/>
                        <a:pt x="10183" y="15047"/>
                      </a:cubicBezTo>
                      <a:cubicBezTo>
                        <a:pt x="10517" y="14834"/>
                        <a:pt x="10852" y="14560"/>
                        <a:pt x="11004" y="14196"/>
                      </a:cubicBezTo>
                      <a:cubicBezTo>
                        <a:pt x="11176" y="13876"/>
                        <a:pt x="11209" y="13517"/>
                        <a:pt x="11070" y="13230"/>
                      </a:cubicBezTo>
                      <a:lnTo>
                        <a:pt x="11070" y="13230"/>
                      </a:lnTo>
                      <a:cubicBezTo>
                        <a:pt x="11571" y="13898"/>
                        <a:pt x="12412" y="14239"/>
                        <a:pt x="13269" y="14239"/>
                      </a:cubicBezTo>
                      <a:cubicBezTo>
                        <a:pt x="13766" y="14239"/>
                        <a:pt x="14268" y="14124"/>
                        <a:pt x="14712" y="13892"/>
                      </a:cubicBezTo>
                      <a:cubicBezTo>
                        <a:pt x="15958" y="13193"/>
                        <a:pt x="16627" y="11734"/>
                        <a:pt x="16718" y="10335"/>
                      </a:cubicBezTo>
                      <a:cubicBezTo>
                        <a:pt x="16779" y="8937"/>
                        <a:pt x="16293" y="7539"/>
                        <a:pt x="15624" y="6293"/>
                      </a:cubicBezTo>
                      <a:cubicBezTo>
                        <a:pt x="14317" y="3800"/>
                        <a:pt x="12341" y="1733"/>
                        <a:pt x="9940" y="274"/>
                      </a:cubicBezTo>
                      <a:lnTo>
                        <a:pt x="7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28"/>
                <p:cNvSpPr/>
                <p:nvPr/>
              </p:nvSpPr>
              <p:spPr>
                <a:xfrm>
                  <a:off x="769925" y="6013825"/>
                  <a:ext cx="303975" cy="28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9" h="11575" extrusionOk="0">
                      <a:moveTo>
                        <a:pt x="5107" y="1"/>
                      </a:moveTo>
                      <a:cubicBezTo>
                        <a:pt x="4256" y="1399"/>
                        <a:pt x="3010" y="2493"/>
                        <a:pt x="1946" y="3739"/>
                      </a:cubicBezTo>
                      <a:cubicBezTo>
                        <a:pt x="882" y="5016"/>
                        <a:pt x="1" y="6536"/>
                        <a:pt x="31" y="8147"/>
                      </a:cubicBezTo>
                      <a:cubicBezTo>
                        <a:pt x="92" y="8694"/>
                        <a:pt x="244" y="9271"/>
                        <a:pt x="578" y="9758"/>
                      </a:cubicBezTo>
                      <a:cubicBezTo>
                        <a:pt x="943" y="10335"/>
                        <a:pt x="1551" y="10730"/>
                        <a:pt x="2219" y="11004"/>
                      </a:cubicBezTo>
                      <a:cubicBezTo>
                        <a:pt x="3011" y="11362"/>
                        <a:pt x="3913" y="11574"/>
                        <a:pt x="4802" y="11574"/>
                      </a:cubicBezTo>
                      <a:cubicBezTo>
                        <a:pt x="5722" y="11574"/>
                        <a:pt x="6629" y="11347"/>
                        <a:pt x="7387" y="10822"/>
                      </a:cubicBezTo>
                      <a:cubicBezTo>
                        <a:pt x="7630" y="10670"/>
                        <a:pt x="7873" y="10487"/>
                        <a:pt x="7995" y="10214"/>
                      </a:cubicBezTo>
                      <a:cubicBezTo>
                        <a:pt x="8072" y="9981"/>
                        <a:pt x="8128" y="9704"/>
                        <a:pt x="8012" y="9477"/>
                      </a:cubicBezTo>
                      <a:lnTo>
                        <a:pt x="8012" y="9477"/>
                      </a:lnTo>
                      <a:cubicBezTo>
                        <a:pt x="8381" y="9974"/>
                        <a:pt x="8999" y="10225"/>
                        <a:pt x="9623" y="10225"/>
                      </a:cubicBezTo>
                      <a:cubicBezTo>
                        <a:pt x="9985" y="10225"/>
                        <a:pt x="10350" y="10141"/>
                        <a:pt x="10669" y="9970"/>
                      </a:cubicBezTo>
                      <a:cubicBezTo>
                        <a:pt x="11581" y="9484"/>
                        <a:pt x="12098" y="8451"/>
                        <a:pt x="12128" y="7448"/>
                      </a:cubicBezTo>
                      <a:cubicBezTo>
                        <a:pt x="12159" y="6414"/>
                        <a:pt x="11825" y="5381"/>
                        <a:pt x="11338" y="4499"/>
                      </a:cubicBezTo>
                      <a:cubicBezTo>
                        <a:pt x="10366" y="2736"/>
                        <a:pt x="8937" y="1217"/>
                        <a:pt x="7235" y="183"/>
                      </a:cubicBezTo>
                      <a:lnTo>
                        <a:pt x="51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28"/>
                <p:cNvSpPr/>
                <p:nvPr/>
              </p:nvSpPr>
              <p:spPr>
                <a:xfrm>
                  <a:off x="927225" y="5720150"/>
                  <a:ext cx="45775" cy="2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" h="10924" extrusionOk="0">
                      <a:moveTo>
                        <a:pt x="1605" y="0"/>
                      </a:moveTo>
                      <a:cubicBezTo>
                        <a:pt x="1535" y="0"/>
                        <a:pt x="1471" y="34"/>
                        <a:pt x="1459" y="106"/>
                      </a:cubicBezTo>
                      <a:cubicBezTo>
                        <a:pt x="760" y="3602"/>
                        <a:pt x="335" y="7128"/>
                        <a:pt x="0" y="10714"/>
                      </a:cubicBezTo>
                      <a:cubicBezTo>
                        <a:pt x="32" y="10855"/>
                        <a:pt x="136" y="10923"/>
                        <a:pt x="229" y="10923"/>
                      </a:cubicBezTo>
                      <a:cubicBezTo>
                        <a:pt x="317" y="10923"/>
                        <a:pt x="396" y="10863"/>
                        <a:pt x="396" y="10745"/>
                      </a:cubicBezTo>
                      <a:cubicBezTo>
                        <a:pt x="669" y="7219"/>
                        <a:pt x="1156" y="3723"/>
                        <a:pt x="1794" y="228"/>
                      </a:cubicBezTo>
                      <a:cubicBezTo>
                        <a:pt x="1831" y="81"/>
                        <a:pt x="1711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28"/>
                <p:cNvSpPr/>
                <p:nvPr/>
              </p:nvSpPr>
              <p:spPr>
                <a:xfrm>
                  <a:off x="588350" y="5683275"/>
                  <a:ext cx="723125" cy="6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5" h="25685" extrusionOk="0">
                      <a:moveTo>
                        <a:pt x="12537" y="1"/>
                      </a:moveTo>
                      <a:cubicBezTo>
                        <a:pt x="12454" y="1"/>
                        <a:pt x="12370" y="61"/>
                        <a:pt x="12370" y="183"/>
                      </a:cubicBezTo>
                      <a:cubicBezTo>
                        <a:pt x="12309" y="3527"/>
                        <a:pt x="12522" y="6809"/>
                        <a:pt x="12917" y="10183"/>
                      </a:cubicBezTo>
                      <a:cubicBezTo>
                        <a:pt x="13008" y="10943"/>
                        <a:pt x="13130" y="11703"/>
                        <a:pt x="13221" y="12402"/>
                      </a:cubicBezTo>
                      <a:cubicBezTo>
                        <a:pt x="12005" y="9332"/>
                        <a:pt x="11093" y="6171"/>
                        <a:pt x="10546" y="2919"/>
                      </a:cubicBezTo>
                      <a:cubicBezTo>
                        <a:pt x="10523" y="2824"/>
                        <a:pt x="10457" y="2784"/>
                        <a:pt x="10388" y="2784"/>
                      </a:cubicBezTo>
                      <a:cubicBezTo>
                        <a:pt x="10280" y="2784"/>
                        <a:pt x="10163" y="2880"/>
                        <a:pt x="10182" y="3010"/>
                      </a:cubicBezTo>
                      <a:cubicBezTo>
                        <a:pt x="10729" y="6049"/>
                        <a:pt x="11549" y="9028"/>
                        <a:pt x="12674" y="11916"/>
                      </a:cubicBezTo>
                      <a:cubicBezTo>
                        <a:pt x="12674" y="11916"/>
                        <a:pt x="12613" y="11916"/>
                        <a:pt x="12613" y="11885"/>
                      </a:cubicBezTo>
                      <a:cubicBezTo>
                        <a:pt x="11033" y="9849"/>
                        <a:pt x="9726" y="7630"/>
                        <a:pt x="8783" y="5259"/>
                      </a:cubicBezTo>
                      <a:cubicBezTo>
                        <a:pt x="8479" y="4530"/>
                        <a:pt x="8267" y="3830"/>
                        <a:pt x="7993" y="3101"/>
                      </a:cubicBezTo>
                      <a:cubicBezTo>
                        <a:pt x="7958" y="3008"/>
                        <a:pt x="7888" y="2968"/>
                        <a:pt x="7819" y="2968"/>
                      </a:cubicBezTo>
                      <a:cubicBezTo>
                        <a:pt x="7709" y="2968"/>
                        <a:pt x="7602" y="3072"/>
                        <a:pt x="7659" y="3223"/>
                      </a:cubicBezTo>
                      <a:cubicBezTo>
                        <a:pt x="8479" y="5837"/>
                        <a:pt x="9665" y="8329"/>
                        <a:pt x="11215" y="10609"/>
                      </a:cubicBezTo>
                      <a:cubicBezTo>
                        <a:pt x="11367" y="10852"/>
                        <a:pt x="11549" y="11125"/>
                        <a:pt x="11762" y="11338"/>
                      </a:cubicBezTo>
                      <a:cubicBezTo>
                        <a:pt x="9543" y="10001"/>
                        <a:pt x="7051" y="9211"/>
                        <a:pt x="4467" y="8998"/>
                      </a:cubicBezTo>
                      <a:cubicBezTo>
                        <a:pt x="3908" y="8940"/>
                        <a:pt x="3362" y="8919"/>
                        <a:pt x="2820" y="8919"/>
                      </a:cubicBezTo>
                      <a:cubicBezTo>
                        <a:pt x="2507" y="8919"/>
                        <a:pt x="2195" y="8926"/>
                        <a:pt x="1884" y="8937"/>
                      </a:cubicBezTo>
                      <a:cubicBezTo>
                        <a:pt x="1649" y="8937"/>
                        <a:pt x="1641" y="9303"/>
                        <a:pt x="1858" y="9303"/>
                      </a:cubicBezTo>
                      <a:cubicBezTo>
                        <a:pt x="1866" y="9303"/>
                        <a:pt x="1875" y="9303"/>
                        <a:pt x="1884" y="9302"/>
                      </a:cubicBezTo>
                      <a:cubicBezTo>
                        <a:pt x="2249" y="9276"/>
                        <a:pt x="2616" y="9263"/>
                        <a:pt x="2983" y="9263"/>
                      </a:cubicBezTo>
                      <a:cubicBezTo>
                        <a:pt x="5603" y="9263"/>
                        <a:pt x="8230" y="9918"/>
                        <a:pt x="10577" y="11065"/>
                      </a:cubicBezTo>
                      <a:cubicBezTo>
                        <a:pt x="11154" y="11369"/>
                        <a:pt x="11701" y="11733"/>
                        <a:pt x="12279" y="12068"/>
                      </a:cubicBezTo>
                      <a:cubicBezTo>
                        <a:pt x="12248" y="12068"/>
                        <a:pt x="12248" y="12068"/>
                        <a:pt x="12218" y="12098"/>
                      </a:cubicBezTo>
                      <a:cubicBezTo>
                        <a:pt x="12218" y="12098"/>
                        <a:pt x="12157" y="12098"/>
                        <a:pt x="12157" y="12159"/>
                      </a:cubicBezTo>
                      <a:cubicBezTo>
                        <a:pt x="9391" y="11338"/>
                        <a:pt x="6595" y="10761"/>
                        <a:pt x="3738" y="10548"/>
                      </a:cubicBezTo>
                      <a:cubicBezTo>
                        <a:pt x="2856" y="10487"/>
                        <a:pt x="1944" y="10426"/>
                        <a:pt x="1063" y="10396"/>
                      </a:cubicBezTo>
                      <a:cubicBezTo>
                        <a:pt x="850" y="10396"/>
                        <a:pt x="850" y="10730"/>
                        <a:pt x="1063" y="10730"/>
                      </a:cubicBezTo>
                      <a:cubicBezTo>
                        <a:pt x="4163" y="10821"/>
                        <a:pt x="7233" y="11247"/>
                        <a:pt x="10242" y="12007"/>
                      </a:cubicBezTo>
                      <a:cubicBezTo>
                        <a:pt x="10759" y="12098"/>
                        <a:pt x="11306" y="12250"/>
                        <a:pt x="11823" y="12402"/>
                      </a:cubicBezTo>
                      <a:cubicBezTo>
                        <a:pt x="8905" y="12463"/>
                        <a:pt x="5987" y="12615"/>
                        <a:pt x="3039" y="12858"/>
                      </a:cubicBezTo>
                      <a:cubicBezTo>
                        <a:pt x="2096" y="12949"/>
                        <a:pt x="1154" y="13010"/>
                        <a:pt x="242" y="13132"/>
                      </a:cubicBezTo>
                      <a:cubicBezTo>
                        <a:pt x="18" y="13160"/>
                        <a:pt x="0" y="13473"/>
                        <a:pt x="191" y="13473"/>
                      </a:cubicBezTo>
                      <a:cubicBezTo>
                        <a:pt x="206" y="13473"/>
                        <a:pt x="224" y="13471"/>
                        <a:pt x="242" y="13466"/>
                      </a:cubicBezTo>
                      <a:cubicBezTo>
                        <a:pt x="3555" y="13132"/>
                        <a:pt x="6838" y="12919"/>
                        <a:pt x="10151" y="12797"/>
                      </a:cubicBezTo>
                      <a:cubicBezTo>
                        <a:pt x="10577" y="12797"/>
                        <a:pt x="11002" y="12797"/>
                        <a:pt x="11367" y="12736"/>
                      </a:cubicBezTo>
                      <a:lnTo>
                        <a:pt x="11367" y="12736"/>
                      </a:lnTo>
                      <a:cubicBezTo>
                        <a:pt x="8662" y="13496"/>
                        <a:pt x="6169" y="14894"/>
                        <a:pt x="3555" y="15898"/>
                      </a:cubicBezTo>
                      <a:cubicBezTo>
                        <a:pt x="2674" y="16232"/>
                        <a:pt x="1762" y="16536"/>
                        <a:pt x="850" y="16749"/>
                      </a:cubicBezTo>
                      <a:cubicBezTo>
                        <a:pt x="632" y="16776"/>
                        <a:pt x="707" y="17097"/>
                        <a:pt x="901" y="17097"/>
                      </a:cubicBezTo>
                      <a:cubicBezTo>
                        <a:pt x="923" y="17097"/>
                        <a:pt x="947" y="17092"/>
                        <a:pt x="972" y="17083"/>
                      </a:cubicBezTo>
                      <a:cubicBezTo>
                        <a:pt x="4194" y="16293"/>
                        <a:pt x="7081" y="14560"/>
                        <a:pt x="10182" y="13466"/>
                      </a:cubicBezTo>
                      <a:cubicBezTo>
                        <a:pt x="10394" y="13405"/>
                        <a:pt x="10577" y="13344"/>
                        <a:pt x="10759" y="13284"/>
                      </a:cubicBezTo>
                      <a:lnTo>
                        <a:pt x="10759" y="13284"/>
                      </a:lnTo>
                      <a:cubicBezTo>
                        <a:pt x="9057" y="14712"/>
                        <a:pt x="7264" y="16080"/>
                        <a:pt x="5440" y="17357"/>
                      </a:cubicBezTo>
                      <a:cubicBezTo>
                        <a:pt x="4802" y="17812"/>
                        <a:pt x="4102" y="18268"/>
                        <a:pt x="3434" y="18724"/>
                      </a:cubicBezTo>
                      <a:cubicBezTo>
                        <a:pt x="3282" y="18800"/>
                        <a:pt x="3383" y="19065"/>
                        <a:pt x="3525" y="19065"/>
                      </a:cubicBezTo>
                      <a:cubicBezTo>
                        <a:pt x="3555" y="19065"/>
                        <a:pt x="3585" y="19054"/>
                        <a:pt x="3616" y="19028"/>
                      </a:cubicBezTo>
                      <a:cubicBezTo>
                        <a:pt x="6017" y="17417"/>
                        <a:pt x="8327" y="15715"/>
                        <a:pt x="10577" y="13891"/>
                      </a:cubicBezTo>
                      <a:cubicBezTo>
                        <a:pt x="10911" y="13587"/>
                        <a:pt x="11245" y="13314"/>
                        <a:pt x="11610" y="13010"/>
                      </a:cubicBezTo>
                      <a:cubicBezTo>
                        <a:pt x="11975" y="12888"/>
                        <a:pt x="12370" y="12828"/>
                        <a:pt x="12735" y="12736"/>
                      </a:cubicBezTo>
                      <a:lnTo>
                        <a:pt x="12735" y="12736"/>
                      </a:lnTo>
                      <a:cubicBezTo>
                        <a:pt x="11063" y="15898"/>
                        <a:pt x="9391" y="19089"/>
                        <a:pt x="8571" y="22585"/>
                      </a:cubicBezTo>
                      <a:cubicBezTo>
                        <a:pt x="8327" y="23527"/>
                        <a:pt x="8175" y="24530"/>
                        <a:pt x="8115" y="25503"/>
                      </a:cubicBezTo>
                      <a:cubicBezTo>
                        <a:pt x="8084" y="25624"/>
                        <a:pt x="8168" y="25685"/>
                        <a:pt x="8259" y="25685"/>
                      </a:cubicBezTo>
                      <a:cubicBezTo>
                        <a:pt x="8350" y="25685"/>
                        <a:pt x="8449" y="25624"/>
                        <a:pt x="8449" y="25503"/>
                      </a:cubicBezTo>
                      <a:cubicBezTo>
                        <a:pt x="8753" y="21977"/>
                        <a:pt x="10121" y="18664"/>
                        <a:pt x="11671" y="15563"/>
                      </a:cubicBezTo>
                      <a:lnTo>
                        <a:pt x="13039" y="12949"/>
                      </a:lnTo>
                      <a:lnTo>
                        <a:pt x="13039" y="12949"/>
                      </a:lnTo>
                      <a:cubicBezTo>
                        <a:pt x="12583" y="16536"/>
                        <a:pt x="12127" y="20153"/>
                        <a:pt x="11671" y="23800"/>
                      </a:cubicBezTo>
                      <a:cubicBezTo>
                        <a:pt x="11656" y="23922"/>
                        <a:pt x="11739" y="23983"/>
                        <a:pt x="11827" y="23983"/>
                      </a:cubicBezTo>
                      <a:cubicBezTo>
                        <a:pt x="11914" y="23983"/>
                        <a:pt x="12005" y="23922"/>
                        <a:pt x="12005" y="23800"/>
                      </a:cubicBezTo>
                      <a:cubicBezTo>
                        <a:pt x="12461" y="20214"/>
                        <a:pt x="12917" y="16627"/>
                        <a:pt x="13343" y="13010"/>
                      </a:cubicBezTo>
                      <a:lnTo>
                        <a:pt x="13464" y="13010"/>
                      </a:lnTo>
                      <a:cubicBezTo>
                        <a:pt x="13525" y="16262"/>
                        <a:pt x="13434" y="19515"/>
                        <a:pt x="13130" y="22737"/>
                      </a:cubicBezTo>
                      <a:cubicBezTo>
                        <a:pt x="13100" y="22858"/>
                        <a:pt x="13183" y="22919"/>
                        <a:pt x="13274" y="22919"/>
                      </a:cubicBezTo>
                      <a:cubicBezTo>
                        <a:pt x="13366" y="22919"/>
                        <a:pt x="13464" y="22858"/>
                        <a:pt x="13464" y="22737"/>
                      </a:cubicBezTo>
                      <a:cubicBezTo>
                        <a:pt x="13768" y="19606"/>
                        <a:pt x="13890" y="16414"/>
                        <a:pt x="13799" y="13253"/>
                      </a:cubicBezTo>
                      <a:lnTo>
                        <a:pt x="13799" y="13253"/>
                      </a:lnTo>
                      <a:cubicBezTo>
                        <a:pt x="14650" y="15989"/>
                        <a:pt x="15258" y="18755"/>
                        <a:pt x="15592" y="21582"/>
                      </a:cubicBezTo>
                      <a:cubicBezTo>
                        <a:pt x="15714" y="22402"/>
                        <a:pt x="15774" y="23253"/>
                        <a:pt x="15866" y="24074"/>
                      </a:cubicBezTo>
                      <a:cubicBezTo>
                        <a:pt x="15866" y="24196"/>
                        <a:pt x="15957" y="24256"/>
                        <a:pt x="16044" y="24256"/>
                      </a:cubicBezTo>
                      <a:cubicBezTo>
                        <a:pt x="16132" y="24256"/>
                        <a:pt x="16215" y="24196"/>
                        <a:pt x="16200" y="24074"/>
                      </a:cubicBezTo>
                      <a:cubicBezTo>
                        <a:pt x="15926" y="21065"/>
                        <a:pt x="15440" y="18086"/>
                        <a:pt x="14680" y="15138"/>
                      </a:cubicBezTo>
                      <a:cubicBezTo>
                        <a:pt x="14528" y="14591"/>
                        <a:pt x="14376" y="14043"/>
                        <a:pt x="14224" y="13466"/>
                      </a:cubicBezTo>
                      <a:lnTo>
                        <a:pt x="14224" y="13466"/>
                      </a:lnTo>
                      <a:cubicBezTo>
                        <a:pt x="16078" y="16323"/>
                        <a:pt x="17446" y="19484"/>
                        <a:pt x="18236" y="22797"/>
                      </a:cubicBezTo>
                      <a:cubicBezTo>
                        <a:pt x="18259" y="22875"/>
                        <a:pt x="18322" y="22909"/>
                        <a:pt x="18390" y="22909"/>
                      </a:cubicBezTo>
                      <a:cubicBezTo>
                        <a:pt x="18508" y="22909"/>
                        <a:pt x="18640" y="22810"/>
                        <a:pt x="18601" y="22676"/>
                      </a:cubicBezTo>
                      <a:cubicBezTo>
                        <a:pt x="17932" y="20062"/>
                        <a:pt x="16960" y="17539"/>
                        <a:pt x="15653" y="15198"/>
                      </a:cubicBezTo>
                      <a:cubicBezTo>
                        <a:pt x="15440" y="14773"/>
                        <a:pt x="15166" y="14317"/>
                        <a:pt x="14893" y="13891"/>
                      </a:cubicBezTo>
                      <a:lnTo>
                        <a:pt x="14893" y="13891"/>
                      </a:lnTo>
                      <a:cubicBezTo>
                        <a:pt x="16990" y="15381"/>
                        <a:pt x="19209" y="16657"/>
                        <a:pt x="21519" y="17812"/>
                      </a:cubicBezTo>
                      <a:cubicBezTo>
                        <a:pt x="21549" y="17832"/>
                        <a:pt x="21578" y="17841"/>
                        <a:pt x="21606" y="17841"/>
                      </a:cubicBezTo>
                      <a:cubicBezTo>
                        <a:pt x="21751" y="17841"/>
                        <a:pt x="21854" y="17610"/>
                        <a:pt x="21702" y="17508"/>
                      </a:cubicBezTo>
                      <a:cubicBezTo>
                        <a:pt x="19361" y="16323"/>
                        <a:pt x="17112" y="14986"/>
                        <a:pt x="14954" y="13527"/>
                      </a:cubicBezTo>
                      <a:lnTo>
                        <a:pt x="14954" y="13527"/>
                      </a:lnTo>
                      <a:cubicBezTo>
                        <a:pt x="17780" y="14469"/>
                        <a:pt x="20607" y="15381"/>
                        <a:pt x="23464" y="16323"/>
                      </a:cubicBezTo>
                      <a:cubicBezTo>
                        <a:pt x="23488" y="16333"/>
                        <a:pt x="23510" y="16338"/>
                        <a:pt x="23530" y="16338"/>
                      </a:cubicBezTo>
                      <a:cubicBezTo>
                        <a:pt x="23694" y="16338"/>
                        <a:pt x="23745" y="16043"/>
                        <a:pt x="23556" y="15989"/>
                      </a:cubicBezTo>
                      <a:cubicBezTo>
                        <a:pt x="20638" y="15046"/>
                        <a:pt x="17720" y="14043"/>
                        <a:pt x="14802" y="13101"/>
                      </a:cubicBezTo>
                      <a:cubicBezTo>
                        <a:pt x="14914" y="13093"/>
                        <a:pt x="15026" y="13089"/>
                        <a:pt x="15139" y="13089"/>
                      </a:cubicBezTo>
                      <a:cubicBezTo>
                        <a:pt x="16313" y="13089"/>
                        <a:pt x="17525" y="13498"/>
                        <a:pt x="18662" y="13831"/>
                      </a:cubicBezTo>
                      <a:cubicBezTo>
                        <a:pt x="20151" y="14226"/>
                        <a:pt x="21580" y="14682"/>
                        <a:pt x="23039" y="15229"/>
                      </a:cubicBezTo>
                      <a:cubicBezTo>
                        <a:pt x="23057" y="15234"/>
                        <a:pt x="23073" y="15236"/>
                        <a:pt x="23089" y="15236"/>
                      </a:cubicBezTo>
                      <a:cubicBezTo>
                        <a:pt x="23265" y="15236"/>
                        <a:pt x="23328" y="14950"/>
                        <a:pt x="23161" y="14894"/>
                      </a:cubicBezTo>
                      <a:cubicBezTo>
                        <a:pt x="21641" y="14347"/>
                        <a:pt x="20151" y="13861"/>
                        <a:pt x="18601" y="13435"/>
                      </a:cubicBezTo>
                      <a:cubicBezTo>
                        <a:pt x="17629" y="13162"/>
                        <a:pt x="16625" y="12858"/>
                        <a:pt x="15592" y="12767"/>
                      </a:cubicBezTo>
                      <a:cubicBezTo>
                        <a:pt x="17433" y="12350"/>
                        <a:pt x="19314" y="12142"/>
                        <a:pt x="21200" y="12142"/>
                      </a:cubicBezTo>
                      <a:cubicBezTo>
                        <a:pt x="22615" y="12142"/>
                        <a:pt x="24033" y="12259"/>
                        <a:pt x="25440" y="12493"/>
                      </a:cubicBezTo>
                      <a:cubicBezTo>
                        <a:pt x="26504" y="12676"/>
                        <a:pt x="27568" y="12919"/>
                        <a:pt x="28571" y="13223"/>
                      </a:cubicBezTo>
                      <a:cubicBezTo>
                        <a:pt x="28623" y="13249"/>
                        <a:pt x="28668" y="13259"/>
                        <a:pt x="28707" y="13259"/>
                      </a:cubicBezTo>
                      <a:cubicBezTo>
                        <a:pt x="28896" y="13259"/>
                        <a:pt x="28925" y="13000"/>
                        <a:pt x="28723" y="12949"/>
                      </a:cubicBezTo>
                      <a:cubicBezTo>
                        <a:pt x="26301" y="12228"/>
                        <a:pt x="23773" y="11864"/>
                        <a:pt x="21244" y="11864"/>
                      </a:cubicBezTo>
                      <a:cubicBezTo>
                        <a:pt x="19933" y="11864"/>
                        <a:pt x="18622" y="11962"/>
                        <a:pt x="17325" y="12159"/>
                      </a:cubicBezTo>
                      <a:cubicBezTo>
                        <a:pt x="16565" y="12250"/>
                        <a:pt x="15805" y="12402"/>
                        <a:pt x="15045" y="12615"/>
                      </a:cubicBezTo>
                      <a:cubicBezTo>
                        <a:pt x="17446" y="11521"/>
                        <a:pt x="20030" y="10882"/>
                        <a:pt x="22644" y="10700"/>
                      </a:cubicBezTo>
                      <a:cubicBezTo>
                        <a:pt x="22870" y="10700"/>
                        <a:pt x="22886" y="10359"/>
                        <a:pt x="22692" y="10359"/>
                      </a:cubicBezTo>
                      <a:cubicBezTo>
                        <a:pt x="22677" y="10359"/>
                        <a:pt x="22661" y="10361"/>
                        <a:pt x="22644" y="10366"/>
                      </a:cubicBezTo>
                      <a:cubicBezTo>
                        <a:pt x="20182" y="10548"/>
                        <a:pt x="17750" y="11125"/>
                        <a:pt x="15470" y="12068"/>
                      </a:cubicBezTo>
                      <a:cubicBezTo>
                        <a:pt x="17446" y="10730"/>
                        <a:pt x="19604" y="9727"/>
                        <a:pt x="21854" y="9028"/>
                      </a:cubicBezTo>
                      <a:cubicBezTo>
                        <a:pt x="22070" y="8974"/>
                        <a:pt x="21997" y="8679"/>
                        <a:pt x="21808" y="8679"/>
                      </a:cubicBezTo>
                      <a:cubicBezTo>
                        <a:pt x="21784" y="8679"/>
                        <a:pt x="21759" y="8684"/>
                        <a:pt x="21732" y="8694"/>
                      </a:cubicBezTo>
                      <a:cubicBezTo>
                        <a:pt x="19057" y="9514"/>
                        <a:pt x="16534" y="10821"/>
                        <a:pt x="14255" y="12463"/>
                      </a:cubicBezTo>
                      <a:cubicBezTo>
                        <a:pt x="14802" y="9849"/>
                        <a:pt x="15562" y="7356"/>
                        <a:pt x="16625" y="4955"/>
                      </a:cubicBezTo>
                      <a:cubicBezTo>
                        <a:pt x="16929" y="4195"/>
                        <a:pt x="17294" y="3496"/>
                        <a:pt x="17629" y="2767"/>
                      </a:cubicBezTo>
                      <a:cubicBezTo>
                        <a:pt x="17714" y="2639"/>
                        <a:pt x="17589" y="2495"/>
                        <a:pt x="17465" y="2495"/>
                      </a:cubicBezTo>
                      <a:cubicBezTo>
                        <a:pt x="17413" y="2495"/>
                        <a:pt x="17361" y="2521"/>
                        <a:pt x="17325" y="2584"/>
                      </a:cubicBezTo>
                      <a:cubicBezTo>
                        <a:pt x="16048" y="5107"/>
                        <a:pt x="15014" y="7812"/>
                        <a:pt x="14315" y="10548"/>
                      </a:cubicBezTo>
                      <a:cubicBezTo>
                        <a:pt x="14133" y="11247"/>
                        <a:pt x="13981" y="11916"/>
                        <a:pt x="13890" y="12615"/>
                      </a:cubicBezTo>
                      <a:cubicBezTo>
                        <a:pt x="13768" y="12615"/>
                        <a:pt x="13677" y="12676"/>
                        <a:pt x="13677" y="12797"/>
                      </a:cubicBezTo>
                      <a:lnTo>
                        <a:pt x="13647" y="12797"/>
                      </a:lnTo>
                      <a:cubicBezTo>
                        <a:pt x="13160" y="9545"/>
                        <a:pt x="12856" y="6293"/>
                        <a:pt x="12735" y="2979"/>
                      </a:cubicBezTo>
                      <a:cubicBezTo>
                        <a:pt x="12704" y="2037"/>
                        <a:pt x="12704" y="1125"/>
                        <a:pt x="12704" y="183"/>
                      </a:cubicBezTo>
                      <a:cubicBezTo>
                        <a:pt x="12704" y="61"/>
                        <a:pt x="12621" y="1"/>
                        <a:pt x="125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28"/>
                <p:cNvSpPr/>
                <p:nvPr/>
              </p:nvSpPr>
              <p:spPr>
                <a:xfrm>
                  <a:off x="852750" y="5940125"/>
                  <a:ext cx="1421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715" extrusionOk="0">
                      <a:moveTo>
                        <a:pt x="2858" y="0"/>
                      </a:moveTo>
                      <a:cubicBezTo>
                        <a:pt x="1277" y="0"/>
                        <a:pt x="1" y="1277"/>
                        <a:pt x="1" y="2858"/>
                      </a:cubicBezTo>
                      <a:cubicBezTo>
                        <a:pt x="1" y="4438"/>
                        <a:pt x="1277" y="5715"/>
                        <a:pt x="2858" y="5715"/>
                      </a:cubicBezTo>
                      <a:cubicBezTo>
                        <a:pt x="4408" y="5715"/>
                        <a:pt x="5685" y="4438"/>
                        <a:pt x="5685" y="2858"/>
                      </a:cubicBezTo>
                      <a:cubicBezTo>
                        <a:pt x="5685" y="1277"/>
                        <a:pt x="4408" y="0"/>
                        <a:pt x="28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28"/>
                <p:cNvSpPr/>
                <p:nvPr/>
              </p:nvSpPr>
              <p:spPr>
                <a:xfrm>
                  <a:off x="867950" y="5955325"/>
                  <a:ext cx="111725" cy="1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" h="4499" extrusionOk="0">
                      <a:moveTo>
                        <a:pt x="2250" y="0"/>
                      </a:moveTo>
                      <a:cubicBezTo>
                        <a:pt x="1004" y="0"/>
                        <a:pt x="1" y="1003"/>
                        <a:pt x="1" y="2250"/>
                      </a:cubicBezTo>
                      <a:cubicBezTo>
                        <a:pt x="1" y="3496"/>
                        <a:pt x="1004" y="4499"/>
                        <a:pt x="2250" y="4499"/>
                      </a:cubicBezTo>
                      <a:cubicBezTo>
                        <a:pt x="3466" y="4499"/>
                        <a:pt x="4469" y="3496"/>
                        <a:pt x="4469" y="2250"/>
                      </a:cubicBezTo>
                      <a:cubicBezTo>
                        <a:pt x="4469" y="1003"/>
                        <a:pt x="3466" y="0"/>
                        <a:pt x="22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2" name="Google Shape;2222;p28"/>
              <p:cNvGrpSpPr/>
              <p:nvPr/>
            </p:nvGrpSpPr>
            <p:grpSpPr>
              <a:xfrm rot="9900040">
                <a:off x="4384358" y="-679774"/>
                <a:ext cx="1505955" cy="1626276"/>
                <a:chOff x="1200938" y="-3182800"/>
                <a:chExt cx="1506000" cy="1626325"/>
              </a:xfrm>
            </p:grpSpPr>
            <p:sp>
              <p:nvSpPr>
                <p:cNvPr id="2223" name="Google Shape;2223;p28"/>
                <p:cNvSpPr/>
                <p:nvPr/>
              </p:nvSpPr>
              <p:spPr>
                <a:xfrm>
                  <a:off x="1200938" y="-3182800"/>
                  <a:ext cx="1506000" cy="16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0" h="65053" extrusionOk="0">
                      <a:moveTo>
                        <a:pt x="40413" y="1"/>
                      </a:moveTo>
                      <a:cubicBezTo>
                        <a:pt x="40090" y="1"/>
                        <a:pt x="39766" y="135"/>
                        <a:pt x="39542" y="430"/>
                      </a:cubicBezTo>
                      <a:cubicBezTo>
                        <a:pt x="34102" y="7269"/>
                        <a:pt x="32035" y="16691"/>
                        <a:pt x="34254" y="25111"/>
                      </a:cubicBezTo>
                      <a:cubicBezTo>
                        <a:pt x="30849" y="18637"/>
                        <a:pt x="27445" y="12102"/>
                        <a:pt x="24071" y="5597"/>
                      </a:cubicBezTo>
                      <a:cubicBezTo>
                        <a:pt x="23847" y="5174"/>
                        <a:pt x="23450" y="4980"/>
                        <a:pt x="23054" y="4980"/>
                      </a:cubicBezTo>
                      <a:cubicBezTo>
                        <a:pt x="22484" y="4980"/>
                        <a:pt x="21918" y="5383"/>
                        <a:pt x="21882" y="6083"/>
                      </a:cubicBezTo>
                      <a:cubicBezTo>
                        <a:pt x="21739" y="13910"/>
                        <a:pt x="23813" y="21737"/>
                        <a:pt x="27748" y="28468"/>
                      </a:cubicBezTo>
                      <a:lnTo>
                        <a:pt x="27748" y="28468"/>
                      </a:lnTo>
                      <a:cubicBezTo>
                        <a:pt x="23183" y="21191"/>
                        <a:pt x="16696" y="15132"/>
                        <a:pt x="9116" y="11068"/>
                      </a:cubicBezTo>
                      <a:cubicBezTo>
                        <a:pt x="8942" y="10975"/>
                        <a:pt x="8762" y="10933"/>
                        <a:pt x="8587" y="10933"/>
                      </a:cubicBezTo>
                      <a:cubicBezTo>
                        <a:pt x="7849" y="10933"/>
                        <a:pt x="7210" y="11680"/>
                        <a:pt x="7505" y="12466"/>
                      </a:cubicBezTo>
                      <a:cubicBezTo>
                        <a:pt x="10302" y="20127"/>
                        <a:pt x="15192" y="27035"/>
                        <a:pt x="21560" y="32171"/>
                      </a:cubicBezTo>
                      <a:lnTo>
                        <a:pt x="21560" y="32171"/>
                      </a:lnTo>
                      <a:cubicBezTo>
                        <a:pt x="15817" y="27782"/>
                        <a:pt x="8854" y="25014"/>
                        <a:pt x="1669" y="24290"/>
                      </a:cubicBezTo>
                      <a:cubicBezTo>
                        <a:pt x="1623" y="24285"/>
                        <a:pt x="1577" y="24282"/>
                        <a:pt x="1532" y="24282"/>
                      </a:cubicBezTo>
                      <a:cubicBezTo>
                        <a:pt x="552" y="24282"/>
                        <a:pt x="1" y="25509"/>
                        <a:pt x="727" y="26236"/>
                      </a:cubicBezTo>
                      <a:cubicBezTo>
                        <a:pt x="3189" y="28698"/>
                        <a:pt x="5925" y="30947"/>
                        <a:pt x="8903" y="32831"/>
                      </a:cubicBezTo>
                      <a:cubicBezTo>
                        <a:pt x="14264" y="36305"/>
                        <a:pt x="22013" y="40251"/>
                        <a:pt x="28636" y="40251"/>
                      </a:cubicBezTo>
                      <a:cubicBezTo>
                        <a:pt x="28736" y="40251"/>
                        <a:pt x="28835" y="40250"/>
                        <a:pt x="28934" y="40248"/>
                      </a:cubicBezTo>
                      <a:cubicBezTo>
                        <a:pt x="30089" y="40248"/>
                        <a:pt x="31275" y="40096"/>
                        <a:pt x="32460" y="39792"/>
                      </a:cubicBezTo>
                      <a:cubicBezTo>
                        <a:pt x="32491" y="39914"/>
                        <a:pt x="32521" y="40005"/>
                        <a:pt x="32582" y="40157"/>
                      </a:cubicBezTo>
                      <a:cubicBezTo>
                        <a:pt x="33281" y="42528"/>
                        <a:pt x="34162" y="44838"/>
                        <a:pt x="35196" y="47117"/>
                      </a:cubicBezTo>
                      <a:cubicBezTo>
                        <a:pt x="37293" y="51677"/>
                        <a:pt x="39938" y="55932"/>
                        <a:pt x="43129" y="59823"/>
                      </a:cubicBezTo>
                      <a:cubicBezTo>
                        <a:pt x="44497" y="61495"/>
                        <a:pt x="45986" y="63045"/>
                        <a:pt x="47536" y="64564"/>
                      </a:cubicBezTo>
                      <a:cubicBezTo>
                        <a:pt x="47881" y="64897"/>
                        <a:pt x="48326" y="65052"/>
                        <a:pt x="48769" y="65052"/>
                      </a:cubicBezTo>
                      <a:cubicBezTo>
                        <a:pt x="49539" y="65052"/>
                        <a:pt x="50303" y="64585"/>
                        <a:pt x="50515" y="63774"/>
                      </a:cubicBezTo>
                      <a:cubicBezTo>
                        <a:pt x="50546" y="63622"/>
                        <a:pt x="50576" y="63409"/>
                        <a:pt x="50576" y="63227"/>
                      </a:cubicBezTo>
                      <a:cubicBezTo>
                        <a:pt x="50667" y="61495"/>
                        <a:pt x="48995" y="60218"/>
                        <a:pt x="47567" y="59154"/>
                      </a:cubicBezTo>
                      <a:cubicBezTo>
                        <a:pt x="43980" y="56510"/>
                        <a:pt x="40941" y="53045"/>
                        <a:pt x="38661" y="49123"/>
                      </a:cubicBezTo>
                      <a:cubicBezTo>
                        <a:pt x="36746" y="45871"/>
                        <a:pt x="35804" y="42558"/>
                        <a:pt x="34953" y="39032"/>
                      </a:cubicBezTo>
                      <a:cubicBezTo>
                        <a:pt x="40697" y="37026"/>
                        <a:pt x="46321" y="32710"/>
                        <a:pt x="49998" y="28850"/>
                      </a:cubicBezTo>
                      <a:cubicBezTo>
                        <a:pt x="55135" y="23439"/>
                        <a:pt x="58661" y="16600"/>
                        <a:pt x="60090" y="9305"/>
                      </a:cubicBezTo>
                      <a:cubicBezTo>
                        <a:pt x="60240" y="8556"/>
                        <a:pt x="59651" y="7971"/>
                        <a:pt x="58965" y="7971"/>
                      </a:cubicBezTo>
                      <a:cubicBezTo>
                        <a:pt x="58816" y="7971"/>
                        <a:pt x="58661" y="7999"/>
                        <a:pt x="58509" y="8059"/>
                      </a:cubicBezTo>
                      <a:cubicBezTo>
                        <a:pt x="51457" y="11068"/>
                        <a:pt x="45682" y="17056"/>
                        <a:pt x="43129" y="24321"/>
                      </a:cubicBezTo>
                      <a:cubicBezTo>
                        <a:pt x="43585" y="16509"/>
                        <a:pt x="43038" y="8636"/>
                        <a:pt x="41548" y="916"/>
                      </a:cubicBezTo>
                      <a:cubicBezTo>
                        <a:pt x="41437" y="338"/>
                        <a:pt x="40925" y="1"/>
                        <a:pt x="404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28"/>
                <p:cNvSpPr/>
                <p:nvPr/>
              </p:nvSpPr>
              <p:spPr>
                <a:xfrm>
                  <a:off x="1792813" y="-2266550"/>
                  <a:ext cx="4715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916" extrusionOk="0">
                      <a:moveTo>
                        <a:pt x="236" y="0"/>
                      </a:moveTo>
                      <a:cubicBezTo>
                        <a:pt x="160" y="0"/>
                        <a:pt x="78" y="40"/>
                        <a:pt x="31" y="133"/>
                      </a:cubicBezTo>
                      <a:cubicBezTo>
                        <a:pt x="1" y="254"/>
                        <a:pt x="31" y="346"/>
                        <a:pt x="153" y="406"/>
                      </a:cubicBezTo>
                      <a:lnTo>
                        <a:pt x="1551" y="893"/>
                      </a:lnTo>
                      <a:cubicBezTo>
                        <a:pt x="1581" y="908"/>
                        <a:pt x="1612" y="916"/>
                        <a:pt x="1642" y="916"/>
                      </a:cubicBezTo>
                      <a:cubicBezTo>
                        <a:pt x="1673" y="916"/>
                        <a:pt x="1703" y="908"/>
                        <a:pt x="1733" y="893"/>
                      </a:cubicBezTo>
                      <a:cubicBezTo>
                        <a:pt x="1764" y="893"/>
                        <a:pt x="1794" y="862"/>
                        <a:pt x="1825" y="771"/>
                      </a:cubicBezTo>
                      <a:cubicBezTo>
                        <a:pt x="1885" y="650"/>
                        <a:pt x="1825" y="558"/>
                        <a:pt x="1733" y="528"/>
                      </a:cubicBezTo>
                      <a:lnTo>
                        <a:pt x="305" y="11"/>
                      </a:lnTo>
                      <a:cubicBezTo>
                        <a:pt x="283" y="4"/>
                        <a:pt x="260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28"/>
                <p:cNvSpPr/>
                <p:nvPr/>
              </p:nvSpPr>
              <p:spPr>
                <a:xfrm>
                  <a:off x="1832338" y="-2308875"/>
                  <a:ext cx="32700" cy="2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90" extrusionOk="0">
                      <a:moveTo>
                        <a:pt x="238" y="1"/>
                      </a:moveTo>
                      <a:cubicBezTo>
                        <a:pt x="179" y="1"/>
                        <a:pt x="120" y="34"/>
                        <a:pt x="61" y="93"/>
                      </a:cubicBezTo>
                      <a:cubicBezTo>
                        <a:pt x="0" y="154"/>
                        <a:pt x="31" y="276"/>
                        <a:pt x="92" y="336"/>
                      </a:cubicBezTo>
                      <a:lnTo>
                        <a:pt x="973" y="944"/>
                      </a:lnTo>
                      <a:cubicBezTo>
                        <a:pt x="988" y="975"/>
                        <a:pt x="1019" y="990"/>
                        <a:pt x="1053" y="990"/>
                      </a:cubicBezTo>
                      <a:cubicBezTo>
                        <a:pt x="1087" y="990"/>
                        <a:pt x="1125" y="975"/>
                        <a:pt x="1155" y="944"/>
                      </a:cubicBezTo>
                      <a:cubicBezTo>
                        <a:pt x="1186" y="944"/>
                        <a:pt x="1186" y="914"/>
                        <a:pt x="1247" y="914"/>
                      </a:cubicBezTo>
                      <a:cubicBezTo>
                        <a:pt x="1307" y="853"/>
                        <a:pt x="1277" y="732"/>
                        <a:pt x="1216" y="640"/>
                      </a:cubicBezTo>
                      <a:lnTo>
                        <a:pt x="335" y="33"/>
                      </a:lnTo>
                      <a:cubicBezTo>
                        <a:pt x="302" y="11"/>
                        <a:pt x="270" y="1"/>
                        <a:pt x="2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28"/>
                <p:cNvSpPr/>
                <p:nvPr/>
              </p:nvSpPr>
              <p:spPr>
                <a:xfrm>
                  <a:off x="1817888" y="-2395650"/>
                  <a:ext cx="418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39" extrusionOk="0">
                      <a:moveTo>
                        <a:pt x="210" y="0"/>
                      </a:moveTo>
                      <a:cubicBezTo>
                        <a:pt x="160" y="0"/>
                        <a:pt x="107" y="23"/>
                        <a:pt x="62" y="69"/>
                      </a:cubicBezTo>
                      <a:cubicBezTo>
                        <a:pt x="1" y="130"/>
                        <a:pt x="1" y="251"/>
                        <a:pt x="62" y="312"/>
                      </a:cubicBezTo>
                      <a:lnTo>
                        <a:pt x="1338" y="1589"/>
                      </a:lnTo>
                      <a:cubicBezTo>
                        <a:pt x="1374" y="1624"/>
                        <a:pt x="1420" y="1639"/>
                        <a:pt x="1464" y="1639"/>
                      </a:cubicBezTo>
                      <a:cubicBezTo>
                        <a:pt x="1495" y="1639"/>
                        <a:pt x="1526" y="1632"/>
                        <a:pt x="1551" y="1619"/>
                      </a:cubicBezTo>
                      <a:cubicBezTo>
                        <a:pt x="1551" y="1619"/>
                        <a:pt x="1581" y="1619"/>
                        <a:pt x="1581" y="1589"/>
                      </a:cubicBezTo>
                      <a:cubicBezTo>
                        <a:pt x="1673" y="1497"/>
                        <a:pt x="1673" y="1376"/>
                        <a:pt x="1581" y="1315"/>
                      </a:cubicBezTo>
                      <a:lnTo>
                        <a:pt x="335" y="69"/>
                      </a:lnTo>
                      <a:cubicBezTo>
                        <a:pt x="305" y="23"/>
                        <a:pt x="259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28"/>
                <p:cNvSpPr/>
                <p:nvPr/>
              </p:nvSpPr>
              <p:spPr>
                <a:xfrm>
                  <a:off x="1857413" y="-2404050"/>
                  <a:ext cx="41825" cy="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816" extrusionOk="0">
                      <a:moveTo>
                        <a:pt x="222" y="0"/>
                      </a:moveTo>
                      <a:cubicBezTo>
                        <a:pt x="183" y="0"/>
                        <a:pt x="147" y="15"/>
                        <a:pt x="122" y="40"/>
                      </a:cubicBezTo>
                      <a:cubicBezTo>
                        <a:pt x="0" y="131"/>
                        <a:pt x="0" y="253"/>
                        <a:pt x="92" y="314"/>
                      </a:cubicBezTo>
                      <a:lnTo>
                        <a:pt x="1307" y="1773"/>
                      </a:lnTo>
                      <a:cubicBezTo>
                        <a:pt x="1329" y="1794"/>
                        <a:pt x="1396" y="1816"/>
                        <a:pt x="1455" y="1816"/>
                      </a:cubicBezTo>
                      <a:cubicBezTo>
                        <a:pt x="1479" y="1816"/>
                        <a:pt x="1502" y="1812"/>
                        <a:pt x="1520" y="1803"/>
                      </a:cubicBezTo>
                      <a:lnTo>
                        <a:pt x="1581" y="1803"/>
                      </a:lnTo>
                      <a:cubicBezTo>
                        <a:pt x="1672" y="1712"/>
                        <a:pt x="1672" y="1621"/>
                        <a:pt x="1611" y="1529"/>
                      </a:cubicBezTo>
                      <a:lnTo>
                        <a:pt x="396" y="101"/>
                      </a:lnTo>
                      <a:cubicBezTo>
                        <a:pt x="342" y="30"/>
                        <a:pt x="278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28"/>
                <p:cNvSpPr/>
                <p:nvPr/>
              </p:nvSpPr>
              <p:spPr>
                <a:xfrm>
                  <a:off x="1942513" y="-2414725"/>
                  <a:ext cx="22825" cy="4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1603" extrusionOk="0">
                      <a:moveTo>
                        <a:pt x="207" y="0"/>
                      </a:moveTo>
                      <a:cubicBezTo>
                        <a:pt x="180" y="0"/>
                        <a:pt x="151" y="4"/>
                        <a:pt x="122" y="11"/>
                      </a:cubicBezTo>
                      <a:cubicBezTo>
                        <a:pt x="31" y="72"/>
                        <a:pt x="1" y="163"/>
                        <a:pt x="31" y="285"/>
                      </a:cubicBezTo>
                      <a:lnTo>
                        <a:pt x="517" y="1470"/>
                      </a:lnTo>
                      <a:cubicBezTo>
                        <a:pt x="541" y="1563"/>
                        <a:pt x="617" y="1603"/>
                        <a:pt x="706" y="1603"/>
                      </a:cubicBezTo>
                      <a:cubicBezTo>
                        <a:pt x="734" y="1603"/>
                        <a:pt x="762" y="1599"/>
                        <a:pt x="791" y="1592"/>
                      </a:cubicBezTo>
                      <a:cubicBezTo>
                        <a:pt x="852" y="1531"/>
                        <a:pt x="913" y="1440"/>
                        <a:pt x="882" y="1318"/>
                      </a:cubicBezTo>
                      <a:lnTo>
                        <a:pt x="396" y="133"/>
                      </a:lnTo>
                      <a:cubicBezTo>
                        <a:pt x="373" y="40"/>
                        <a:pt x="296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28"/>
                <p:cNvSpPr/>
                <p:nvPr/>
              </p:nvSpPr>
              <p:spPr>
                <a:xfrm>
                  <a:off x="1959988" y="-2472500"/>
                  <a:ext cx="25875" cy="3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513" extrusionOk="0">
                      <a:moveTo>
                        <a:pt x="212" y="1"/>
                      </a:moveTo>
                      <a:cubicBezTo>
                        <a:pt x="183" y="1"/>
                        <a:pt x="153" y="4"/>
                        <a:pt x="122" y="12"/>
                      </a:cubicBezTo>
                      <a:cubicBezTo>
                        <a:pt x="62" y="42"/>
                        <a:pt x="1" y="164"/>
                        <a:pt x="62" y="286"/>
                      </a:cubicBezTo>
                      <a:lnTo>
                        <a:pt x="609" y="1410"/>
                      </a:lnTo>
                      <a:cubicBezTo>
                        <a:pt x="677" y="1479"/>
                        <a:pt x="763" y="1513"/>
                        <a:pt x="827" y="1513"/>
                      </a:cubicBezTo>
                      <a:cubicBezTo>
                        <a:pt x="848" y="1513"/>
                        <a:pt x="867" y="1509"/>
                        <a:pt x="882" y="1501"/>
                      </a:cubicBezTo>
                      <a:cubicBezTo>
                        <a:pt x="1004" y="1410"/>
                        <a:pt x="1034" y="1319"/>
                        <a:pt x="974" y="1228"/>
                      </a:cubicBezTo>
                      <a:lnTo>
                        <a:pt x="396" y="103"/>
                      </a:lnTo>
                      <a:cubicBezTo>
                        <a:pt x="373" y="35"/>
                        <a:pt x="299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28"/>
                <p:cNvSpPr/>
                <p:nvPr/>
              </p:nvSpPr>
              <p:spPr>
                <a:xfrm>
                  <a:off x="1950888" y="-2560350"/>
                  <a:ext cx="31175" cy="4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1653" extrusionOk="0">
                      <a:moveTo>
                        <a:pt x="237" y="0"/>
                      </a:moveTo>
                      <a:cubicBezTo>
                        <a:pt x="203" y="0"/>
                        <a:pt x="172" y="10"/>
                        <a:pt x="152" y="31"/>
                      </a:cubicBezTo>
                      <a:cubicBezTo>
                        <a:pt x="31" y="61"/>
                        <a:pt x="0" y="213"/>
                        <a:pt x="61" y="304"/>
                      </a:cubicBezTo>
                      <a:lnTo>
                        <a:pt x="882" y="1550"/>
                      </a:lnTo>
                      <a:cubicBezTo>
                        <a:pt x="904" y="1619"/>
                        <a:pt x="961" y="1653"/>
                        <a:pt x="1027" y="1653"/>
                      </a:cubicBezTo>
                      <a:cubicBezTo>
                        <a:pt x="1049" y="1653"/>
                        <a:pt x="1072" y="1649"/>
                        <a:pt x="1094" y="1642"/>
                      </a:cubicBezTo>
                      <a:cubicBezTo>
                        <a:pt x="1216" y="1550"/>
                        <a:pt x="1246" y="1429"/>
                        <a:pt x="1216" y="1368"/>
                      </a:cubicBezTo>
                      <a:lnTo>
                        <a:pt x="426" y="122"/>
                      </a:lnTo>
                      <a:cubicBezTo>
                        <a:pt x="385" y="41"/>
                        <a:pt x="304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28"/>
                <p:cNvSpPr/>
                <p:nvPr/>
              </p:nvSpPr>
              <p:spPr>
                <a:xfrm>
                  <a:off x="2043588" y="-2512325"/>
                  <a:ext cx="40300" cy="8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3258" extrusionOk="0">
                      <a:moveTo>
                        <a:pt x="252" y="0"/>
                      </a:moveTo>
                      <a:cubicBezTo>
                        <a:pt x="220" y="0"/>
                        <a:pt x="186" y="8"/>
                        <a:pt x="152" y="24"/>
                      </a:cubicBezTo>
                      <a:cubicBezTo>
                        <a:pt x="61" y="55"/>
                        <a:pt x="0" y="176"/>
                        <a:pt x="61" y="268"/>
                      </a:cubicBezTo>
                      <a:lnTo>
                        <a:pt x="1186" y="3125"/>
                      </a:lnTo>
                      <a:cubicBezTo>
                        <a:pt x="1209" y="3218"/>
                        <a:pt x="1285" y="3257"/>
                        <a:pt x="1374" y="3257"/>
                      </a:cubicBezTo>
                      <a:cubicBezTo>
                        <a:pt x="1402" y="3257"/>
                        <a:pt x="1431" y="3254"/>
                        <a:pt x="1459" y="3246"/>
                      </a:cubicBezTo>
                      <a:cubicBezTo>
                        <a:pt x="1520" y="3216"/>
                        <a:pt x="1611" y="3094"/>
                        <a:pt x="1581" y="2973"/>
                      </a:cubicBezTo>
                      <a:lnTo>
                        <a:pt x="426" y="116"/>
                      </a:lnTo>
                      <a:cubicBezTo>
                        <a:pt x="404" y="50"/>
                        <a:pt x="335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28"/>
                <p:cNvSpPr/>
                <p:nvPr/>
              </p:nvSpPr>
              <p:spPr>
                <a:xfrm>
                  <a:off x="2012438" y="-2480100"/>
                  <a:ext cx="23575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436" extrusionOk="0">
                      <a:moveTo>
                        <a:pt x="207" y="1"/>
                      </a:moveTo>
                      <a:cubicBezTo>
                        <a:pt x="181" y="1"/>
                        <a:pt x="152" y="4"/>
                        <a:pt x="122" y="12"/>
                      </a:cubicBezTo>
                      <a:cubicBezTo>
                        <a:pt x="31" y="42"/>
                        <a:pt x="0" y="164"/>
                        <a:pt x="31" y="286"/>
                      </a:cubicBezTo>
                      <a:lnTo>
                        <a:pt x="547" y="1350"/>
                      </a:lnTo>
                      <a:cubicBezTo>
                        <a:pt x="569" y="1392"/>
                        <a:pt x="636" y="1435"/>
                        <a:pt x="706" y="1435"/>
                      </a:cubicBezTo>
                      <a:cubicBezTo>
                        <a:pt x="734" y="1435"/>
                        <a:pt x="764" y="1428"/>
                        <a:pt x="790" y="1410"/>
                      </a:cubicBezTo>
                      <a:cubicBezTo>
                        <a:pt x="912" y="1380"/>
                        <a:pt x="942" y="1258"/>
                        <a:pt x="882" y="1167"/>
                      </a:cubicBezTo>
                      <a:lnTo>
                        <a:pt x="395" y="103"/>
                      </a:lnTo>
                      <a:cubicBezTo>
                        <a:pt x="350" y="35"/>
                        <a:pt x="287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28"/>
                <p:cNvSpPr/>
                <p:nvPr/>
              </p:nvSpPr>
              <p:spPr>
                <a:xfrm>
                  <a:off x="2136288" y="-2590750"/>
                  <a:ext cx="9900" cy="4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642" extrusionOk="0">
                      <a:moveTo>
                        <a:pt x="183" y="0"/>
                      </a:moveTo>
                      <a:cubicBezTo>
                        <a:pt x="61" y="0"/>
                        <a:pt x="1" y="61"/>
                        <a:pt x="1" y="183"/>
                      </a:cubicBezTo>
                      <a:lnTo>
                        <a:pt x="31" y="1429"/>
                      </a:lnTo>
                      <a:cubicBezTo>
                        <a:pt x="31" y="1551"/>
                        <a:pt x="92" y="1642"/>
                        <a:pt x="213" y="1642"/>
                      </a:cubicBezTo>
                      <a:lnTo>
                        <a:pt x="305" y="1642"/>
                      </a:lnTo>
                      <a:cubicBezTo>
                        <a:pt x="365" y="1581"/>
                        <a:pt x="396" y="1520"/>
                        <a:pt x="396" y="1429"/>
                      </a:cubicBezTo>
                      <a:lnTo>
                        <a:pt x="365" y="183"/>
                      </a:ln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28"/>
                <p:cNvSpPr/>
                <p:nvPr/>
              </p:nvSpPr>
              <p:spPr>
                <a:xfrm>
                  <a:off x="2165163" y="-2661425"/>
                  <a:ext cx="144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1612" extrusionOk="0">
                      <a:moveTo>
                        <a:pt x="153" y="1"/>
                      </a:moveTo>
                      <a:cubicBezTo>
                        <a:pt x="92" y="61"/>
                        <a:pt x="1" y="122"/>
                        <a:pt x="1" y="244"/>
                      </a:cubicBezTo>
                      <a:lnTo>
                        <a:pt x="213" y="1460"/>
                      </a:lnTo>
                      <a:cubicBezTo>
                        <a:pt x="244" y="1520"/>
                        <a:pt x="305" y="1612"/>
                        <a:pt x="426" y="1612"/>
                      </a:cubicBezTo>
                      <a:lnTo>
                        <a:pt x="457" y="1612"/>
                      </a:lnTo>
                      <a:cubicBezTo>
                        <a:pt x="548" y="1581"/>
                        <a:pt x="578" y="1460"/>
                        <a:pt x="578" y="1368"/>
                      </a:cubicBezTo>
                      <a:lnTo>
                        <a:pt x="396" y="153"/>
                      </a:lnTo>
                      <a:cubicBezTo>
                        <a:pt x="365" y="92"/>
                        <a:pt x="274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28"/>
                <p:cNvSpPr/>
                <p:nvPr/>
              </p:nvSpPr>
              <p:spPr>
                <a:xfrm>
                  <a:off x="2218363" y="-2648500"/>
                  <a:ext cx="11425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2068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lnTo>
                        <a:pt x="92" y="1885"/>
                      </a:lnTo>
                      <a:cubicBezTo>
                        <a:pt x="92" y="2006"/>
                        <a:pt x="152" y="2067"/>
                        <a:pt x="274" y="2067"/>
                      </a:cubicBezTo>
                      <a:lnTo>
                        <a:pt x="365" y="2067"/>
                      </a:lnTo>
                      <a:cubicBezTo>
                        <a:pt x="396" y="2037"/>
                        <a:pt x="456" y="1976"/>
                        <a:pt x="456" y="1885"/>
                      </a:cubicBezTo>
                      <a:lnTo>
                        <a:pt x="396" y="183"/>
                      </a:lnTo>
                      <a:cubicBezTo>
                        <a:pt x="396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28"/>
                <p:cNvSpPr/>
                <p:nvPr/>
              </p:nvSpPr>
              <p:spPr>
                <a:xfrm>
                  <a:off x="2228988" y="-2542125"/>
                  <a:ext cx="15225" cy="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2399" extrusionOk="0">
                      <a:moveTo>
                        <a:pt x="426" y="1"/>
                      </a:moveTo>
                      <a:cubicBezTo>
                        <a:pt x="305" y="1"/>
                        <a:pt x="183" y="61"/>
                        <a:pt x="183" y="183"/>
                      </a:cubicBezTo>
                      <a:lnTo>
                        <a:pt x="1" y="2159"/>
                      </a:lnTo>
                      <a:cubicBezTo>
                        <a:pt x="1" y="2280"/>
                        <a:pt x="92" y="2372"/>
                        <a:pt x="183" y="2372"/>
                      </a:cubicBezTo>
                      <a:cubicBezTo>
                        <a:pt x="204" y="2392"/>
                        <a:pt x="220" y="2399"/>
                        <a:pt x="235" y="2399"/>
                      </a:cubicBezTo>
                      <a:cubicBezTo>
                        <a:pt x="264" y="2399"/>
                        <a:pt x="285" y="2372"/>
                        <a:pt x="305" y="2372"/>
                      </a:cubicBezTo>
                      <a:cubicBezTo>
                        <a:pt x="396" y="2372"/>
                        <a:pt x="426" y="2311"/>
                        <a:pt x="426" y="2189"/>
                      </a:cubicBezTo>
                      <a:lnTo>
                        <a:pt x="609" y="213"/>
                      </a:lnTo>
                      <a:cubicBezTo>
                        <a:pt x="609" y="92"/>
                        <a:pt x="518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28"/>
                <p:cNvSpPr/>
                <p:nvPr/>
              </p:nvSpPr>
              <p:spPr>
                <a:xfrm>
                  <a:off x="2301188" y="-2568225"/>
                  <a:ext cx="22050" cy="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1638" extrusionOk="0">
                      <a:moveTo>
                        <a:pt x="645" y="0"/>
                      </a:moveTo>
                      <a:cubicBezTo>
                        <a:pt x="556" y="0"/>
                        <a:pt x="480" y="40"/>
                        <a:pt x="456" y="133"/>
                      </a:cubicBezTo>
                      <a:lnTo>
                        <a:pt x="31" y="1349"/>
                      </a:lnTo>
                      <a:cubicBezTo>
                        <a:pt x="1" y="1440"/>
                        <a:pt x="31" y="1561"/>
                        <a:pt x="153" y="1592"/>
                      </a:cubicBezTo>
                      <a:cubicBezTo>
                        <a:pt x="168" y="1622"/>
                        <a:pt x="198" y="1637"/>
                        <a:pt x="229" y="1637"/>
                      </a:cubicBezTo>
                      <a:cubicBezTo>
                        <a:pt x="259" y="1637"/>
                        <a:pt x="289" y="1622"/>
                        <a:pt x="304" y="1592"/>
                      </a:cubicBezTo>
                      <a:lnTo>
                        <a:pt x="426" y="1501"/>
                      </a:lnTo>
                      <a:lnTo>
                        <a:pt x="821" y="285"/>
                      </a:lnTo>
                      <a:cubicBezTo>
                        <a:pt x="882" y="163"/>
                        <a:pt x="821" y="42"/>
                        <a:pt x="730" y="11"/>
                      </a:cubicBezTo>
                      <a:cubicBezTo>
                        <a:pt x="701" y="4"/>
                        <a:pt x="673" y="0"/>
                        <a:pt x="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28"/>
                <p:cNvSpPr/>
                <p:nvPr/>
              </p:nvSpPr>
              <p:spPr>
                <a:xfrm>
                  <a:off x="2361213" y="-2593450"/>
                  <a:ext cx="24350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469" extrusionOk="0">
                      <a:moveTo>
                        <a:pt x="764" y="0"/>
                      </a:moveTo>
                      <a:cubicBezTo>
                        <a:pt x="690" y="0"/>
                        <a:pt x="629" y="27"/>
                        <a:pt x="609" y="108"/>
                      </a:cubicBezTo>
                      <a:lnTo>
                        <a:pt x="31" y="1172"/>
                      </a:lnTo>
                      <a:cubicBezTo>
                        <a:pt x="1" y="1294"/>
                        <a:pt x="1" y="1385"/>
                        <a:pt x="122" y="1446"/>
                      </a:cubicBezTo>
                      <a:cubicBezTo>
                        <a:pt x="153" y="1461"/>
                        <a:pt x="191" y="1469"/>
                        <a:pt x="225" y="1469"/>
                      </a:cubicBezTo>
                      <a:cubicBezTo>
                        <a:pt x="259" y="1469"/>
                        <a:pt x="290" y="1461"/>
                        <a:pt x="305" y="1446"/>
                      </a:cubicBezTo>
                      <a:cubicBezTo>
                        <a:pt x="335" y="1446"/>
                        <a:pt x="366" y="1385"/>
                        <a:pt x="366" y="1355"/>
                      </a:cubicBezTo>
                      <a:lnTo>
                        <a:pt x="943" y="291"/>
                      </a:lnTo>
                      <a:cubicBezTo>
                        <a:pt x="973" y="169"/>
                        <a:pt x="973" y="78"/>
                        <a:pt x="882" y="17"/>
                      </a:cubicBezTo>
                      <a:cubicBezTo>
                        <a:pt x="842" y="7"/>
                        <a:pt x="801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28"/>
                <p:cNvSpPr/>
                <p:nvPr/>
              </p:nvSpPr>
              <p:spPr>
                <a:xfrm>
                  <a:off x="2393138" y="-2578025"/>
                  <a:ext cx="570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" h="2278" extrusionOk="0">
                      <a:moveTo>
                        <a:pt x="2083" y="0"/>
                      </a:moveTo>
                      <a:cubicBezTo>
                        <a:pt x="2037" y="0"/>
                        <a:pt x="1991" y="23"/>
                        <a:pt x="1946" y="69"/>
                      </a:cubicBezTo>
                      <a:lnTo>
                        <a:pt x="92" y="1953"/>
                      </a:lnTo>
                      <a:cubicBezTo>
                        <a:pt x="0" y="2045"/>
                        <a:pt x="0" y="2136"/>
                        <a:pt x="92" y="2227"/>
                      </a:cubicBezTo>
                      <a:cubicBezTo>
                        <a:pt x="127" y="2263"/>
                        <a:pt x="173" y="2277"/>
                        <a:pt x="218" y="2277"/>
                      </a:cubicBezTo>
                      <a:cubicBezTo>
                        <a:pt x="249" y="2277"/>
                        <a:pt x="279" y="2270"/>
                        <a:pt x="304" y="2257"/>
                      </a:cubicBezTo>
                      <a:cubicBezTo>
                        <a:pt x="365" y="2257"/>
                        <a:pt x="365" y="2227"/>
                        <a:pt x="365" y="2227"/>
                      </a:cubicBezTo>
                      <a:lnTo>
                        <a:pt x="2219" y="312"/>
                      </a:lnTo>
                      <a:cubicBezTo>
                        <a:pt x="2280" y="251"/>
                        <a:pt x="2280" y="130"/>
                        <a:pt x="2219" y="69"/>
                      </a:cubicBezTo>
                      <a:cubicBezTo>
                        <a:pt x="2174" y="23"/>
                        <a:pt x="2128" y="0"/>
                        <a:pt x="20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28"/>
                <p:cNvSpPr/>
                <p:nvPr/>
              </p:nvSpPr>
              <p:spPr>
                <a:xfrm>
                  <a:off x="2426563" y="-2522425"/>
                  <a:ext cx="31200" cy="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958" extrusionOk="0">
                      <a:moveTo>
                        <a:pt x="1012" y="0"/>
                      </a:moveTo>
                      <a:cubicBezTo>
                        <a:pt x="972" y="0"/>
                        <a:pt x="936" y="10"/>
                        <a:pt x="913" y="33"/>
                      </a:cubicBezTo>
                      <a:lnTo>
                        <a:pt x="122" y="611"/>
                      </a:lnTo>
                      <a:cubicBezTo>
                        <a:pt x="31" y="641"/>
                        <a:pt x="1" y="793"/>
                        <a:pt x="92" y="884"/>
                      </a:cubicBezTo>
                      <a:cubicBezTo>
                        <a:pt x="114" y="929"/>
                        <a:pt x="169" y="957"/>
                        <a:pt x="233" y="957"/>
                      </a:cubicBezTo>
                      <a:cubicBezTo>
                        <a:pt x="256" y="957"/>
                        <a:pt x="280" y="953"/>
                        <a:pt x="305" y="945"/>
                      </a:cubicBezTo>
                      <a:lnTo>
                        <a:pt x="1156" y="337"/>
                      </a:lnTo>
                      <a:cubicBezTo>
                        <a:pt x="1217" y="307"/>
                        <a:pt x="1247" y="155"/>
                        <a:pt x="1186" y="64"/>
                      </a:cubicBezTo>
                      <a:cubicBezTo>
                        <a:pt x="1149" y="26"/>
                        <a:pt x="1076" y="0"/>
                        <a:pt x="10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28"/>
                <p:cNvSpPr/>
                <p:nvPr/>
              </p:nvSpPr>
              <p:spPr>
                <a:xfrm>
                  <a:off x="2304238" y="-2420150"/>
                  <a:ext cx="53975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2095" extrusionOk="0">
                      <a:moveTo>
                        <a:pt x="1949" y="0"/>
                      </a:moveTo>
                      <a:cubicBezTo>
                        <a:pt x="1900" y="0"/>
                        <a:pt x="1854" y="15"/>
                        <a:pt x="1824" y="46"/>
                      </a:cubicBezTo>
                      <a:lnTo>
                        <a:pt x="61" y="1748"/>
                      </a:lnTo>
                      <a:cubicBezTo>
                        <a:pt x="0" y="1839"/>
                        <a:pt x="0" y="1961"/>
                        <a:pt x="61" y="2021"/>
                      </a:cubicBezTo>
                      <a:cubicBezTo>
                        <a:pt x="111" y="2072"/>
                        <a:pt x="152" y="2094"/>
                        <a:pt x="194" y="2094"/>
                      </a:cubicBezTo>
                      <a:cubicBezTo>
                        <a:pt x="228" y="2094"/>
                        <a:pt x="263" y="2079"/>
                        <a:pt x="304" y="2052"/>
                      </a:cubicBezTo>
                      <a:cubicBezTo>
                        <a:pt x="304" y="2052"/>
                        <a:pt x="334" y="2052"/>
                        <a:pt x="334" y="2021"/>
                      </a:cubicBezTo>
                      <a:lnTo>
                        <a:pt x="2097" y="319"/>
                      </a:lnTo>
                      <a:cubicBezTo>
                        <a:pt x="2158" y="228"/>
                        <a:pt x="2158" y="137"/>
                        <a:pt x="2097" y="46"/>
                      </a:cubicBezTo>
                      <a:cubicBezTo>
                        <a:pt x="2052" y="15"/>
                        <a:pt x="1999" y="0"/>
                        <a:pt x="19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28"/>
                <p:cNvSpPr/>
                <p:nvPr/>
              </p:nvSpPr>
              <p:spPr>
                <a:xfrm>
                  <a:off x="2313338" y="-2483650"/>
                  <a:ext cx="31950" cy="3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480" extrusionOk="0">
                      <a:moveTo>
                        <a:pt x="1059" y="1"/>
                      </a:moveTo>
                      <a:cubicBezTo>
                        <a:pt x="1000" y="1"/>
                        <a:pt x="941" y="34"/>
                        <a:pt x="882" y="93"/>
                      </a:cubicBezTo>
                      <a:lnTo>
                        <a:pt x="92" y="1157"/>
                      </a:lnTo>
                      <a:cubicBezTo>
                        <a:pt x="1" y="1218"/>
                        <a:pt x="62" y="1340"/>
                        <a:pt x="122" y="1400"/>
                      </a:cubicBezTo>
                      <a:cubicBezTo>
                        <a:pt x="142" y="1458"/>
                        <a:pt x="185" y="1479"/>
                        <a:pt x="230" y="1479"/>
                      </a:cubicBezTo>
                      <a:cubicBezTo>
                        <a:pt x="256" y="1479"/>
                        <a:pt x="283" y="1472"/>
                        <a:pt x="305" y="1461"/>
                      </a:cubicBezTo>
                      <a:cubicBezTo>
                        <a:pt x="366" y="1461"/>
                        <a:pt x="366" y="1400"/>
                        <a:pt x="396" y="1370"/>
                      </a:cubicBezTo>
                      <a:lnTo>
                        <a:pt x="1186" y="306"/>
                      </a:lnTo>
                      <a:cubicBezTo>
                        <a:pt x="1277" y="215"/>
                        <a:pt x="1217" y="124"/>
                        <a:pt x="1156" y="33"/>
                      </a:cubicBezTo>
                      <a:cubicBezTo>
                        <a:pt x="1124" y="11"/>
                        <a:pt x="1091" y="1"/>
                        <a:pt x="10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28"/>
                <p:cNvSpPr/>
                <p:nvPr/>
              </p:nvSpPr>
              <p:spPr>
                <a:xfrm>
                  <a:off x="2228238" y="-2448500"/>
                  <a:ext cx="4257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2082" extrusionOk="0">
                      <a:moveTo>
                        <a:pt x="1482" y="0"/>
                      </a:moveTo>
                      <a:cubicBezTo>
                        <a:pt x="1429" y="0"/>
                        <a:pt x="1373" y="33"/>
                        <a:pt x="1338" y="86"/>
                      </a:cubicBezTo>
                      <a:lnTo>
                        <a:pt x="61" y="1757"/>
                      </a:lnTo>
                      <a:cubicBezTo>
                        <a:pt x="1" y="1818"/>
                        <a:pt x="31" y="1940"/>
                        <a:pt x="122" y="2031"/>
                      </a:cubicBezTo>
                      <a:cubicBezTo>
                        <a:pt x="140" y="2066"/>
                        <a:pt x="168" y="2081"/>
                        <a:pt x="207" y="2081"/>
                      </a:cubicBezTo>
                      <a:cubicBezTo>
                        <a:pt x="234" y="2081"/>
                        <a:pt x="267" y="2074"/>
                        <a:pt x="305" y="2061"/>
                      </a:cubicBezTo>
                      <a:cubicBezTo>
                        <a:pt x="335" y="2061"/>
                        <a:pt x="365" y="2031"/>
                        <a:pt x="365" y="1970"/>
                      </a:cubicBezTo>
                      <a:lnTo>
                        <a:pt x="1642" y="298"/>
                      </a:lnTo>
                      <a:cubicBezTo>
                        <a:pt x="1703" y="237"/>
                        <a:pt x="1672" y="116"/>
                        <a:pt x="1581" y="55"/>
                      </a:cubicBezTo>
                      <a:cubicBezTo>
                        <a:pt x="1556" y="17"/>
                        <a:pt x="1520" y="0"/>
                        <a:pt x="14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28"/>
                <p:cNvSpPr/>
                <p:nvPr/>
              </p:nvSpPr>
              <p:spPr>
                <a:xfrm>
                  <a:off x="2168213" y="-2525400"/>
                  <a:ext cx="12175" cy="6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68" extrusionOk="0">
                      <a:moveTo>
                        <a:pt x="304" y="0"/>
                      </a:moveTo>
                      <a:cubicBezTo>
                        <a:pt x="213" y="0"/>
                        <a:pt x="122" y="92"/>
                        <a:pt x="122" y="183"/>
                      </a:cubicBezTo>
                      <a:lnTo>
                        <a:pt x="0" y="2371"/>
                      </a:lnTo>
                      <a:cubicBezTo>
                        <a:pt x="0" y="2432"/>
                        <a:pt x="91" y="2554"/>
                        <a:pt x="183" y="2554"/>
                      </a:cubicBezTo>
                      <a:cubicBezTo>
                        <a:pt x="183" y="2564"/>
                        <a:pt x="189" y="2567"/>
                        <a:pt x="200" y="2567"/>
                      </a:cubicBezTo>
                      <a:cubicBezTo>
                        <a:pt x="220" y="2567"/>
                        <a:pt x="254" y="2554"/>
                        <a:pt x="274" y="2554"/>
                      </a:cubicBezTo>
                      <a:cubicBezTo>
                        <a:pt x="335" y="2523"/>
                        <a:pt x="395" y="2462"/>
                        <a:pt x="395" y="2371"/>
                      </a:cubicBezTo>
                      <a:lnTo>
                        <a:pt x="487" y="183"/>
                      </a:lnTo>
                      <a:cubicBezTo>
                        <a:pt x="487" y="122"/>
                        <a:pt x="426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28"/>
                <p:cNvSpPr/>
                <p:nvPr/>
              </p:nvSpPr>
              <p:spPr>
                <a:xfrm>
                  <a:off x="2122613" y="-2513250"/>
                  <a:ext cx="137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2433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lnTo>
                        <a:pt x="122" y="2250"/>
                      </a:lnTo>
                      <a:cubicBezTo>
                        <a:pt x="122" y="2372"/>
                        <a:pt x="183" y="2432"/>
                        <a:pt x="305" y="2432"/>
                      </a:cubicBezTo>
                      <a:lnTo>
                        <a:pt x="396" y="2432"/>
                      </a:lnTo>
                      <a:cubicBezTo>
                        <a:pt x="456" y="2402"/>
                        <a:pt x="548" y="2341"/>
                        <a:pt x="487" y="2250"/>
                      </a:cubicBezTo>
                      <a:lnTo>
                        <a:pt x="396" y="213"/>
                      </a:lnTo>
                      <a:cubicBezTo>
                        <a:pt x="39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28"/>
                <p:cNvSpPr/>
                <p:nvPr/>
              </p:nvSpPr>
              <p:spPr>
                <a:xfrm>
                  <a:off x="1893138" y="-2323125"/>
                  <a:ext cx="38775" cy="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253" extrusionOk="0">
                      <a:moveTo>
                        <a:pt x="220" y="0"/>
                      </a:moveTo>
                      <a:cubicBezTo>
                        <a:pt x="167" y="0"/>
                        <a:pt x="114" y="33"/>
                        <a:pt x="61" y="86"/>
                      </a:cubicBezTo>
                      <a:cubicBezTo>
                        <a:pt x="0" y="147"/>
                        <a:pt x="30" y="268"/>
                        <a:pt x="91" y="359"/>
                      </a:cubicBezTo>
                      <a:lnTo>
                        <a:pt x="1216" y="1180"/>
                      </a:lnTo>
                      <a:cubicBezTo>
                        <a:pt x="1233" y="1230"/>
                        <a:pt x="1259" y="1253"/>
                        <a:pt x="1294" y="1253"/>
                      </a:cubicBezTo>
                      <a:cubicBezTo>
                        <a:pt x="1322" y="1253"/>
                        <a:pt x="1357" y="1238"/>
                        <a:pt x="1398" y="1210"/>
                      </a:cubicBezTo>
                      <a:cubicBezTo>
                        <a:pt x="1429" y="1210"/>
                        <a:pt x="1459" y="1180"/>
                        <a:pt x="1459" y="1150"/>
                      </a:cubicBezTo>
                      <a:cubicBezTo>
                        <a:pt x="1550" y="1058"/>
                        <a:pt x="1520" y="967"/>
                        <a:pt x="1429" y="876"/>
                      </a:cubicBezTo>
                      <a:lnTo>
                        <a:pt x="334" y="55"/>
                      </a:lnTo>
                      <a:cubicBezTo>
                        <a:pt x="296" y="17"/>
                        <a:pt x="258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28"/>
                <p:cNvSpPr/>
                <p:nvPr/>
              </p:nvSpPr>
              <p:spPr>
                <a:xfrm>
                  <a:off x="1879438" y="-2255150"/>
                  <a:ext cx="49425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969" extrusionOk="0">
                      <a:moveTo>
                        <a:pt x="220" y="0"/>
                      </a:moveTo>
                      <a:cubicBezTo>
                        <a:pt x="131" y="0"/>
                        <a:pt x="55" y="40"/>
                        <a:pt x="31" y="133"/>
                      </a:cubicBezTo>
                      <a:cubicBezTo>
                        <a:pt x="1" y="254"/>
                        <a:pt x="31" y="376"/>
                        <a:pt x="153" y="406"/>
                      </a:cubicBezTo>
                      <a:lnTo>
                        <a:pt x="1673" y="923"/>
                      </a:lnTo>
                      <a:cubicBezTo>
                        <a:pt x="1688" y="953"/>
                        <a:pt x="1718" y="969"/>
                        <a:pt x="1749" y="969"/>
                      </a:cubicBezTo>
                      <a:cubicBezTo>
                        <a:pt x="1779" y="969"/>
                        <a:pt x="1809" y="953"/>
                        <a:pt x="1825" y="923"/>
                      </a:cubicBezTo>
                      <a:cubicBezTo>
                        <a:pt x="1855" y="923"/>
                        <a:pt x="1916" y="893"/>
                        <a:pt x="1946" y="832"/>
                      </a:cubicBezTo>
                      <a:cubicBezTo>
                        <a:pt x="1977" y="710"/>
                        <a:pt x="1946" y="589"/>
                        <a:pt x="1825" y="558"/>
                      </a:cubicBezTo>
                      <a:lnTo>
                        <a:pt x="305" y="11"/>
                      </a:lnTo>
                      <a:cubicBezTo>
                        <a:pt x="276" y="4"/>
                        <a:pt x="247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28"/>
                <p:cNvSpPr/>
                <p:nvPr/>
              </p:nvSpPr>
              <p:spPr>
                <a:xfrm>
                  <a:off x="1856663" y="-2215375"/>
                  <a:ext cx="4105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423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305"/>
                        <a:pt x="91" y="366"/>
                        <a:pt x="182" y="366"/>
                      </a:cubicBezTo>
                      <a:lnTo>
                        <a:pt x="1459" y="396"/>
                      </a:lnTo>
                      <a:cubicBezTo>
                        <a:pt x="1459" y="416"/>
                        <a:pt x="1462" y="423"/>
                        <a:pt x="1468" y="423"/>
                      </a:cubicBezTo>
                      <a:cubicBezTo>
                        <a:pt x="1479" y="423"/>
                        <a:pt x="1500" y="396"/>
                        <a:pt x="1520" y="396"/>
                      </a:cubicBezTo>
                      <a:cubicBezTo>
                        <a:pt x="1611" y="396"/>
                        <a:pt x="1641" y="335"/>
                        <a:pt x="1641" y="214"/>
                      </a:cubicBezTo>
                      <a:cubicBezTo>
                        <a:pt x="1641" y="92"/>
                        <a:pt x="1550" y="31"/>
                        <a:pt x="1459" y="31"/>
                      </a:cubicBez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8"/>
                <p:cNvSpPr/>
                <p:nvPr/>
              </p:nvSpPr>
              <p:spPr>
                <a:xfrm>
                  <a:off x="1735063" y="-2244425"/>
                  <a:ext cx="50950" cy="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721" extrusionOk="0">
                      <a:moveTo>
                        <a:pt x="215" y="0"/>
                      </a:moveTo>
                      <a:cubicBezTo>
                        <a:pt x="123" y="0"/>
                        <a:pt x="56" y="59"/>
                        <a:pt x="31" y="160"/>
                      </a:cubicBezTo>
                      <a:cubicBezTo>
                        <a:pt x="1" y="281"/>
                        <a:pt x="92" y="342"/>
                        <a:pt x="183" y="403"/>
                      </a:cubicBezTo>
                      <a:lnTo>
                        <a:pt x="1794" y="707"/>
                      </a:lnTo>
                      <a:cubicBezTo>
                        <a:pt x="1804" y="717"/>
                        <a:pt x="1814" y="720"/>
                        <a:pt x="1826" y="720"/>
                      </a:cubicBezTo>
                      <a:cubicBezTo>
                        <a:pt x="1848" y="720"/>
                        <a:pt x="1875" y="707"/>
                        <a:pt x="1916" y="707"/>
                      </a:cubicBezTo>
                      <a:cubicBezTo>
                        <a:pt x="1976" y="646"/>
                        <a:pt x="2007" y="616"/>
                        <a:pt x="2007" y="555"/>
                      </a:cubicBezTo>
                      <a:cubicBezTo>
                        <a:pt x="2037" y="433"/>
                        <a:pt x="1976" y="342"/>
                        <a:pt x="1855" y="312"/>
                      </a:cubicBezTo>
                      <a:lnTo>
                        <a:pt x="274" y="8"/>
                      </a:lnTo>
                      <a:cubicBezTo>
                        <a:pt x="253" y="3"/>
                        <a:pt x="233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8"/>
                <p:cNvSpPr/>
                <p:nvPr/>
              </p:nvSpPr>
              <p:spPr>
                <a:xfrm>
                  <a:off x="1927313" y="-2363175"/>
                  <a:ext cx="39550" cy="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708" extrusionOk="0">
                      <a:moveTo>
                        <a:pt x="198" y="1"/>
                      </a:moveTo>
                      <a:cubicBezTo>
                        <a:pt x="153" y="1"/>
                        <a:pt x="107" y="16"/>
                        <a:pt x="62" y="46"/>
                      </a:cubicBezTo>
                      <a:cubicBezTo>
                        <a:pt x="1" y="138"/>
                        <a:pt x="1" y="229"/>
                        <a:pt x="62" y="320"/>
                      </a:cubicBezTo>
                      <a:lnTo>
                        <a:pt x="1247" y="1657"/>
                      </a:lnTo>
                      <a:cubicBezTo>
                        <a:pt x="1283" y="1693"/>
                        <a:pt x="1329" y="1708"/>
                        <a:pt x="1373" y="1708"/>
                      </a:cubicBezTo>
                      <a:cubicBezTo>
                        <a:pt x="1404" y="1708"/>
                        <a:pt x="1435" y="1700"/>
                        <a:pt x="1460" y="1688"/>
                      </a:cubicBezTo>
                      <a:cubicBezTo>
                        <a:pt x="1460" y="1688"/>
                        <a:pt x="1521" y="1688"/>
                        <a:pt x="1521" y="1657"/>
                      </a:cubicBezTo>
                      <a:cubicBezTo>
                        <a:pt x="1581" y="1566"/>
                        <a:pt x="1581" y="1445"/>
                        <a:pt x="1521" y="1384"/>
                      </a:cubicBezTo>
                      <a:lnTo>
                        <a:pt x="335" y="46"/>
                      </a:lnTo>
                      <a:cubicBezTo>
                        <a:pt x="290" y="16"/>
                        <a:pt x="24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28"/>
                <p:cNvSpPr/>
                <p:nvPr/>
              </p:nvSpPr>
              <p:spPr>
                <a:xfrm>
                  <a:off x="2004838" y="-2408875"/>
                  <a:ext cx="25850" cy="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281" extrusionOk="0">
                      <a:moveTo>
                        <a:pt x="229" y="1"/>
                      </a:moveTo>
                      <a:cubicBezTo>
                        <a:pt x="205" y="1"/>
                        <a:pt x="180" y="7"/>
                        <a:pt x="152" y="20"/>
                      </a:cubicBezTo>
                      <a:cubicBezTo>
                        <a:pt x="91" y="20"/>
                        <a:pt x="0" y="142"/>
                        <a:pt x="31" y="233"/>
                      </a:cubicBezTo>
                      <a:lnTo>
                        <a:pt x="639" y="2148"/>
                      </a:lnTo>
                      <a:cubicBezTo>
                        <a:pt x="685" y="2241"/>
                        <a:pt x="749" y="2281"/>
                        <a:pt x="831" y="2281"/>
                      </a:cubicBezTo>
                      <a:cubicBezTo>
                        <a:pt x="856" y="2281"/>
                        <a:pt x="883" y="2277"/>
                        <a:pt x="912" y="2270"/>
                      </a:cubicBezTo>
                      <a:lnTo>
                        <a:pt x="912" y="2270"/>
                      </a:lnTo>
                      <a:cubicBezTo>
                        <a:pt x="912" y="2270"/>
                        <a:pt x="912" y="2270"/>
                        <a:pt x="912" y="2270"/>
                      </a:cubicBezTo>
                      <a:cubicBezTo>
                        <a:pt x="1003" y="2209"/>
                        <a:pt x="1034" y="2148"/>
                        <a:pt x="973" y="2026"/>
                      </a:cubicBezTo>
                      <a:lnTo>
                        <a:pt x="365" y="142"/>
                      </a:lnTo>
                      <a:cubicBezTo>
                        <a:pt x="365" y="71"/>
                        <a:pt x="310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28"/>
                <p:cNvSpPr/>
                <p:nvPr/>
              </p:nvSpPr>
              <p:spPr>
                <a:xfrm>
                  <a:off x="2052713" y="-2421450"/>
                  <a:ext cx="18250" cy="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972" extrusionOk="0">
                      <a:moveTo>
                        <a:pt x="228" y="1"/>
                      </a:moveTo>
                      <a:cubicBezTo>
                        <a:pt x="214" y="1"/>
                        <a:pt x="199" y="2"/>
                        <a:pt x="183" y="7"/>
                      </a:cubicBezTo>
                      <a:cubicBezTo>
                        <a:pt x="61" y="7"/>
                        <a:pt x="0" y="128"/>
                        <a:pt x="31" y="250"/>
                      </a:cubicBezTo>
                      <a:lnTo>
                        <a:pt x="334" y="1800"/>
                      </a:lnTo>
                      <a:cubicBezTo>
                        <a:pt x="358" y="1895"/>
                        <a:pt x="419" y="1971"/>
                        <a:pt x="488" y="1971"/>
                      </a:cubicBezTo>
                      <a:cubicBezTo>
                        <a:pt x="507" y="1971"/>
                        <a:pt x="527" y="1965"/>
                        <a:pt x="547" y="1952"/>
                      </a:cubicBezTo>
                      <a:lnTo>
                        <a:pt x="608" y="1952"/>
                      </a:lnTo>
                      <a:cubicBezTo>
                        <a:pt x="669" y="1921"/>
                        <a:pt x="730" y="1861"/>
                        <a:pt x="699" y="1739"/>
                      </a:cubicBezTo>
                      <a:lnTo>
                        <a:pt x="395" y="159"/>
                      </a:lnTo>
                      <a:cubicBezTo>
                        <a:pt x="369" y="80"/>
                        <a:pt x="32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8"/>
                <p:cNvSpPr/>
                <p:nvPr/>
              </p:nvSpPr>
              <p:spPr>
                <a:xfrm>
                  <a:off x="2104388" y="-2430425"/>
                  <a:ext cx="14450" cy="5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2034" extrusionOk="0">
                      <a:moveTo>
                        <a:pt x="395" y="1"/>
                      </a:moveTo>
                      <a:cubicBezTo>
                        <a:pt x="274" y="1"/>
                        <a:pt x="152" y="92"/>
                        <a:pt x="152" y="183"/>
                      </a:cubicBezTo>
                      <a:lnTo>
                        <a:pt x="0" y="1794"/>
                      </a:lnTo>
                      <a:cubicBezTo>
                        <a:pt x="0" y="1916"/>
                        <a:pt x="91" y="2007"/>
                        <a:pt x="213" y="2007"/>
                      </a:cubicBezTo>
                      <a:cubicBezTo>
                        <a:pt x="223" y="2027"/>
                        <a:pt x="233" y="2034"/>
                        <a:pt x="243" y="2034"/>
                      </a:cubicBezTo>
                      <a:cubicBezTo>
                        <a:pt x="263" y="2034"/>
                        <a:pt x="284" y="2007"/>
                        <a:pt x="304" y="2007"/>
                      </a:cubicBezTo>
                      <a:cubicBezTo>
                        <a:pt x="365" y="1977"/>
                        <a:pt x="395" y="1946"/>
                        <a:pt x="426" y="1825"/>
                      </a:cubicBezTo>
                      <a:lnTo>
                        <a:pt x="578" y="244"/>
                      </a:lnTo>
                      <a:cubicBezTo>
                        <a:pt x="578" y="122"/>
                        <a:pt x="517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8"/>
                <p:cNvSpPr/>
                <p:nvPr/>
              </p:nvSpPr>
              <p:spPr>
                <a:xfrm>
                  <a:off x="1684913" y="-2308825"/>
                  <a:ext cx="66150" cy="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1391" extrusionOk="0">
                      <a:moveTo>
                        <a:pt x="217" y="0"/>
                      </a:moveTo>
                      <a:cubicBezTo>
                        <a:pt x="142" y="0"/>
                        <a:pt x="82" y="41"/>
                        <a:pt x="61" y="122"/>
                      </a:cubicBezTo>
                      <a:cubicBezTo>
                        <a:pt x="1" y="243"/>
                        <a:pt x="31" y="334"/>
                        <a:pt x="153" y="395"/>
                      </a:cubicBezTo>
                      <a:lnTo>
                        <a:pt x="2311" y="1368"/>
                      </a:lnTo>
                      <a:cubicBezTo>
                        <a:pt x="2326" y="1383"/>
                        <a:pt x="2356" y="1391"/>
                        <a:pt x="2387" y="1391"/>
                      </a:cubicBezTo>
                      <a:cubicBezTo>
                        <a:pt x="2417" y="1391"/>
                        <a:pt x="2447" y="1383"/>
                        <a:pt x="2463" y="1368"/>
                      </a:cubicBezTo>
                      <a:cubicBezTo>
                        <a:pt x="2493" y="1338"/>
                        <a:pt x="2493" y="1338"/>
                        <a:pt x="2584" y="1307"/>
                      </a:cubicBezTo>
                      <a:cubicBezTo>
                        <a:pt x="2645" y="1186"/>
                        <a:pt x="2615" y="1064"/>
                        <a:pt x="2493" y="1034"/>
                      </a:cubicBezTo>
                      <a:lnTo>
                        <a:pt x="335" y="31"/>
                      </a:lnTo>
                      <a:cubicBezTo>
                        <a:pt x="294" y="10"/>
                        <a:pt x="254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8"/>
                <p:cNvSpPr/>
                <p:nvPr/>
              </p:nvSpPr>
              <p:spPr>
                <a:xfrm>
                  <a:off x="1736588" y="-2326175"/>
                  <a:ext cx="40300" cy="2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923" extrusionOk="0">
                      <a:moveTo>
                        <a:pt x="235" y="1"/>
                      </a:moveTo>
                      <a:cubicBezTo>
                        <a:pt x="153" y="1"/>
                        <a:pt x="83" y="51"/>
                        <a:pt x="61" y="117"/>
                      </a:cubicBezTo>
                      <a:cubicBezTo>
                        <a:pt x="1" y="238"/>
                        <a:pt x="61" y="360"/>
                        <a:pt x="183" y="390"/>
                      </a:cubicBezTo>
                      <a:lnTo>
                        <a:pt x="1308" y="876"/>
                      </a:lnTo>
                      <a:cubicBezTo>
                        <a:pt x="1323" y="907"/>
                        <a:pt x="1353" y="922"/>
                        <a:pt x="1384" y="922"/>
                      </a:cubicBezTo>
                      <a:cubicBezTo>
                        <a:pt x="1414" y="922"/>
                        <a:pt x="1444" y="907"/>
                        <a:pt x="1460" y="876"/>
                      </a:cubicBezTo>
                      <a:lnTo>
                        <a:pt x="1581" y="785"/>
                      </a:lnTo>
                      <a:cubicBezTo>
                        <a:pt x="1612" y="664"/>
                        <a:pt x="1581" y="542"/>
                        <a:pt x="1460" y="512"/>
                      </a:cubicBezTo>
                      <a:lnTo>
                        <a:pt x="335" y="25"/>
                      </a:lnTo>
                      <a:cubicBezTo>
                        <a:pt x="301" y="8"/>
                        <a:pt x="267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28"/>
                <p:cNvSpPr/>
                <p:nvPr/>
              </p:nvSpPr>
              <p:spPr>
                <a:xfrm>
                  <a:off x="1762413" y="-2353525"/>
                  <a:ext cx="2890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869" extrusionOk="0">
                      <a:moveTo>
                        <a:pt x="242" y="1"/>
                      </a:moveTo>
                      <a:cubicBezTo>
                        <a:pt x="183" y="1"/>
                        <a:pt x="127" y="33"/>
                        <a:pt x="92" y="86"/>
                      </a:cubicBezTo>
                      <a:cubicBezTo>
                        <a:pt x="1" y="147"/>
                        <a:pt x="62" y="268"/>
                        <a:pt x="123" y="360"/>
                      </a:cubicBezTo>
                      <a:lnTo>
                        <a:pt x="822" y="846"/>
                      </a:lnTo>
                      <a:cubicBezTo>
                        <a:pt x="837" y="861"/>
                        <a:pt x="860" y="869"/>
                        <a:pt x="890" y="869"/>
                      </a:cubicBezTo>
                      <a:cubicBezTo>
                        <a:pt x="920" y="869"/>
                        <a:pt x="958" y="861"/>
                        <a:pt x="1004" y="846"/>
                      </a:cubicBezTo>
                      <a:cubicBezTo>
                        <a:pt x="1034" y="846"/>
                        <a:pt x="1065" y="815"/>
                        <a:pt x="1065" y="815"/>
                      </a:cubicBezTo>
                      <a:cubicBezTo>
                        <a:pt x="1156" y="724"/>
                        <a:pt x="1126" y="603"/>
                        <a:pt x="1034" y="542"/>
                      </a:cubicBezTo>
                      <a:lnTo>
                        <a:pt x="366" y="56"/>
                      </a:lnTo>
                      <a:cubicBezTo>
                        <a:pt x="328" y="17"/>
                        <a:pt x="284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28"/>
                <p:cNvSpPr/>
                <p:nvPr/>
              </p:nvSpPr>
              <p:spPr>
                <a:xfrm>
                  <a:off x="1754838" y="-2457250"/>
                  <a:ext cx="32700" cy="3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329" extrusionOk="0">
                      <a:moveTo>
                        <a:pt x="235" y="0"/>
                      </a:moveTo>
                      <a:cubicBezTo>
                        <a:pt x="197" y="0"/>
                        <a:pt x="159" y="15"/>
                        <a:pt x="122" y="40"/>
                      </a:cubicBezTo>
                      <a:cubicBezTo>
                        <a:pt x="0" y="132"/>
                        <a:pt x="0" y="253"/>
                        <a:pt x="91" y="314"/>
                      </a:cubicBezTo>
                      <a:lnTo>
                        <a:pt x="912" y="1256"/>
                      </a:lnTo>
                      <a:cubicBezTo>
                        <a:pt x="956" y="1301"/>
                        <a:pt x="1017" y="1329"/>
                        <a:pt x="1082" y="1329"/>
                      </a:cubicBezTo>
                      <a:cubicBezTo>
                        <a:pt x="1106" y="1329"/>
                        <a:pt x="1131" y="1325"/>
                        <a:pt x="1155" y="1317"/>
                      </a:cubicBezTo>
                      <a:cubicBezTo>
                        <a:pt x="1175" y="1317"/>
                        <a:pt x="1182" y="1290"/>
                        <a:pt x="1184" y="1290"/>
                      </a:cubicBezTo>
                      <a:cubicBezTo>
                        <a:pt x="1185" y="1290"/>
                        <a:pt x="1185" y="1297"/>
                        <a:pt x="1185" y="1317"/>
                      </a:cubicBezTo>
                      <a:cubicBezTo>
                        <a:pt x="1307" y="1226"/>
                        <a:pt x="1307" y="1104"/>
                        <a:pt x="1216" y="1043"/>
                      </a:cubicBezTo>
                      <a:lnTo>
                        <a:pt x="395" y="101"/>
                      </a:lnTo>
                      <a:cubicBezTo>
                        <a:pt x="342" y="30"/>
                        <a:pt x="288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8"/>
                <p:cNvSpPr/>
                <p:nvPr/>
              </p:nvSpPr>
              <p:spPr>
                <a:xfrm>
                  <a:off x="1808013" y="-2471550"/>
                  <a:ext cx="32700" cy="3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324" extrusionOk="0">
                      <a:moveTo>
                        <a:pt x="249" y="0"/>
                      </a:moveTo>
                      <a:cubicBezTo>
                        <a:pt x="207" y="0"/>
                        <a:pt x="165" y="23"/>
                        <a:pt x="122" y="65"/>
                      </a:cubicBezTo>
                      <a:cubicBezTo>
                        <a:pt x="1" y="126"/>
                        <a:pt x="1" y="248"/>
                        <a:pt x="92" y="308"/>
                      </a:cubicBezTo>
                      <a:lnTo>
                        <a:pt x="913" y="1251"/>
                      </a:lnTo>
                      <a:cubicBezTo>
                        <a:pt x="957" y="1295"/>
                        <a:pt x="1018" y="1323"/>
                        <a:pt x="1083" y="1323"/>
                      </a:cubicBezTo>
                      <a:cubicBezTo>
                        <a:pt x="1107" y="1323"/>
                        <a:pt x="1131" y="1320"/>
                        <a:pt x="1156" y="1311"/>
                      </a:cubicBezTo>
                      <a:lnTo>
                        <a:pt x="1186" y="1311"/>
                      </a:lnTo>
                      <a:cubicBezTo>
                        <a:pt x="1308" y="1220"/>
                        <a:pt x="1308" y="1129"/>
                        <a:pt x="1217" y="1038"/>
                      </a:cubicBezTo>
                      <a:lnTo>
                        <a:pt x="396" y="96"/>
                      </a:lnTo>
                      <a:cubicBezTo>
                        <a:pt x="347" y="30"/>
                        <a:pt x="298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8"/>
                <p:cNvSpPr/>
                <p:nvPr/>
              </p:nvSpPr>
              <p:spPr>
                <a:xfrm>
                  <a:off x="1842213" y="-2478400"/>
                  <a:ext cx="380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673" extrusionOk="0">
                      <a:moveTo>
                        <a:pt x="249" y="1"/>
                      </a:moveTo>
                      <a:cubicBezTo>
                        <a:pt x="207" y="1"/>
                        <a:pt x="164" y="23"/>
                        <a:pt x="122" y="66"/>
                      </a:cubicBezTo>
                      <a:cubicBezTo>
                        <a:pt x="1" y="126"/>
                        <a:pt x="1" y="248"/>
                        <a:pt x="92" y="339"/>
                      </a:cubicBezTo>
                      <a:lnTo>
                        <a:pt x="1156" y="1616"/>
                      </a:lnTo>
                      <a:cubicBezTo>
                        <a:pt x="1177" y="1637"/>
                        <a:pt x="1241" y="1672"/>
                        <a:pt x="1299" y="1672"/>
                      </a:cubicBezTo>
                      <a:cubicBezTo>
                        <a:pt x="1325" y="1672"/>
                        <a:pt x="1349" y="1665"/>
                        <a:pt x="1368" y="1646"/>
                      </a:cubicBezTo>
                      <a:cubicBezTo>
                        <a:pt x="1368" y="1646"/>
                        <a:pt x="1368" y="1633"/>
                        <a:pt x="1386" y="1633"/>
                      </a:cubicBezTo>
                      <a:cubicBezTo>
                        <a:pt x="1395" y="1633"/>
                        <a:pt x="1409" y="1636"/>
                        <a:pt x="1429" y="1646"/>
                      </a:cubicBezTo>
                      <a:cubicBezTo>
                        <a:pt x="1520" y="1585"/>
                        <a:pt x="1520" y="1464"/>
                        <a:pt x="1460" y="1403"/>
                      </a:cubicBezTo>
                      <a:lnTo>
                        <a:pt x="396" y="96"/>
                      </a:lnTo>
                      <a:cubicBezTo>
                        <a:pt x="347" y="31"/>
                        <a:pt x="298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8"/>
                <p:cNvSpPr/>
                <p:nvPr/>
              </p:nvSpPr>
              <p:spPr>
                <a:xfrm>
                  <a:off x="2148463" y="-2412950"/>
                  <a:ext cx="22050" cy="5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2203" extrusionOk="0">
                      <a:moveTo>
                        <a:pt x="699" y="1"/>
                      </a:moveTo>
                      <a:cubicBezTo>
                        <a:pt x="638" y="1"/>
                        <a:pt x="517" y="31"/>
                        <a:pt x="486" y="122"/>
                      </a:cubicBezTo>
                      <a:lnTo>
                        <a:pt x="0" y="1946"/>
                      </a:lnTo>
                      <a:cubicBezTo>
                        <a:pt x="0" y="2037"/>
                        <a:pt x="30" y="2159"/>
                        <a:pt x="152" y="2189"/>
                      </a:cubicBezTo>
                      <a:cubicBezTo>
                        <a:pt x="162" y="2200"/>
                        <a:pt x="172" y="2203"/>
                        <a:pt x="184" y="2203"/>
                      </a:cubicBezTo>
                      <a:cubicBezTo>
                        <a:pt x="206" y="2203"/>
                        <a:pt x="233" y="2189"/>
                        <a:pt x="274" y="2189"/>
                      </a:cubicBezTo>
                      <a:cubicBezTo>
                        <a:pt x="334" y="2189"/>
                        <a:pt x="365" y="2129"/>
                        <a:pt x="365" y="2037"/>
                      </a:cubicBezTo>
                      <a:lnTo>
                        <a:pt x="881" y="214"/>
                      </a:lnTo>
                      <a:cubicBezTo>
                        <a:pt x="881" y="122"/>
                        <a:pt x="821" y="3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28"/>
                <p:cNvSpPr/>
                <p:nvPr/>
              </p:nvSpPr>
              <p:spPr>
                <a:xfrm>
                  <a:off x="2168213" y="-2360150"/>
                  <a:ext cx="32700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518" extrusionOk="0">
                      <a:moveTo>
                        <a:pt x="1085" y="1"/>
                      </a:moveTo>
                      <a:cubicBezTo>
                        <a:pt x="1028" y="1"/>
                        <a:pt x="970" y="39"/>
                        <a:pt x="912" y="77"/>
                      </a:cubicBezTo>
                      <a:lnTo>
                        <a:pt x="91" y="1172"/>
                      </a:lnTo>
                      <a:cubicBezTo>
                        <a:pt x="0" y="1263"/>
                        <a:pt x="31" y="1384"/>
                        <a:pt x="122" y="1445"/>
                      </a:cubicBezTo>
                      <a:cubicBezTo>
                        <a:pt x="139" y="1495"/>
                        <a:pt x="165" y="1518"/>
                        <a:pt x="200" y="1518"/>
                      </a:cubicBezTo>
                      <a:cubicBezTo>
                        <a:pt x="228" y="1518"/>
                        <a:pt x="263" y="1503"/>
                        <a:pt x="304" y="1476"/>
                      </a:cubicBezTo>
                      <a:cubicBezTo>
                        <a:pt x="335" y="1476"/>
                        <a:pt x="335" y="1445"/>
                        <a:pt x="395" y="1415"/>
                      </a:cubicBezTo>
                      <a:lnTo>
                        <a:pt x="1216" y="321"/>
                      </a:lnTo>
                      <a:cubicBezTo>
                        <a:pt x="1307" y="229"/>
                        <a:pt x="1247" y="108"/>
                        <a:pt x="1186" y="47"/>
                      </a:cubicBezTo>
                      <a:cubicBezTo>
                        <a:pt x="1152" y="13"/>
                        <a:pt x="1119" y="1"/>
                        <a:pt x="10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28"/>
                <p:cNvSpPr/>
                <p:nvPr/>
              </p:nvSpPr>
              <p:spPr>
                <a:xfrm>
                  <a:off x="2213038" y="-2350050"/>
                  <a:ext cx="31175" cy="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1266" extrusionOk="0">
                      <a:moveTo>
                        <a:pt x="1038" y="0"/>
                      </a:moveTo>
                      <a:cubicBezTo>
                        <a:pt x="988" y="0"/>
                        <a:pt x="943" y="23"/>
                        <a:pt x="913" y="69"/>
                      </a:cubicBezTo>
                      <a:lnTo>
                        <a:pt x="61" y="920"/>
                      </a:lnTo>
                      <a:cubicBezTo>
                        <a:pt x="1" y="1011"/>
                        <a:pt x="1" y="1132"/>
                        <a:pt x="61" y="1193"/>
                      </a:cubicBezTo>
                      <a:cubicBezTo>
                        <a:pt x="112" y="1243"/>
                        <a:pt x="153" y="1266"/>
                        <a:pt x="195" y="1266"/>
                      </a:cubicBezTo>
                      <a:cubicBezTo>
                        <a:pt x="229" y="1266"/>
                        <a:pt x="264" y="1251"/>
                        <a:pt x="305" y="1224"/>
                      </a:cubicBezTo>
                      <a:lnTo>
                        <a:pt x="335" y="1193"/>
                      </a:lnTo>
                      <a:lnTo>
                        <a:pt x="1186" y="312"/>
                      </a:lnTo>
                      <a:cubicBezTo>
                        <a:pt x="1247" y="251"/>
                        <a:pt x="1247" y="129"/>
                        <a:pt x="1186" y="69"/>
                      </a:cubicBezTo>
                      <a:cubicBezTo>
                        <a:pt x="1140" y="23"/>
                        <a:pt x="1087" y="0"/>
                        <a:pt x="10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8"/>
                <p:cNvSpPr/>
                <p:nvPr/>
              </p:nvSpPr>
              <p:spPr>
                <a:xfrm>
                  <a:off x="2257863" y="-2406300"/>
                  <a:ext cx="23600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969" extrusionOk="0">
                      <a:moveTo>
                        <a:pt x="730" y="1"/>
                      </a:moveTo>
                      <a:cubicBezTo>
                        <a:pt x="685" y="1"/>
                        <a:pt x="639" y="24"/>
                        <a:pt x="609" y="69"/>
                      </a:cubicBezTo>
                      <a:lnTo>
                        <a:pt x="62" y="647"/>
                      </a:lnTo>
                      <a:cubicBezTo>
                        <a:pt x="1" y="708"/>
                        <a:pt x="1" y="829"/>
                        <a:pt x="62" y="890"/>
                      </a:cubicBezTo>
                      <a:cubicBezTo>
                        <a:pt x="100" y="948"/>
                        <a:pt x="151" y="969"/>
                        <a:pt x="206" y="969"/>
                      </a:cubicBezTo>
                      <a:cubicBezTo>
                        <a:pt x="238" y="969"/>
                        <a:pt x="272" y="962"/>
                        <a:pt x="305" y="951"/>
                      </a:cubicBezTo>
                      <a:cubicBezTo>
                        <a:pt x="335" y="890"/>
                        <a:pt x="366" y="890"/>
                        <a:pt x="335" y="890"/>
                      </a:cubicBezTo>
                      <a:lnTo>
                        <a:pt x="852" y="343"/>
                      </a:lnTo>
                      <a:cubicBezTo>
                        <a:pt x="943" y="252"/>
                        <a:pt x="943" y="130"/>
                        <a:pt x="852" y="69"/>
                      </a:cubicBezTo>
                      <a:cubicBezTo>
                        <a:pt x="822" y="24"/>
                        <a:pt x="77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8"/>
                <p:cNvSpPr/>
                <p:nvPr/>
              </p:nvSpPr>
              <p:spPr>
                <a:xfrm>
                  <a:off x="1952388" y="-2232850"/>
                  <a:ext cx="32700" cy="1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685" extrusionOk="0">
                      <a:moveTo>
                        <a:pt x="244" y="1"/>
                      </a:moveTo>
                      <a:cubicBezTo>
                        <a:pt x="153" y="1"/>
                        <a:pt x="31" y="31"/>
                        <a:pt x="1" y="153"/>
                      </a:cubicBezTo>
                      <a:cubicBezTo>
                        <a:pt x="1" y="244"/>
                        <a:pt x="31" y="335"/>
                        <a:pt x="153" y="396"/>
                      </a:cubicBezTo>
                      <a:lnTo>
                        <a:pt x="1065" y="639"/>
                      </a:lnTo>
                      <a:cubicBezTo>
                        <a:pt x="1110" y="669"/>
                        <a:pt x="1141" y="685"/>
                        <a:pt x="1164" y="685"/>
                      </a:cubicBezTo>
                      <a:cubicBezTo>
                        <a:pt x="1186" y="685"/>
                        <a:pt x="1202" y="669"/>
                        <a:pt x="1217" y="639"/>
                      </a:cubicBezTo>
                      <a:cubicBezTo>
                        <a:pt x="1278" y="639"/>
                        <a:pt x="1308" y="578"/>
                        <a:pt x="1308" y="487"/>
                      </a:cubicBezTo>
                      <a:cubicBezTo>
                        <a:pt x="1308" y="426"/>
                        <a:pt x="1247" y="305"/>
                        <a:pt x="1156" y="274"/>
                      </a:cubicBez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8"/>
                <p:cNvSpPr/>
                <p:nvPr/>
              </p:nvSpPr>
              <p:spPr>
                <a:xfrm>
                  <a:off x="1969888" y="-2290225"/>
                  <a:ext cx="410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526" extrusionOk="0">
                      <a:moveTo>
                        <a:pt x="209" y="1"/>
                      </a:moveTo>
                      <a:cubicBezTo>
                        <a:pt x="160" y="1"/>
                        <a:pt x="106" y="16"/>
                        <a:pt x="61" y="46"/>
                      </a:cubicBezTo>
                      <a:cubicBezTo>
                        <a:pt x="0" y="138"/>
                        <a:pt x="0" y="259"/>
                        <a:pt x="61" y="320"/>
                      </a:cubicBezTo>
                      <a:lnTo>
                        <a:pt x="1277" y="1475"/>
                      </a:lnTo>
                      <a:cubicBezTo>
                        <a:pt x="1330" y="1511"/>
                        <a:pt x="1373" y="1525"/>
                        <a:pt x="1418" y="1525"/>
                      </a:cubicBezTo>
                      <a:cubicBezTo>
                        <a:pt x="1449" y="1525"/>
                        <a:pt x="1482" y="1518"/>
                        <a:pt x="1520" y="1505"/>
                      </a:cubicBezTo>
                      <a:cubicBezTo>
                        <a:pt x="1550" y="1505"/>
                        <a:pt x="1550" y="1475"/>
                        <a:pt x="1550" y="1475"/>
                      </a:cubicBezTo>
                      <a:cubicBezTo>
                        <a:pt x="1641" y="1384"/>
                        <a:pt x="1641" y="1262"/>
                        <a:pt x="1550" y="1201"/>
                      </a:cubicBezTo>
                      <a:lnTo>
                        <a:pt x="334" y="46"/>
                      </a:lnTo>
                      <a:cubicBezTo>
                        <a:pt x="304" y="16"/>
                        <a:pt x="258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28"/>
                <p:cNvSpPr/>
                <p:nvPr/>
              </p:nvSpPr>
              <p:spPr>
                <a:xfrm>
                  <a:off x="2007113" y="-2310750"/>
                  <a:ext cx="31925" cy="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609" extrusionOk="0">
                      <a:moveTo>
                        <a:pt x="208" y="0"/>
                      </a:moveTo>
                      <a:cubicBezTo>
                        <a:pt x="167" y="0"/>
                        <a:pt x="125" y="13"/>
                        <a:pt x="92" y="47"/>
                      </a:cubicBezTo>
                      <a:cubicBezTo>
                        <a:pt x="31" y="77"/>
                        <a:pt x="0" y="229"/>
                        <a:pt x="61" y="320"/>
                      </a:cubicBezTo>
                      <a:lnTo>
                        <a:pt x="912" y="1536"/>
                      </a:lnTo>
                      <a:cubicBezTo>
                        <a:pt x="935" y="1581"/>
                        <a:pt x="989" y="1609"/>
                        <a:pt x="1053" y="1609"/>
                      </a:cubicBezTo>
                      <a:cubicBezTo>
                        <a:pt x="1076" y="1609"/>
                        <a:pt x="1101" y="1605"/>
                        <a:pt x="1125" y="1597"/>
                      </a:cubicBezTo>
                      <a:cubicBezTo>
                        <a:pt x="1247" y="1536"/>
                        <a:pt x="1277" y="1415"/>
                        <a:pt x="1216" y="1293"/>
                      </a:cubicBezTo>
                      <a:lnTo>
                        <a:pt x="365" y="77"/>
                      </a:lnTo>
                      <a:cubicBezTo>
                        <a:pt x="346" y="39"/>
                        <a:pt x="278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28"/>
                <p:cNvSpPr/>
                <p:nvPr/>
              </p:nvSpPr>
              <p:spPr>
                <a:xfrm>
                  <a:off x="2075513" y="-2341225"/>
                  <a:ext cx="25100" cy="7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2824" extrusionOk="0">
                      <a:moveTo>
                        <a:pt x="257" y="0"/>
                      </a:moveTo>
                      <a:cubicBezTo>
                        <a:pt x="234" y="0"/>
                        <a:pt x="209" y="6"/>
                        <a:pt x="182" y="19"/>
                      </a:cubicBezTo>
                      <a:cubicBezTo>
                        <a:pt x="61" y="19"/>
                        <a:pt x="0" y="111"/>
                        <a:pt x="30" y="232"/>
                      </a:cubicBezTo>
                      <a:lnTo>
                        <a:pt x="638" y="2694"/>
                      </a:lnTo>
                      <a:cubicBezTo>
                        <a:pt x="663" y="2769"/>
                        <a:pt x="730" y="2824"/>
                        <a:pt x="837" y="2824"/>
                      </a:cubicBezTo>
                      <a:cubicBezTo>
                        <a:pt x="860" y="2824"/>
                        <a:pt x="885" y="2821"/>
                        <a:pt x="912" y="2816"/>
                      </a:cubicBezTo>
                      <a:cubicBezTo>
                        <a:pt x="973" y="2786"/>
                        <a:pt x="1003" y="2694"/>
                        <a:pt x="1003" y="2634"/>
                      </a:cubicBezTo>
                      <a:lnTo>
                        <a:pt x="395" y="171"/>
                      </a:lnTo>
                      <a:cubicBezTo>
                        <a:pt x="395" y="77"/>
                        <a:pt x="340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8"/>
                <p:cNvSpPr/>
                <p:nvPr/>
              </p:nvSpPr>
              <p:spPr>
                <a:xfrm>
                  <a:off x="2111988" y="-2331825"/>
                  <a:ext cx="18250" cy="4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808" extrusionOk="0">
                      <a:moveTo>
                        <a:pt x="262" y="1"/>
                      </a:moveTo>
                      <a:cubicBezTo>
                        <a:pt x="245" y="1"/>
                        <a:pt x="228" y="3"/>
                        <a:pt x="213" y="8"/>
                      </a:cubicBezTo>
                      <a:cubicBezTo>
                        <a:pt x="91" y="8"/>
                        <a:pt x="0" y="130"/>
                        <a:pt x="61" y="251"/>
                      </a:cubicBezTo>
                      <a:lnTo>
                        <a:pt x="365" y="1650"/>
                      </a:lnTo>
                      <a:cubicBezTo>
                        <a:pt x="365" y="1729"/>
                        <a:pt x="433" y="1808"/>
                        <a:pt x="530" y="1808"/>
                      </a:cubicBezTo>
                      <a:cubicBezTo>
                        <a:pt x="545" y="1808"/>
                        <a:pt x="561" y="1806"/>
                        <a:pt x="578" y="1802"/>
                      </a:cubicBezTo>
                      <a:lnTo>
                        <a:pt x="608" y="1802"/>
                      </a:lnTo>
                      <a:cubicBezTo>
                        <a:pt x="699" y="1771"/>
                        <a:pt x="730" y="1680"/>
                        <a:pt x="730" y="1558"/>
                      </a:cubicBezTo>
                      <a:lnTo>
                        <a:pt x="426" y="160"/>
                      </a:lnTo>
                      <a:cubicBezTo>
                        <a:pt x="426" y="60"/>
                        <a:pt x="342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28"/>
                <p:cNvSpPr/>
                <p:nvPr/>
              </p:nvSpPr>
              <p:spPr>
                <a:xfrm>
                  <a:off x="2140088" y="-2300325"/>
                  <a:ext cx="35750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161" extrusionOk="0">
                      <a:moveTo>
                        <a:pt x="1194" y="0"/>
                      </a:moveTo>
                      <a:cubicBezTo>
                        <a:pt x="1156" y="0"/>
                        <a:pt x="1120" y="17"/>
                        <a:pt x="1095" y="55"/>
                      </a:cubicBezTo>
                      <a:lnTo>
                        <a:pt x="92" y="815"/>
                      </a:lnTo>
                      <a:cubicBezTo>
                        <a:pt x="31" y="876"/>
                        <a:pt x="1" y="998"/>
                        <a:pt x="61" y="1058"/>
                      </a:cubicBezTo>
                      <a:cubicBezTo>
                        <a:pt x="84" y="1127"/>
                        <a:pt x="158" y="1161"/>
                        <a:pt x="220" y="1161"/>
                      </a:cubicBezTo>
                      <a:cubicBezTo>
                        <a:pt x="240" y="1161"/>
                        <a:pt x="259" y="1157"/>
                        <a:pt x="274" y="1150"/>
                      </a:cubicBezTo>
                      <a:lnTo>
                        <a:pt x="1308" y="359"/>
                      </a:lnTo>
                      <a:cubicBezTo>
                        <a:pt x="1399" y="268"/>
                        <a:pt x="1429" y="146"/>
                        <a:pt x="1338" y="86"/>
                      </a:cubicBezTo>
                      <a:cubicBezTo>
                        <a:pt x="1303" y="33"/>
                        <a:pt x="1247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28"/>
                <p:cNvSpPr/>
                <p:nvPr/>
              </p:nvSpPr>
              <p:spPr>
                <a:xfrm>
                  <a:off x="2024588" y="-2237850"/>
                  <a:ext cx="24150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216" extrusionOk="0">
                      <a:moveTo>
                        <a:pt x="243" y="0"/>
                      </a:moveTo>
                      <a:cubicBezTo>
                        <a:pt x="207" y="0"/>
                        <a:pt x="167" y="7"/>
                        <a:pt x="122" y="18"/>
                      </a:cubicBezTo>
                      <a:cubicBezTo>
                        <a:pt x="1" y="49"/>
                        <a:pt x="1" y="201"/>
                        <a:pt x="61" y="292"/>
                      </a:cubicBezTo>
                      <a:lnTo>
                        <a:pt x="548" y="1113"/>
                      </a:lnTo>
                      <a:cubicBezTo>
                        <a:pt x="593" y="1181"/>
                        <a:pt x="673" y="1215"/>
                        <a:pt x="749" y="1215"/>
                      </a:cubicBezTo>
                      <a:cubicBezTo>
                        <a:pt x="774" y="1215"/>
                        <a:pt x="798" y="1211"/>
                        <a:pt x="821" y="1204"/>
                      </a:cubicBezTo>
                      <a:cubicBezTo>
                        <a:pt x="837" y="1204"/>
                        <a:pt x="845" y="1187"/>
                        <a:pt x="844" y="1180"/>
                      </a:cubicBezTo>
                      <a:lnTo>
                        <a:pt x="844" y="1180"/>
                      </a:lnTo>
                      <a:cubicBezTo>
                        <a:pt x="922" y="1092"/>
                        <a:pt x="965" y="986"/>
                        <a:pt x="882" y="930"/>
                      </a:cubicBezTo>
                      <a:lnTo>
                        <a:pt x="396" y="79"/>
                      </a:lnTo>
                      <a:cubicBezTo>
                        <a:pt x="357" y="21"/>
                        <a:pt x="306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28"/>
                <p:cNvSpPr/>
                <p:nvPr/>
              </p:nvSpPr>
              <p:spPr>
                <a:xfrm>
                  <a:off x="2050413" y="-2277950"/>
                  <a:ext cx="22075" cy="4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1636" extrusionOk="0">
                      <a:moveTo>
                        <a:pt x="234" y="0"/>
                      </a:moveTo>
                      <a:cubicBezTo>
                        <a:pt x="209" y="0"/>
                        <a:pt x="182" y="4"/>
                        <a:pt x="153" y="11"/>
                      </a:cubicBezTo>
                      <a:cubicBezTo>
                        <a:pt x="31" y="72"/>
                        <a:pt x="1" y="163"/>
                        <a:pt x="31" y="285"/>
                      </a:cubicBezTo>
                      <a:lnTo>
                        <a:pt x="487" y="1501"/>
                      </a:lnTo>
                      <a:cubicBezTo>
                        <a:pt x="534" y="1594"/>
                        <a:pt x="598" y="1633"/>
                        <a:pt x="680" y="1633"/>
                      </a:cubicBezTo>
                      <a:cubicBezTo>
                        <a:pt x="700" y="1633"/>
                        <a:pt x="722" y="1631"/>
                        <a:pt x="745" y="1626"/>
                      </a:cubicBezTo>
                      <a:lnTo>
                        <a:pt x="745" y="1626"/>
                      </a:lnTo>
                      <a:cubicBezTo>
                        <a:pt x="738" y="1630"/>
                        <a:pt x="736" y="1636"/>
                        <a:pt x="741" y="1636"/>
                      </a:cubicBezTo>
                      <a:cubicBezTo>
                        <a:pt x="744" y="1636"/>
                        <a:pt x="751" y="1632"/>
                        <a:pt x="761" y="1622"/>
                      </a:cubicBezTo>
                      <a:lnTo>
                        <a:pt x="761" y="1622"/>
                      </a:lnTo>
                      <a:cubicBezTo>
                        <a:pt x="755" y="1624"/>
                        <a:pt x="750" y="1625"/>
                        <a:pt x="745" y="1626"/>
                      </a:cubicBezTo>
                      <a:lnTo>
                        <a:pt x="745" y="1626"/>
                      </a:lnTo>
                      <a:cubicBezTo>
                        <a:pt x="748" y="1624"/>
                        <a:pt x="754" y="1622"/>
                        <a:pt x="761" y="1622"/>
                      </a:cubicBezTo>
                      <a:cubicBezTo>
                        <a:pt x="822" y="1592"/>
                        <a:pt x="882" y="1501"/>
                        <a:pt x="882" y="1349"/>
                      </a:cubicBezTo>
                      <a:lnTo>
                        <a:pt x="426" y="133"/>
                      </a:lnTo>
                      <a:cubicBezTo>
                        <a:pt x="380" y="40"/>
                        <a:pt x="31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28"/>
                <p:cNvSpPr/>
                <p:nvPr/>
              </p:nvSpPr>
              <p:spPr>
                <a:xfrm>
                  <a:off x="2089188" y="-2252975"/>
                  <a:ext cx="2052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727" extrusionOk="0">
                      <a:moveTo>
                        <a:pt x="604" y="0"/>
                      </a:moveTo>
                      <a:cubicBezTo>
                        <a:pt x="555" y="0"/>
                        <a:pt x="502" y="15"/>
                        <a:pt x="456" y="46"/>
                      </a:cubicBezTo>
                      <a:lnTo>
                        <a:pt x="91" y="380"/>
                      </a:lnTo>
                      <a:cubicBezTo>
                        <a:pt x="0" y="471"/>
                        <a:pt x="0" y="593"/>
                        <a:pt x="91" y="654"/>
                      </a:cubicBezTo>
                      <a:cubicBezTo>
                        <a:pt x="125" y="704"/>
                        <a:pt x="167" y="726"/>
                        <a:pt x="209" y="726"/>
                      </a:cubicBezTo>
                      <a:cubicBezTo>
                        <a:pt x="243" y="726"/>
                        <a:pt x="277" y="711"/>
                        <a:pt x="304" y="684"/>
                      </a:cubicBezTo>
                      <a:cubicBezTo>
                        <a:pt x="304" y="684"/>
                        <a:pt x="365" y="684"/>
                        <a:pt x="365" y="654"/>
                      </a:cubicBezTo>
                      <a:lnTo>
                        <a:pt x="730" y="319"/>
                      </a:lnTo>
                      <a:cubicBezTo>
                        <a:pt x="821" y="228"/>
                        <a:pt x="821" y="137"/>
                        <a:pt x="730" y="46"/>
                      </a:cubicBezTo>
                      <a:cubicBezTo>
                        <a:pt x="699" y="15"/>
                        <a:pt x="654" y="0"/>
                        <a:pt x="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28"/>
                <p:cNvSpPr/>
                <p:nvPr/>
              </p:nvSpPr>
              <p:spPr>
                <a:xfrm>
                  <a:off x="1606638" y="-2327875"/>
                  <a:ext cx="47900" cy="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512" extrusionOk="0">
                      <a:moveTo>
                        <a:pt x="261" y="1"/>
                      </a:moveTo>
                      <a:cubicBezTo>
                        <a:pt x="196" y="1"/>
                        <a:pt x="131" y="35"/>
                        <a:pt x="92" y="93"/>
                      </a:cubicBezTo>
                      <a:cubicBezTo>
                        <a:pt x="1" y="154"/>
                        <a:pt x="62" y="276"/>
                        <a:pt x="122" y="337"/>
                      </a:cubicBezTo>
                      <a:lnTo>
                        <a:pt x="1581" y="1461"/>
                      </a:lnTo>
                      <a:cubicBezTo>
                        <a:pt x="1599" y="1497"/>
                        <a:pt x="1627" y="1512"/>
                        <a:pt x="1666" y="1512"/>
                      </a:cubicBezTo>
                      <a:cubicBezTo>
                        <a:pt x="1693" y="1512"/>
                        <a:pt x="1726" y="1504"/>
                        <a:pt x="1764" y="1492"/>
                      </a:cubicBezTo>
                      <a:cubicBezTo>
                        <a:pt x="1794" y="1492"/>
                        <a:pt x="1825" y="1461"/>
                        <a:pt x="1825" y="1400"/>
                      </a:cubicBezTo>
                      <a:cubicBezTo>
                        <a:pt x="1916" y="1340"/>
                        <a:pt x="1885" y="1218"/>
                        <a:pt x="1794" y="1157"/>
                      </a:cubicBezTo>
                      <a:lnTo>
                        <a:pt x="366" y="33"/>
                      </a:lnTo>
                      <a:cubicBezTo>
                        <a:pt x="333" y="11"/>
                        <a:pt x="29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28"/>
                <p:cNvSpPr/>
                <p:nvPr/>
              </p:nvSpPr>
              <p:spPr>
                <a:xfrm>
                  <a:off x="1592963" y="-2376925"/>
                  <a:ext cx="35750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278" extrusionOk="0">
                      <a:moveTo>
                        <a:pt x="197" y="1"/>
                      </a:moveTo>
                      <a:cubicBezTo>
                        <a:pt x="133" y="1"/>
                        <a:pt x="70" y="22"/>
                        <a:pt x="31" y="80"/>
                      </a:cubicBezTo>
                      <a:cubicBezTo>
                        <a:pt x="1" y="140"/>
                        <a:pt x="1" y="262"/>
                        <a:pt x="62" y="323"/>
                      </a:cubicBezTo>
                      <a:lnTo>
                        <a:pt x="1125" y="1204"/>
                      </a:lnTo>
                      <a:cubicBezTo>
                        <a:pt x="1142" y="1255"/>
                        <a:pt x="1177" y="1277"/>
                        <a:pt x="1216" y="1277"/>
                      </a:cubicBezTo>
                      <a:cubicBezTo>
                        <a:pt x="1247" y="1277"/>
                        <a:pt x="1280" y="1262"/>
                        <a:pt x="1308" y="1235"/>
                      </a:cubicBezTo>
                      <a:cubicBezTo>
                        <a:pt x="1308" y="1235"/>
                        <a:pt x="1369" y="1235"/>
                        <a:pt x="1399" y="1174"/>
                      </a:cubicBezTo>
                      <a:cubicBezTo>
                        <a:pt x="1429" y="1083"/>
                        <a:pt x="1429" y="961"/>
                        <a:pt x="1369" y="900"/>
                      </a:cubicBezTo>
                      <a:lnTo>
                        <a:pt x="305" y="19"/>
                      </a:lnTo>
                      <a:cubicBezTo>
                        <a:pt x="271" y="8"/>
                        <a:pt x="234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28"/>
                <p:cNvSpPr/>
                <p:nvPr/>
              </p:nvSpPr>
              <p:spPr>
                <a:xfrm>
                  <a:off x="1643888" y="-2368900"/>
                  <a:ext cx="37250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208" extrusionOk="0">
                      <a:moveTo>
                        <a:pt x="253" y="1"/>
                      </a:moveTo>
                      <a:cubicBezTo>
                        <a:pt x="195" y="1"/>
                        <a:pt x="131" y="34"/>
                        <a:pt x="91" y="93"/>
                      </a:cubicBezTo>
                      <a:cubicBezTo>
                        <a:pt x="0" y="154"/>
                        <a:pt x="31" y="275"/>
                        <a:pt x="122" y="336"/>
                      </a:cubicBezTo>
                      <a:lnTo>
                        <a:pt x="1125" y="1157"/>
                      </a:lnTo>
                      <a:cubicBezTo>
                        <a:pt x="1161" y="1193"/>
                        <a:pt x="1196" y="1207"/>
                        <a:pt x="1238" y="1207"/>
                      </a:cubicBezTo>
                      <a:cubicBezTo>
                        <a:pt x="1267" y="1207"/>
                        <a:pt x="1300" y="1200"/>
                        <a:pt x="1338" y="1187"/>
                      </a:cubicBezTo>
                      <a:cubicBezTo>
                        <a:pt x="1368" y="1187"/>
                        <a:pt x="1368" y="1157"/>
                        <a:pt x="1398" y="1096"/>
                      </a:cubicBezTo>
                      <a:cubicBezTo>
                        <a:pt x="1490" y="1035"/>
                        <a:pt x="1459" y="914"/>
                        <a:pt x="1368" y="853"/>
                      </a:cubicBezTo>
                      <a:lnTo>
                        <a:pt x="335" y="32"/>
                      </a:lnTo>
                      <a:cubicBezTo>
                        <a:pt x="313" y="11"/>
                        <a:pt x="284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28"/>
                <p:cNvSpPr/>
                <p:nvPr/>
              </p:nvSpPr>
              <p:spPr>
                <a:xfrm>
                  <a:off x="1719113" y="-2526550"/>
                  <a:ext cx="34975" cy="3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487" extrusionOk="0">
                      <a:moveTo>
                        <a:pt x="209" y="1"/>
                      </a:moveTo>
                      <a:cubicBezTo>
                        <a:pt x="160" y="1"/>
                        <a:pt x="107" y="16"/>
                        <a:pt x="61" y="46"/>
                      </a:cubicBezTo>
                      <a:cubicBezTo>
                        <a:pt x="0" y="138"/>
                        <a:pt x="0" y="229"/>
                        <a:pt x="61" y="320"/>
                      </a:cubicBezTo>
                      <a:lnTo>
                        <a:pt x="1064" y="1414"/>
                      </a:lnTo>
                      <a:cubicBezTo>
                        <a:pt x="1098" y="1464"/>
                        <a:pt x="1140" y="1487"/>
                        <a:pt x="1182" y="1487"/>
                      </a:cubicBezTo>
                      <a:cubicBezTo>
                        <a:pt x="1216" y="1487"/>
                        <a:pt x="1250" y="1472"/>
                        <a:pt x="1277" y="1445"/>
                      </a:cubicBezTo>
                      <a:cubicBezTo>
                        <a:pt x="1338" y="1445"/>
                        <a:pt x="1338" y="1414"/>
                        <a:pt x="1338" y="1414"/>
                      </a:cubicBezTo>
                      <a:cubicBezTo>
                        <a:pt x="1399" y="1353"/>
                        <a:pt x="1399" y="1232"/>
                        <a:pt x="1338" y="1141"/>
                      </a:cubicBezTo>
                      <a:lnTo>
                        <a:pt x="335" y="46"/>
                      </a:lnTo>
                      <a:cubicBezTo>
                        <a:pt x="304" y="16"/>
                        <a:pt x="259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28"/>
                <p:cNvSpPr/>
                <p:nvPr/>
              </p:nvSpPr>
              <p:spPr>
                <a:xfrm>
                  <a:off x="1690238" y="-2583525"/>
                  <a:ext cx="17500" cy="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674" extrusionOk="0">
                      <a:moveTo>
                        <a:pt x="217" y="0"/>
                      </a:moveTo>
                      <a:cubicBezTo>
                        <a:pt x="168" y="0"/>
                        <a:pt x="122" y="15"/>
                        <a:pt x="92" y="46"/>
                      </a:cubicBezTo>
                      <a:cubicBezTo>
                        <a:pt x="0" y="106"/>
                        <a:pt x="0" y="228"/>
                        <a:pt x="92" y="319"/>
                      </a:cubicBezTo>
                      <a:lnTo>
                        <a:pt x="365" y="623"/>
                      </a:lnTo>
                      <a:cubicBezTo>
                        <a:pt x="401" y="659"/>
                        <a:pt x="447" y="674"/>
                        <a:pt x="491" y="674"/>
                      </a:cubicBezTo>
                      <a:cubicBezTo>
                        <a:pt x="522" y="674"/>
                        <a:pt x="553" y="666"/>
                        <a:pt x="578" y="654"/>
                      </a:cubicBezTo>
                      <a:cubicBezTo>
                        <a:pt x="578" y="654"/>
                        <a:pt x="608" y="654"/>
                        <a:pt x="608" y="623"/>
                      </a:cubicBezTo>
                      <a:cubicBezTo>
                        <a:pt x="699" y="532"/>
                        <a:pt x="699" y="410"/>
                        <a:pt x="608" y="350"/>
                      </a:cubicBezTo>
                      <a:lnTo>
                        <a:pt x="365" y="46"/>
                      </a:lnTo>
                      <a:cubicBezTo>
                        <a:pt x="320" y="15"/>
                        <a:pt x="266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28"/>
                <p:cNvSpPr/>
                <p:nvPr/>
              </p:nvSpPr>
              <p:spPr>
                <a:xfrm>
                  <a:off x="1733538" y="-2581075"/>
                  <a:ext cx="44100" cy="4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980" extrusionOk="0">
                      <a:moveTo>
                        <a:pt x="199" y="1"/>
                      </a:moveTo>
                      <a:cubicBezTo>
                        <a:pt x="153" y="1"/>
                        <a:pt x="107" y="24"/>
                        <a:pt x="62" y="69"/>
                      </a:cubicBezTo>
                      <a:cubicBezTo>
                        <a:pt x="1" y="130"/>
                        <a:pt x="1" y="252"/>
                        <a:pt x="62" y="343"/>
                      </a:cubicBezTo>
                      <a:lnTo>
                        <a:pt x="1430" y="1923"/>
                      </a:lnTo>
                      <a:cubicBezTo>
                        <a:pt x="1492" y="1944"/>
                        <a:pt x="1541" y="1980"/>
                        <a:pt x="1595" y="1980"/>
                      </a:cubicBezTo>
                      <a:cubicBezTo>
                        <a:pt x="1619" y="1980"/>
                        <a:pt x="1644" y="1973"/>
                        <a:pt x="1673" y="1954"/>
                      </a:cubicBezTo>
                      <a:cubicBezTo>
                        <a:pt x="1703" y="1954"/>
                        <a:pt x="1703" y="1954"/>
                        <a:pt x="1703" y="1923"/>
                      </a:cubicBezTo>
                      <a:cubicBezTo>
                        <a:pt x="1764" y="1863"/>
                        <a:pt x="1764" y="1741"/>
                        <a:pt x="1703" y="1650"/>
                      </a:cubicBezTo>
                      <a:lnTo>
                        <a:pt x="335" y="69"/>
                      </a:lnTo>
                      <a:cubicBezTo>
                        <a:pt x="290" y="24"/>
                        <a:pt x="244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28"/>
                <p:cNvSpPr/>
                <p:nvPr/>
              </p:nvSpPr>
              <p:spPr>
                <a:xfrm>
                  <a:off x="1891613" y="-2590275"/>
                  <a:ext cx="25100" cy="3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544" extrusionOk="0">
                      <a:moveTo>
                        <a:pt x="207" y="0"/>
                      </a:moveTo>
                      <a:cubicBezTo>
                        <a:pt x="181" y="0"/>
                        <a:pt x="152" y="4"/>
                        <a:pt x="122" y="12"/>
                      </a:cubicBezTo>
                      <a:cubicBezTo>
                        <a:pt x="61" y="42"/>
                        <a:pt x="0" y="164"/>
                        <a:pt x="61" y="285"/>
                      </a:cubicBezTo>
                      <a:lnTo>
                        <a:pt x="578" y="1471"/>
                      </a:lnTo>
                      <a:cubicBezTo>
                        <a:pt x="600" y="1515"/>
                        <a:pt x="671" y="1543"/>
                        <a:pt x="755" y="1543"/>
                      </a:cubicBezTo>
                      <a:cubicBezTo>
                        <a:pt x="786" y="1543"/>
                        <a:pt x="819" y="1540"/>
                        <a:pt x="851" y="1532"/>
                      </a:cubicBezTo>
                      <a:cubicBezTo>
                        <a:pt x="973" y="1501"/>
                        <a:pt x="1003" y="1380"/>
                        <a:pt x="912" y="1258"/>
                      </a:cubicBezTo>
                      <a:lnTo>
                        <a:pt x="395" y="103"/>
                      </a:lnTo>
                      <a:cubicBezTo>
                        <a:pt x="350" y="35"/>
                        <a:pt x="287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28"/>
                <p:cNvSpPr/>
                <p:nvPr/>
              </p:nvSpPr>
              <p:spPr>
                <a:xfrm>
                  <a:off x="1886288" y="-2656475"/>
                  <a:ext cx="235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243" extrusionOk="0">
                      <a:moveTo>
                        <a:pt x="242" y="1"/>
                      </a:moveTo>
                      <a:cubicBezTo>
                        <a:pt x="206" y="1"/>
                        <a:pt x="174" y="14"/>
                        <a:pt x="152" y="46"/>
                      </a:cubicBezTo>
                      <a:cubicBezTo>
                        <a:pt x="31" y="76"/>
                        <a:pt x="0" y="228"/>
                        <a:pt x="61" y="319"/>
                      </a:cubicBezTo>
                      <a:lnTo>
                        <a:pt x="608" y="1140"/>
                      </a:lnTo>
                      <a:cubicBezTo>
                        <a:pt x="631" y="1208"/>
                        <a:pt x="705" y="1243"/>
                        <a:pt x="767" y="1243"/>
                      </a:cubicBezTo>
                      <a:cubicBezTo>
                        <a:pt x="787" y="1243"/>
                        <a:pt x="806" y="1239"/>
                        <a:pt x="821" y="1231"/>
                      </a:cubicBezTo>
                      <a:cubicBezTo>
                        <a:pt x="943" y="1170"/>
                        <a:pt x="943" y="1018"/>
                        <a:pt x="943" y="958"/>
                      </a:cubicBezTo>
                      <a:lnTo>
                        <a:pt x="426" y="106"/>
                      </a:lnTo>
                      <a:cubicBezTo>
                        <a:pt x="386" y="47"/>
                        <a:pt x="308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28"/>
                <p:cNvSpPr/>
                <p:nvPr/>
              </p:nvSpPr>
              <p:spPr>
                <a:xfrm>
                  <a:off x="1935688" y="-2625250"/>
                  <a:ext cx="27375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575" extrusionOk="0">
                      <a:moveTo>
                        <a:pt x="174" y="1"/>
                      </a:moveTo>
                      <a:cubicBezTo>
                        <a:pt x="145" y="1"/>
                        <a:pt x="116" y="4"/>
                        <a:pt x="91" y="13"/>
                      </a:cubicBezTo>
                      <a:cubicBezTo>
                        <a:pt x="31" y="43"/>
                        <a:pt x="0" y="165"/>
                        <a:pt x="31" y="286"/>
                      </a:cubicBezTo>
                      <a:lnTo>
                        <a:pt x="669" y="1502"/>
                      </a:lnTo>
                      <a:cubicBezTo>
                        <a:pt x="736" y="1546"/>
                        <a:pt x="802" y="1575"/>
                        <a:pt x="869" y="1575"/>
                      </a:cubicBezTo>
                      <a:cubicBezTo>
                        <a:pt x="894" y="1575"/>
                        <a:pt x="918" y="1571"/>
                        <a:pt x="942" y="1563"/>
                      </a:cubicBezTo>
                      <a:cubicBezTo>
                        <a:pt x="1064" y="1532"/>
                        <a:pt x="1094" y="1411"/>
                        <a:pt x="1034" y="1289"/>
                      </a:cubicBezTo>
                      <a:lnTo>
                        <a:pt x="365" y="73"/>
                      </a:lnTo>
                      <a:cubicBezTo>
                        <a:pt x="343" y="29"/>
                        <a:pt x="25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28"/>
                <p:cNvSpPr/>
                <p:nvPr/>
              </p:nvSpPr>
              <p:spPr>
                <a:xfrm>
                  <a:off x="2126413" y="-2692575"/>
                  <a:ext cx="144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1612" extrusionOk="0">
                      <a:moveTo>
                        <a:pt x="153" y="0"/>
                      </a:moveTo>
                      <a:cubicBezTo>
                        <a:pt x="61" y="31"/>
                        <a:pt x="1" y="122"/>
                        <a:pt x="1" y="243"/>
                      </a:cubicBezTo>
                      <a:lnTo>
                        <a:pt x="153" y="1459"/>
                      </a:lnTo>
                      <a:cubicBezTo>
                        <a:pt x="183" y="1520"/>
                        <a:pt x="274" y="1611"/>
                        <a:pt x="365" y="1611"/>
                      </a:cubicBezTo>
                      <a:lnTo>
                        <a:pt x="456" y="1611"/>
                      </a:lnTo>
                      <a:cubicBezTo>
                        <a:pt x="548" y="1550"/>
                        <a:pt x="578" y="1490"/>
                        <a:pt x="548" y="1368"/>
                      </a:cubicBezTo>
                      <a:lnTo>
                        <a:pt x="365" y="152"/>
                      </a:lnTo>
                      <a:cubicBezTo>
                        <a:pt x="335" y="91"/>
                        <a:pt x="27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28"/>
                <p:cNvSpPr/>
                <p:nvPr/>
              </p:nvSpPr>
              <p:spPr>
                <a:xfrm>
                  <a:off x="2140863" y="-2775550"/>
                  <a:ext cx="15975" cy="3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1320" extrusionOk="0">
                      <a:moveTo>
                        <a:pt x="228" y="0"/>
                      </a:moveTo>
                      <a:cubicBezTo>
                        <a:pt x="214" y="0"/>
                        <a:pt x="199" y="2"/>
                        <a:pt x="182" y="6"/>
                      </a:cubicBezTo>
                      <a:cubicBezTo>
                        <a:pt x="61" y="67"/>
                        <a:pt x="0" y="128"/>
                        <a:pt x="30" y="249"/>
                      </a:cubicBezTo>
                      <a:lnTo>
                        <a:pt x="213" y="1161"/>
                      </a:lnTo>
                      <a:cubicBezTo>
                        <a:pt x="265" y="1240"/>
                        <a:pt x="318" y="1319"/>
                        <a:pt x="410" y="1319"/>
                      </a:cubicBezTo>
                      <a:cubicBezTo>
                        <a:pt x="424" y="1319"/>
                        <a:pt x="440" y="1317"/>
                        <a:pt x="456" y="1313"/>
                      </a:cubicBezTo>
                      <a:lnTo>
                        <a:pt x="486" y="1313"/>
                      </a:lnTo>
                      <a:cubicBezTo>
                        <a:pt x="578" y="1283"/>
                        <a:pt x="638" y="1192"/>
                        <a:pt x="608" y="1070"/>
                      </a:cubicBezTo>
                      <a:lnTo>
                        <a:pt x="426" y="158"/>
                      </a:lnTo>
                      <a:cubicBezTo>
                        <a:pt x="373" y="79"/>
                        <a:pt x="320" y="0"/>
                        <a:pt x="2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8"/>
                <p:cNvSpPr/>
                <p:nvPr/>
              </p:nvSpPr>
              <p:spPr>
                <a:xfrm>
                  <a:off x="2171238" y="-2739125"/>
                  <a:ext cx="19025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1871" extrusionOk="0">
                      <a:moveTo>
                        <a:pt x="241" y="0"/>
                      </a:moveTo>
                      <a:cubicBezTo>
                        <a:pt x="223" y="0"/>
                        <a:pt x="204" y="3"/>
                        <a:pt x="183" y="8"/>
                      </a:cubicBezTo>
                      <a:cubicBezTo>
                        <a:pt x="62" y="8"/>
                        <a:pt x="1" y="130"/>
                        <a:pt x="31" y="221"/>
                      </a:cubicBezTo>
                      <a:lnTo>
                        <a:pt x="366" y="1710"/>
                      </a:lnTo>
                      <a:cubicBezTo>
                        <a:pt x="416" y="1811"/>
                        <a:pt x="466" y="1870"/>
                        <a:pt x="551" y="1870"/>
                      </a:cubicBezTo>
                      <a:cubicBezTo>
                        <a:pt x="569" y="1870"/>
                        <a:pt x="588" y="1868"/>
                        <a:pt x="609" y="1862"/>
                      </a:cubicBezTo>
                      <a:lnTo>
                        <a:pt x="639" y="1862"/>
                      </a:lnTo>
                      <a:cubicBezTo>
                        <a:pt x="730" y="1832"/>
                        <a:pt x="761" y="1741"/>
                        <a:pt x="761" y="1650"/>
                      </a:cubicBezTo>
                      <a:lnTo>
                        <a:pt x="426" y="160"/>
                      </a:lnTo>
                      <a:cubicBezTo>
                        <a:pt x="376" y="59"/>
                        <a:pt x="326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8"/>
                <p:cNvSpPr/>
                <p:nvPr/>
              </p:nvSpPr>
              <p:spPr>
                <a:xfrm>
                  <a:off x="2407563" y="-2633050"/>
                  <a:ext cx="2662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1225" extrusionOk="0">
                      <a:moveTo>
                        <a:pt x="882" y="1"/>
                      </a:moveTo>
                      <a:cubicBezTo>
                        <a:pt x="823" y="1"/>
                        <a:pt x="766" y="15"/>
                        <a:pt x="730" y="51"/>
                      </a:cubicBezTo>
                      <a:lnTo>
                        <a:pt x="31" y="902"/>
                      </a:lnTo>
                      <a:cubicBezTo>
                        <a:pt x="1" y="963"/>
                        <a:pt x="1" y="1084"/>
                        <a:pt x="92" y="1145"/>
                      </a:cubicBezTo>
                      <a:cubicBezTo>
                        <a:pt x="111" y="1203"/>
                        <a:pt x="143" y="1224"/>
                        <a:pt x="187" y="1224"/>
                      </a:cubicBezTo>
                      <a:cubicBezTo>
                        <a:pt x="212" y="1224"/>
                        <a:pt x="241" y="1217"/>
                        <a:pt x="274" y="1206"/>
                      </a:cubicBezTo>
                      <a:cubicBezTo>
                        <a:pt x="274" y="1206"/>
                        <a:pt x="305" y="1206"/>
                        <a:pt x="335" y="1115"/>
                      </a:cubicBezTo>
                      <a:lnTo>
                        <a:pt x="1034" y="294"/>
                      </a:lnTo>
                      <a:cubicBezTo>
                        <a:pt x="1065" y="203"/>
                        <a:pt x="1065" y="81"/>
                        <a:pt x="1004" y="21"/>
                      </a:cubicBezTo>
                      <a:cubicBezTo>
                        <a:pt x="966" y="8"/>
                        <a:pt x="923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8"/>
                <p:cNvSpPr/>
                <p:nvPr/>
              </p:nvSpPr>
              <p:spPr>
                <a:xfrm>
                  <a:off x="2456963" y="-2654875"/>
                  <a:ext cx="27375" cy="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494" extrusionOk="0">
                      <a:moveTo>
                        <a:pt x="931" y="1"/>
                      </a:moveTo>
                      <a:cubicBezTo>
                        <a:pt x="856" y="1"/>
                        <a:pt x="776" y="35"/>
                        <a:pt x="730" y="103"/>
                      </a:cubicBezTo>
                      <a:lnTo>
                        <a:pt x="31" y="1198"/>
                      </a:lnTo>
                      <a:cubicBezTo>
                        <a:pt x="1" y="1258"/>
                        <a:pt x="31" y="1380"/>
                        <a:pt x="122" y="1471"/>
                      </a:cubicBezTo>
                      <a:cubicBezTo>
                        <a:pt x="153" y="1486"/>
                        <a:pt x="183" y="1494"/>
                        <a:pt x="213" y="1494"/>
                      </a:cubicBezTo>
                      <a:cubicBezTo>
                        <a:pt x="244" y="1494"/>
                        <a:pt x="274" y="1486"/>
                        <a:pt x="305" y="1471"/>
                      </a:cubicBezTo>
                      <a:cubicBezTo>
                        <a:pt x="335" y="1410"/>
                        <a:pt x="396" y="1410"/>
                        <a:pt x="396" y="1380"/>
                      </a:cubicBezTo>
                      <a:lnTo>
                        <a:pt x="1065" y="286"/>
                      </a:lnTo>
                      <a:cubicBezTo>
                        <a:pt x="1095" y="194"/>
                        <a:pt x="1065" y="103"/>
                        <a:pt x="1004" y="12"/>
                      </a:cubicBezTo>
                      <a:cubicBezTo>
                        <a:pt x="981" y="4"/>
                        <a:pt x="956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28"/>
                <p:cNvSpPr/>
                <p:nvPr/>
              </p:nvSpPr>
              <p:spPr>
                <a:xfrm>
                  <a:off x="2465338" y="-2606400"/>
                  <a:ext cx="144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680" extrusionOk="0">
                      <a:moveTo>
                        <a:pt x="350" y="0"/>
                      </a:moveTo>
                      <a:cubicBezTo>
                        <a:pt x="288" y="0"/>
                        <a:pt x="232" y="21"/>
                        <a:pt x="213" y="79"/>
                      </a:cubicBezTo>
                      <a:lnTo>
                        <a:pt x="61" y="383"/>
                      </a:lnTo>
                      <a:cubicBezTo>
                        <a:pt x="0" y="505"/>
                        <a:pt x="61" y="626"/>
                        <a:pt x="122" y="657"/>
                      </a:cubicBezTo>
                      <a:cubicBezTo>
                        <a:pt x="167" y="672"/>
                        <a:pt x="205" y="680"/>
                        <a:pt x="236" y="680"/>
                      </a:cubicBezTo>
                      <a:cubicBezTo>
                        <a:pt x="266" y="680"/>
                        <a:pt x="289" y="672"/>
                        <a:pt x="304" y="657"/>
                      </a:cubicBezTo>
                      <a:cubicBezTo>
                        <a:pt x="365" y="657"/>
                        <a:pt x="395" y="626"/>
                        <a:pt x="395" y="596"/>
                      </a:cubicBezTo>
                      <a:lnTo>
                        <a:pt x="547" y="292"/>
                      </a:lnTo>
                      <a:cubicBezTo>
                        <a:pt x="578" y="170"/>
                        <a:pt x="547" y="49"/>
                        <a:pt x="456" y="18"/>
                      </a:cubicBezTo>
                      <a:cubicBezTo>
                        <a:pt x="423" y="7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8" name="Google Shape;2288;p28"/>
              <p:cNvSpPr/>
              <p:nvPr/>
            </p:nvSpPr>
            <p:spPr>
              <a:xfrm>
                <a:off x="7540588" y="208975"/>
                <a:ext cx="1603400" cy="1375200"/>
              </a:xfrm>
              <a:custGeom>
                <a:avLst/>
                <a:gdLst/>
                <a:ahLst/>
                <a:cxnLst/>
                <a:rect l="l" t="t" r="r" b="b"/>
                <a:pathLst>
                  <a:path w="64136" h="55008" extrusionOk="0">
                    <a:moveTo>
                      <a:pt x="63868" y="0"/>
                    </a:moveTo>
                    <a:cubicBezTo>
                      <a:pt x="63779" y="0"/>
                      <a:pt x="63703" y="40"/>
                      <a:pt x="63680" y="133"/>
                    </a:cubicBezTo>
                    <a:cubicBezTo>
                      <a:pt x="61400" y="6881"/>
                      <a:pt x="57601" y="13203"/>
                      <a:pt x="52555" y="18674"/>
                    </a:cubicBezTo>
                    <a:lnTo>
                      <a:pt x="52524" y="18705"/>
                    </a:lnTo>
                    <a:cubicBezTo>
                      <a:pt x="52372" y="18857"/>
                      <a:pt x="52160" y="19039"/>
                      <a:pt x="52008" y="19252"/>
                    </a:cubicBezTo>
                    <a:cubicBezTo>
                      <a:pt x="51369" y="19890"/>
                      <a:pt x="50731" y="20559"/>
                      <a:pt x="50093" y="21167"/>
                    </a:cubicBezTo>
                    <a:cubicBezTo>
                      <a:pt x="49029" y="21471"/>
                      <a:pt x="48299" y="21623"/>
                      <a:pt x="47236" y="21683"/>
                    </a:cubicBezTo>
                    <a:cubicBezTo>
                      <a:pt x="46044" y="21723"/>
                      <a:pt x="44830" y="21774"/>
                      <a:pt x="43612" y="21774"/>
                    </a:cubicBezTo>
                    <a:cubicBezTo>
                      <a:pt x="42034" y="21774"/>
                      <a:pt x="40451" y="21688"/>
                      <a:pt x="38907" y="21379"/>
                    </a:cubicBezTo>
                    <a:cubicBezTo>
                      <a:pt x="36324" y="20832"/>
                      <a:pt x="32919" y="19616"/>
                      <a:pt x="29576" y="18431"/>
                    </a:cubicBezTo>
                    <a:cubicBezTo>
                      <a:pt x="25253" y="16898"/>
                      <a:pt x="21348" y="15499"/>
                      <a:pt x="19167" y="15499"/>
                    </a:cubicBezTo>
                    <a:cubicBezTo>
                      <a:pt x="18235" y="15499"/>
                      <a:pt x="17618" y="15754"/>
                      <a:pt x="17417" y="16364"/>
                    </a:cubicBezTo>
                    <a:cubicBezTo>
                      <a:pt x="17113" y="17306"/>
                      <a:pt x="17296" y="18188"/>
                      <a:pt x="18025" y="18978"/>
                    </a:cubicBezTo>
                    <a:cubicBezTo>
                      <a:pt x="20639" y="21896"/>
                      <a:pt x="29150" y="22747"/>
                      <a:pt x="32706" y="22960"/>
                    </a:cubicBezTo>
                    <a:cubicBezTo>
                      <a:pt x="34317" y="23066"/>
                      <a:pt x="35927" y="23118"/>
                      <a:pt x="37493" y="23118"/>
                    </a:cubicBezTo>
                    <a:cubicBezTo>
                      <a:pt x="42194" y="23118"/>
                      <a:pt x="46514" y="22656"/>
                      <a:pt x="49363" y="21835"/>
                    </a:cubicBezTo>
                    <a:lnTo>
                      <a:pt x="49363" y="21835"/>
                    </a:lnTo>
                    <a:cubicBezTo>
                      <a:pt x="48603" y="22534"/>
                      <a:pt x="47813" y="23234"/>
                      <a:pt x="46992" y="23902"/>
                    </a:cubicBezTo>
                    <a:cubicBezTo>
                      <a:pt x="46658" y="24176"/>
                      <a:pt x="46354" y="24449"/>
                      <a:pt x="46020" y="24723"/>
                    </a:cubicBezTo>
                    <a:cubicBezTo>
                      <a:pt x="45989" y="24723"/>
                      <a:pt x="45929" y="24723"/>
                      <a:pt x="45929" y="24753"/>
                    </a:cubicBezTo>
                    <a:cubicBezTo>
                      <a:pt x="45169" y="25331"/>
                      <a:pt x="44622" y="25665"/>
                      <a:pt x="43801" y="26030"/>
                    </a:cubicBezTo>
                    <a:cubicBezTo>
                      <a:pt x="41734" y="26942"/>
                      <a:pt x="39546" y="27914"/>
                      <a:pt x="37235" y="28249"/>
                    </a:cubicBezTo>
                    <a:cubicBezTo>
                      <a:pt x="36480" y="28365"/>
                      <a:pt x="35720" y="28415"/>
                      <a:pt x="34960" y="28415"/>
                    </a:cubicBezTo>
                    <a:cubicBezTo>
                      <a:pt x="32540" y="28415"/>
                      <a:pt x="30111" y="27907"/>
                      <a:pt x="27752" y="27398"/>
                    </a:cubicBezTo>
                    <a:cubicBezTo>
                      <a:pt x="25373" y="26911"/>
                      <a:pt x="22921" y="26400"/>
                      <a:pt x="20484" y="26400"/>
                    </a:cubicBezTo>
                    <a:cubicBezTo>
                      <a:pt x="20181" y="26400"/>
                      <a:pt x="19878" y="26408"/>
                      <a:pt x="19576" y="26425"/>
                    </a:cubicBezTo>
                    <a:cubicBezTo>
                      <a:pt x="18968" y="26455"/>
                      <a:pt x="18329" y="26547"/>
                      <a:pt x="17782" y="26851"/>
                    </a:cubicBezTo>
                    <a:cubicBezTo>
                      <a:pt x="17144" y="27215"/>
                      <a:pt x="16749" y="27854"/>
                      <a:pt x="16749" y="28553"/>
                    </a:cubicBezTo>
                    <a:cubicBezTo>
                      <a:pt x="16810" y="29586"/>
                      <a:pt x="17721" y="30346"/>
                      <a:pt x="19272" y="30680"/>
                    </a:cubicBezTo>
                    <a:cubicBezTo>
                      <a:pt x="21269" y="31132"/>
                      <a:pt x="23459" y="31345"/>
                      <a:pt x="25719" y="31345"/>
                    </a:cubicBezTo>
                    <a:cubicBezTo>
                      <a:pt x="31061" y="31345"/>
                      <a:pt x="36793" y="30156"/>
                      <a:pt x="41278" y="28127"/>
                    </a:cubicBezTo>
                    <a:lnTo>
                      <a:pt x="41278" y="28127"/>
                    </a:lnTo>
                    <a:cubicBezTo>
                      <a:pt x="39515" y="29282"/>
                      <a:pt x="37691" y="30346"/>
                      <a:pt x="35746" y="31349"/>
                    </a:cubicBezTo>
                    <a:cubicBezTo>
                      <a:pt x="35716" y="31349"/>
                      <a:pt x="35716" y="31349"/>
                      <a:pt x="35685" y="31410"/>
                    </a:cubicBezTo>
                    <a:cubicBezTo>
                      <a:pt x="34895" y="31714"/>
                      <a:pt x="33983" y="32170"/>
                      <a:pt x="32980" y="32717"/>
                    </a:cubicBezTo>
                    <a:cubicBezTo>
                      <a:pt x="31126" y="33598"/>
                      <a:pt x="29181" y="34450"/>
                      <a:pt x="27174" y="35209"/>
                    </a:cubicBezTo>
                    <a:lnTo>
                      <a:pt x="27083" y="35209"/>
                    </a:lnTo>
                    <a:cubicBezTo>
                      <a:pt x="27022" y="35209"/>
                      <a:pt x="26992" y="35240"/>
                      <a:pt x="26901" y="35240"/>
                    </a:cubicBezTo>
                    <a:cubicBezTo>
                      <a:pt x="26232" y="35422"/>
                      <a:pt x="25715" y="35513"/>
                      <a:pt x="25047" y="35513"/>
                    </a:cubicBezTo>
                    <a:cubicBezTo>
                      <a:pt x="24575" y="35521"/>
                      <a:pt x="24101" y="35528"/>
                      <a:pt x="23626" y="35528"/>
                    </a:cubicBezTo>
                    <a:cubicBezTo>
                      <a:pt x="22143" y="35528"/>
                      <a:pt x="20647" y="35456"/>
                      <a:pt x="19150" y="35088"/>
                    </a:cubicBezTo>
                    <a:cubicBezTo>
                      <a:pt x="17326" y="34632"/>
                      <a:pt x="14895" y="33598"/>
                      <a:pt x="12493" y="32626"/>
                    </a:cubicBezTo>
                    <a:cubicBezTo>
                      <a:pt x="9324" y="31282"/>
                      <a:pt x="6515" y="30108"/>
                      <a:pt x="4982" y="30108"/>
                    </a:cubicBezTo>
                    <a:cubicBezTo>
                      <a:pt x="4677" y="30108"/>
                      <a:pt x="4422" y="30154"/>
                      <a:pt x="4226" y="30255"/>
                    </a:cubicBezTo>
                    <a:cubicBezTo>
                      <a:pt x="4043" y="30346"/>
                      <a:pt x="3891" y="30528"/>
                      <a:pt x="3800" y="30741"/>
                    </a:cubicBezTo>
                    <a:cubicBezTo>
                      <a:pt x="3587" y="31562"/>
                      <a:pt x="3800" y="32322"/>
                      <a:pt x="4438" y="33021"/>
                    </a:cubicBezTo>
                    <a:cubicBezTo>
                      <a:pt x="6566" y="35270"/>
                      <a:pt x="12554" y="36061"/>
                      <a:pt x="15016" y="36304"/>
                    </a:cubicBezTo>
                    <a:cubicBezTo>
                      <a:pt x="16561" y="36448"/>
                      <a:pt x="18106" y="36517"/>
                      <a:pt x="19573" y="36517"/>
                    </a:cubicBezTo>
                    <a:cubicBezTo>
                      <a:pt x="21194" y="36517"/>
                      <a:pt x="22719" y="36433"/>
                      <a:pt x="24044" y="36273"/>
                    </a:cubicBezTo>
                    <a:lnTo>
                      <a:pt x="24044" y="36273"/>
                    </a:lnTo>
                    <a:cubicBezTo>
                      <a:pt x="23284" y="36516"/>
                      <a:pt x="22494" y="36790"/>
                      <a:pt x="21703" y="37033"/>
                    </a:cubicBezTo>
                    <a:cubicBezTo>
                      <a:pt x="21156" y="37185"/>
                      <a:pt x="20639" y="37368"/>
                      <a:pt x="20062" y="37519"/>
                    </a:cubicBezTo>
                    <a:lnTo>
                      <a:pt x="20001" y="37519"/>
                    </a:lnTo>
                    <a:cubicBezTo>
                      <a:pt x="18724" y="37854"/>
                      <a:pt x="17448" y="38158"/>
                      <a:pt x="16110" y="38340"/>
                    </a:cubicBezTo>
                    <a:lnTo>
                      <a:pt x="15958" y="38340"/>
                    </a:lnTo>
                    <a:cubicBezTo>
                      <a:pt x="15530" y="38359"/>
                      <a:pt x="15114" y="38375"/>
                      <a:pt x="14673" y="38375"/>
                    </a:cubicBezTo>
                    <a:cubicBezTo>
                      <a:pt x="13709" y="38375"/>
                      <a:pt x="12630" y="38298"/>
                      <a:pt x="11065" y="38006"/>
                    </a:cubicBezTo>
                    <a:cubicBezTo>
                      <a:pt x="9515" y="37732"/>
                      <a:pt x="7478" y="36912"/>
                      <a:pt x="5715" y="36212"/>
                    </a:cubicBezTo>
                    <a:cubicBezTo>
                      <a:pt x="3658" y="35410"/>
                      <a:pt x="1994" y="34752"/>
                      <a:pt x="1014" y="34752"/>
                    </a:cubicBezTo>
                    <a:cubicBezTo>
                      <a:pt x="807" y="34752"/>
                      <a:pt x="630" y="34781"/>
                      <a:pt x="487" y="34845"/>
                    </a:cubicBezTo>
                    <a:cubicBezTo>
                      <a:pt x="305" y="34936"/>
                      <a:pt x="244" y="35088"/>
                      <a:pt x="153" y="35270"/>
                    </a:cubicBezTo>
                    <a:cubicBezTo>
                      <a:pt x="1" y="35848"/>
                      <a:pt x="122" y="36425"/>
                      <a:pt x="548" y="36912"/>
                    </a:cubicBezTo>
                    <a:cubicBezTo>
                      <a:pt x="1889" y="38541"/>
                      <a:pt x="6409" y="39247"/>
                      <a:pt x="10676" y="39247"/>
                    </a:cubicBezTo>
                    <a:cubicBezTo>
                      <a:pt x="12696" y="39247"/>
                      <a:pt x="14659" y="39089"/>
                      <a:pt x="16202" y="38796"/>
                    </a:cubicBezTo>
                    <a:cubicBezTo>
                      <a:pt x="16840" y="38735"/>
                      <a:pt x="17478" y="38614"/>
                      <a:pt x="18086" y="38462"/>
                    </a:cubicBezTo>
                    <a:lnTo>
                      <a:pt x="18086" y="38462"/>
                    </a:lnTo>
                    <a:cubicBezTo>
                      <a:pt x="12919" y="41380"/>
                      <a:pt x="4864" y="49039"/>
                      <a:pt x="4560" y="52991"/>
                    </a:cubicBezTo>
                    <a:cubicBezTo>
                      <a:pt x="4499" y="53812"/>
                      <a:pt x="4803" y="54450"/>
                      <a:pt x="5411" y="54875"/>
                    </a:cubicBezTo>
                    <a:cubicBezTo>
                      <a:pt x="5550" y="54968"/>
                      <a:pt x="5708" y="55008"/>
                      <a:pt x="5882" y="55008"/>
                    </a:cubicBezTo>
                    <a:cubicBezTo>
                      <a:pt x="5936" y="55008"/>
                      <a:pt x="5992" y="55004"/>
                      <a:pt x="6049" y="54997"/>
                    </a:cubicBezTo>
                    <a:cubicBezTo>
                      <a:pt x="7265" y="54723"/>
                      <a:pt x="8937" y="51805"/>
                      <a:pt x="10822" y="48371"/>
                    </a:cubicBezTo>
                    <a:cubicBezTo>
                      <a:pt x="12007" y="46243"/>
                      <a:pt x="13253" y="44085"/>
                      <a:pt x="14378" y="42687"/>
                    </a:cubicBezTo>
                    <a:cubicBezTo>
                      <a:pt x="15533" y="41167"/>
                      <a:pt x="17022" y="40012"/>
                      <a:pt x="18512" y="38887"/>
                    </a:cubicBezTo>
                    <a:cubicBezTo>
                      <a:pt x="19028" y="38462"/>
                      <a:pt x="19484" y="38249"/>
                      <a:pt x="20183" y="37945"/>
                    </a:cubicBezTo>
                    <a:cubicBezTo>
                      <a:pt x="20761" y="37793"/>
                      <a:pt x="21308" y="37641"/>
                      <a:pt x="21855" y="37428"/>
                    </a:cubicBezTo>
                    <a:cubicBezTo>
                      <a:pt x="24895" y="36486"/>
                      <a:pt x="27813" y="35422"/>
                      <a:pt x="30579" y="34237"/>
                    </a:cubicBezTo>
                    <a:lnTo>
                      <a:pt x="30579" y="34237"/>
                    </a:lnTo>
                    <a:cubicBezTo>
                      <a:pt x="24348" y="38614"/>
                      <a:pt x="16840" y="46273"/>
                      <a:pt x="16536" y="50559"/>
                    </a:cubicBezTo>
                    <a:cubicBezTo>
                      <a:pt x="16445" y="51562"/>
                      <a:pt x="16810" y="52383"/>
                      <a:pt x="17569" y="52900"/>
                    </a:cubicBezTo>
                    <a:cubicBezTo>
                      <a:pt x="17734" y="53018"/>
                      <a:pt x="17936" y="53062"/>
                      <a:pt x="18146" y="53062"/>
                    </a:cubicBezTo>
                    <a:cubicBezTo>
                      <a:pt x="18206" y="53062"/>
                      <a:pt x="18268" y="53059"/>
                      <a:pt x="18329" y="53052"/>
                    </a:cubicBezTo>
                    <a:cubicBezTo>
                      <a:pt x="19849" y="52717"/>
                      <a:pt x="22007" y="48887"/>
                      <a:pt x="24317" y="44814"/>
                    </a:cubicBezTo>
                    <a:cubicBezTo>
                      <a:pt x="25807" y="42140"/>
                      <a:pt x="27357" y="39404"/>
                      <a:pt x="28725" y="37671"/>
                    </a:cubicBezTo>
                    <a:cubicBezTo>
                      <a:pt x="30214" y="35757"/>
                      <a:pt x="32099" y="34328"/>
                      <a:pt x="33922" y="32930"/>
                    </a:cubicBezTo>
                    <a:cubicBezTo>
                      <a:pt x="34226" y="32687"/>
                      <a:pt x="34500" y="32504"/>
                      <a:pt x="34773" y="32352"/>
                    </a:cubicBezTo>
                    <a:cubicBezTo>
                      <a:pt x="35138" y="32170"/>
                      <a:pt x="35533" y="31957"/>
                      <a:pt x="35898" y="31744"/>
                    </a:cubicBezTo>
                    <a:cubicBezTo>
                      <a:pt x="35959" y="31714"/>
                      <a:pt x="36020" y="31714"/>
                      <a:pt x="36050" y="31653"/>
                    </a:cubicBezTo>
                    <a:cubicBezTo>
                      <a:pt x="36111" y="31653"/>
                      <a:pt x="36111" y="31623"/>
                      <a:pt x="36141" y="31623"/>
                    </a:cubicBezTo>
                    <a:cubicBezTo>
                      <a:pt x="37418" y="30954"/>
                      <a:pt x="38725" y="30225"/>
                      <a:pt x="39941" y="29465"/>
                    </a:cubicBezTo>
                    <a:lnTo>
                      <a:pt x="39941" y="29465"/>
                    </a:lnTo>
                    <a:cubicBezTo>
                      <a:pt x="34956" y="34510"/>
                      <a:pt x="30548" y="42596"/>
                      <a:pt x="29272" y="49739"/>
                    </a:cubicBezTo>
                    <a:cubicBezTo>
                      <a:pt x="28968" y="51410"/>
                      <a:pt x="29302" y="52626"/>
                      <a:pt x="30184" y="53143"/>
                    </a:cubicBezTo>
                    <a:cubicBezTo>
                      <a:pt x="30387" y="53256"/>
                      <a:pt x="30620" y="53310"/>
                      <a:pt x="30862" y="53310"/>
                    </a:cubicBezTo>
                    <a:cubicBezTo>
                      <a:pt x="31271" y="53310"/>
                      <a:pt x="31705" y="53156"/>
                      <a:pt x="32068" y="52869"/>
                    </a:cubicBezTo>
                    <a:cubicBezTo>
                      <a:pt x="32554" y="52444"/>
                      <a:pt x="32858" y="51836"/>
                      <a:pt x="33132" y="51258"/>
                    </a:cubicBezTo>
                    <a:cubicBezTo>
                      <a:pt x="34317" y="48644"/>
                      <a:pt x="34925" y="45696"/>
                      <a:pt x="35442" y="42839"/>
                    </a:cubicBezTo>
                    <a:cubicBezTo>
                      <a:pt x="36111" y="39495"/>
                      <a:pt x="36779" y="36030"/>
                      <a:pt x="38451" y="33143"/>
                    </a:cubicBezTo>
                    <a:cubicBezTo>
                      <a:pt x="39667" y="31045"/>
                      <a:pt x="41339" y="29313"/>
                      <a:pt x="42980" y="27641"/>
                    </a:cubicBezTo>
                    <a:cubicBezTo>
                      <a:pt x="43163" y="27398"/>
                      <a:pt x="43406" y="27246"/>
                      <a:pt x="43588" y="27063"/>
                    </a:cubicBezTo>
                    <a:cubicBezTo>
                      <a:pt x="44044" y="26759"/>
                      <a:pt x="44470" y="26425"/>
                      <a:pt x="44926" y="26121"/>
                    </a:cubicBezTo>
                    <a:lnTo>
                      <a:pt x="44956" y="26091"/>
                    </a:lnTo>
                    <a:lnTo>
                      <a:pt x="44986" y="26030"/>
                    </a:lnTo>
                    <a:cubicBezTo>
                      <a:pt x="45746" y="25483"/>
                      <a:pt x="46506" y="24875"/>
                      <a:pt x="47266" y="24267"/>
                    </a:cubicBezTo>
                    <a:cubicBezTo>
                      <a:pt x="48147" y="23537"/>
                      <a:pt x="48938" y="22808"/>
                      <a:pt x="49728" y="22048"/>
                    </a:cubicBezTo>
                    <a:lnTo>
                      <a:pt x="49728" y="22048"/>
                    </a:lnTo>
                    <a:cubicBezTo>
                      <a:pt x="47874" y="24601"/>
                      <a:pt x="45868" y="27945"/>
                      <a:pt x="44166" y="31319"/>
                    </a:cubicBezTo>
                    <a:cubicBezTo>
                      <a:pt x="42737" y="34085"/>
                      <a:pt x="39606" y="40833"/>
                      <a:pt x="40549" y="43507"/>
                    </a:cubicBezTo>
                    <a:cubicBezTo>
                      <a:pt x="40761" y="44176"/>
                      <a:pt x="41217" y="44541"/>
                      <a:pt x="41886" y="44632"/>
                    </a:cubicBezTo>
                    <a:cubicBezTo>
                      <a:pt x="41911" y="44635"/>
                      <a:pt x="41936" y="44636"/>
                      <a:pt x="41961" y="44636"/>
                    </a:cubicBezTo>
                    <a:cubicBezTo>
                      <a:pt x="43472" y="44636"/>
                      <a:pt x="44552" y="40139"/>
                      <a:pt x="45837" y="34936"/>
                    </a:cubicBezTo>
                    <a:cubicBezTo>
                      <a:pt x="46506" y="32079"/>
                      <a:pt x="47236" y="29161"/>
                      <a:pt x="48026" y="27063"/>
                    </a:cubicBezTo>
                    <a:cubicBezTo>
                      <a:pt x="48877" y="24875"/>
                      <a:pt x="50154" y="22778"/>
                      <a:pt x="51400" y="20802"/>
                    </a:cubicBezTo>
                    <a:cubicBezTo>
                      <a:pt x="51856" y="20103"/>
                      <a:pt x="52251" y="19616"/>
                      <a:pt x="52828" y="19009"/>
                    </a:cubicBezTo>
                    <a:lnTo>
                      <a:pt x="53011" y="18826"/>
                    </a:lnTo>
                    <a:cubicBezTo>
                      <a:pt x="58026" y="13355"/>
                      <a:pt x="61826" y="7033"/>
                      <a:pt x="64105" y="285"/>
                    </a:cubicBezTo>
                    <a:cubicBezTo>
                      <a:pt x="64136" y="194"/>
                      <a:pt x="64105" y="102"/>
                      <a:pt x="64014" y="42"/>
                    </a:cubicBezTo>
                    <a:cubicBezTo>
                      <a:pt x="64014" y="42"/>
                      <a:pt x="63984" y="11"/>
                      <a:pt x="63953" y="11"/>
                    </a:cubicBezTo>
                    <a:cubicBezTo>
                      <a:pt x="63925" y="4"/>
                      <a:pt x="63896" y="0"/>
                      <a:pt x="63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-419637" y="2571738"/>
                <a:ext cx="1632425" cy="1564150"/>
              </a:xfrm>
              <a:custGeom>
                <a:avLst/>
                <a:gdLst/>
                <a:ahLst/>
                <a:cxnLst/>
                <a:rect l="l" t="t" r="r" b="b"/>
                <a:pathLst>
                  <a:path w="65297" h="62566" extrusionOk="0">
                    <a:moveTo>
                      <a:pt x="48571" y="0"/>
                    </a:moveTo>
                    <a:cubicBezTo>
                      <a:pt x="47091" y="0"/>
                      <a:pt x="46645" y="2248"/>
                      <a:pt x="46451" y="3411"/>
                    </a:cubicBezTo>
                    <a:cubicBezTo>
                      <a:pt x="45995" y="5995"/>
                      <a:pt x="46329" y="8609"/>
                      <a:pt x="46755" y="11193"/>
                    </a:cubicBezTo>
                    <a:cubicBezTo>
                      <a:pt x="46785" y="11345"/>
                      <a:pt x="46937" y="11405"/>
                      <a:pt x="47059" y="11405"/>
                    </a:cubicBezTo>
                    <a:cubicBezTo>
                      <a:pt x="45083" y="12530"/>
                      <a:pt x="43138" y="13655"/>
                      <a:pt x="41253" y="14870"/>
                    </a:cubicBezTo>
                    <a:cubicBezTo>
                      <a:pt x="42500" y="13138"/>
                      <a:pt x="43412" y="11101"/>
                      <a:pt x="43837" y="8974"/>
                    </a:cubicBezTo>
                    <a:cubicBezTo>
                      <a:pt x="44050" y="7971"/>
                      <a:pt x="44962" y="3898"/>
                      <a:pt x="43108" y="3654"/>
                    </a:cubicBezTo>
                    <a:cubicBezTo>
                      <a:pt x="43063" y="3649"/>
                      <a:pt x="43018" y="3646"/>
                      <a:pt x="42974" y="3646"/>
                    </a:cubicBezTo>
                    <a:cubicBezTo>
                      <a:pt x="41322" y="3646"/>
                      <a:pt x="40333" y="7453"/>
                      <a:pt x="40007" y="8579"/>
                    </a:cubicBezTo>
                    <a:cubicBezTo>
                      <a:pt x="39399" y="10919"/>
                      <a:pt x="39369" y="13351"/>
                      <a:pt x="39916" y="15722"/>
                    </a:cubicBezTo>
                    <a:lnTo>
                      <a:pt x="39825" y="15782"/>
                    </a:lnTo>
                    <a:cubicBezTo>
                      <a:pt x="39156" y="16238"/>
                      <a:pt x="38457" y="16694"/>
                      <a:pt x="37788" y="17181"/>
                    </a:cubicBezTo>
                    <a:cubicBezTo>
                      <a:pt x="36694" y="17940"/>
                      <a:pt x="35600" y="18761"/>
                      <a:pt x="34536" y="19521"/>
                    </a:cubicBezTo>
                    <a:cubicBezTo>
                      <a:pt x="35569" y="17545"/>
                      <a:pt x="36451" y="15478"/>
                      <a:pt x="36876" y="13320"/>
                    </a:cubicBezTo>
                    <a:cubicBezTo>
                      <a:pt x="37150" y="11922"/>
                      <a:pt x="37697" y="8335"/>
                      <a:pt x="36025" y="7545"/>
                    </a:cubicBezTo>
                    <a:cubicBezTo>
                      <a:pt x="35793" y="7436"/>
                      <a:pt x="35580" y="7387"/>
                      <a:pt x="35383" y="7387"/>
                    </a:cubicBezTo>
                    <a:cubicBezTo>
                      <a:pt x="33883" y="7387"/>
                      <a:pt x="33380" y="10259"/>
                      <a:pt x="33138" y="11253"/>
                    </a:cubicBezTo>
                    <a:cubicBezTo>
                      <a:pt x="32499" y="14232"/>
                      <a:pt x="32347" y="17241"/>
                      <a:pt x="32712" y="20220"/>
                    </a:cubicBezTo>
                    <a:cubicBezTo>
                      <a:pt x="32758" y="20381"/>
                      <a:pt x="32874" y="20455"/>
                      <a:pt x="32994" y="20455"/>
                    </a:cubicBezTo>
                    <a:cubicBezTo>
                      <a:pt x="33032" y="20455"/>
                      <a:pt x="33070" y="20448"/>
                      <a:pt x="33107" y="20433"/>
                    </a:cubicBezTo>
                    <a:cubicBezTo>
                      <a:pt x="33107" y="20494"/>
                      <a:pt x="33138" y="20524"/>
                      <a:pt x="33229" y="20585"/>
                    </a:cubicBezTo>
                    <a:cubicBezTo>
                      <a:pt x="30828" y="22439"/>
                      <a:pt x="28518" y="24384"/>
                      <a:pt x="26268" y="26390"/>
                    </a:cubicBezTo>
                    <a:cubicBezTo>
                      <a:pt x="27515" y="24172"/>
                      <a:pt x="28305" y="21679"/>
                      <a:pt x="28457" y="19126"/>
                    </a:cubicBezTo>
                    <a:cubicBezTo>
                      <a:pt x="28578" y="17636"/>
                      <a:pt x="28457" y="16177"/>
                      <a:pt x="28214" y="14688"/>
                    </a:cubicBezTo>
                    <a:cubicBezTo>
                      <a:pt x="28062" y="13867"/>
                      <a:pt x="27819" y="12621"/>
                      <a:pt x="26937" y="12287"/>
                    </a:cubicBezTo>
                    <a:cubicBezTo>
                      <a:pt x="26735" y="12204"/>
                      <a:pt x="26549" y="12166"/>
                      <a:pt x="26377" y="12166"/>
                    </a:cubicBezTo>
                    <a:cubicBezTo>
                      <a:pt x="24581" y="12166"/>
                      <a:pt x="24345" y="16311"/>
                      <a:pt x="24262" y="17393"/>
                    </a:cubicBezTo>
                    <a:cubicBezTo>
                      <a:pt x="23897" y="20646"/>
                      <a:pt x="24201" y="23928"/>
                      <a:pt x="25053" y="27059"/>
                    </a:cubicBezTo>
                    <a:cubicBezTo>
                      <a:pt x="25022" y="27181"/>
                      <a:pt x="25053" y="27302"/>
                      <a:pt x="25174" y="27393"/>
                    </a:cubicBezTo>
                    <a:lnTo>
                      <a:pt x="25174" y="27424"/>
                    </a:lnTo>
                    <a:cubicBezTo>
                      <a:pt x="23198" y="29278"/>
                      <a:pt x="21253" y="31193"/>
                      <a:pt x="19429" y="33199"/>
                    </a:cubicBezTo>
                    <a:cubicBezTo>
                      <a:pt x="20554" y="31011"/>
                      <a:pt x="21223" y="28640"/>
                      <a:pt x="21223" y="26147"/>
                    </a:cubicBezTo>
                    <a:cubicBezTo>
                      <a:pt x="21223" y="24749"/>
                      <a:pt x="21223" y="20433"/>
                      <a:pt x="19125" y="20281"/>
                    </a:cubicBezTo>
                    <a:cubicBezTo>
                      <a:pt x="19087" y="20278"/>
                      <a:pt x="19048" y="20277"/>
                      <a:pt x="19011" y="20277"/>
                    </a:cubicBezTo>
                    <a:cubicBezTo>
                      <a:pt x="16893" y="20277"/>
                      <a:pt x="16509" y="24409"/>
                      <a:pt x="16390" y="25813"/>
                    </a:cubicBezTo>
                    <a:cubicBezTo>
                      <a:pt x="16116" y="28731"/>
                      <a:pt x="16724" y="31679"/>
                      <a:pt x="18061" y="34293"/>
                    </a:cubicBezTo>
                    <a:cubicBezTo>
                      <a:pt x="18092" y="34354"/>
                      <a:pt x="18183" y="34415"/>
                      <a:pt x="18244" y="34445"/>
                    </a:cubicBezTo>
                    <a:cubicBezTo>
                      <a:pt x="15934" y="37029"/>
                      <a:pt x="13715" y="39704"/>
                      <a:pt x="11678" y="42470"/>
                    </a:cubicBezTo>
                    <a:cubicBezTo>
                      <a:pt x="12925" y="39947"/>
                      <a:pt x="13624" y="37211"/>
                      <a:pt x="13563" y="34445"/>
                    </a:cubicBezTo>
                    <a:cubicBezTo>
                      <a:pt x="13533" y="32994"/>
                      <a:pt x="13475" y="28630"/>
                      <a:pt x="11168" y="28630"/>
                    </a:cubicBezTo>
                    <a:cubicBezTo>
                      <a:pt x="11107" y="28630"/>
                      <a:pt x="11044" y="28633"/>
                      <a:pt x="10979" y="28640"/>
                    </a:cubicBezTo>
                    <a:cubicBezTo>
                      <a:pt x="8608" y="28852"/>
                      <a:pt x="8821" y="33199"/>
                      <a:pt x="8821" y="34810"/>
                    </a:cubicBezTo>
                    <a:cubicBezTo>
                      <a:pt x="8821" y="37667"/>
                      <a:pt x="9399" y="40464"/>
                      <a:pt x="10371" y="43078"/>
                    </a:cubicBezTo>
                    <a:cubicBezTo>
                      <a:pt x="10189" y="43138"/>
                      <a:pt x="10067" y="43412"/>
                      <a:pt x="10280" y="43534"/>
                    </a:cubicBezTo>
                    <a:cubicBezTo>
                      <a:pt x="10371" y="43594"/>
                      <a:pt x="10523" y="43716"/>
                      <a:pt x="10645" y="43777"/>
                    </a:cubicBezTo>
                    <a:cubicBezTo>
                      <a:pt x="8912" y="46208"/>
                      <a:pt x="7241" y="48731"/>
                      <a:pt x="5660" y="51315"/>
                    </a:cubicBezTo>
                    <a:cubicBezTo>
                      <a:pt x="6511" y="48640"/>
                      <a:pt x="6785" y="45874"/>
                      <a:pt x="6390" y="43108"/>
                    </a:cubicBezTo>
                    <a:cubicBezTo>
                      <a:pt x="6249" y="42041"/>
                      <a:pt x="5797" y="37913"/>
                      <a:pt x="3980" y="37913"/>
                    </a:cubicBezTo>
                    <a:cubicBezTo>
                      <a:pt x="3830" y="37913"/>
                      <a:pt x="3671" y="37941"/>
                      <a:pt x="3502" y="38002"/>
                    </a:cubicBezTo>
                    <a:cubicBezTo>
                      <a:pt x="2985" y="38427"/>
                      <a:pt x="2712" y="39309"/>
                      <a:pt x="2651" y="40008"/>
                    </a:cubicBezTo>
                    <a:cubicBezTo>
                      <a:pt x="2408" y="41315"/>
                      <a:pt x="2438" y="42774"/>
                      <a:pt x="2560" y="44111"/>
                    </a:cubicBezTo>
                    <a:cubicBezTo>
                      <a:pt x="2742" y="47181"/>
                      <a:pt x="3593" y="50129"/>
                      <a:pt x="4870" y="52926"/>
                    </a:cubicBezTo>
                    <a:cubicBezTo>
                      <a:pt x="4870" y="52956"/>
                      <a:pt x="4931" y="52956"/>
                      <a:pt x="4931" y="52987"/>
                    </a:cubicBezTo>
                    <a:cubicBezTo>
                      <a:pt x="3168" y="55996"/>
                      <a:pt x="1526" y="59066"/>
                      <a:pt x="98" y="62227"/>
                    </a:cubicBezTo>
                    <a:cubicBezTo>
                      <a:pt x="1" y="62421"/>
                      <a:pt x="164" y="62565"/>
                      <a:pt x="334" y="62565"/>
                    </a:cubicBezTo>
                    <a:cubicBezTo>
                      <a:pt x="430" y="62565"/>
                      <a:pt x="529" y="62519"/>
                      <a:pt x="584" y="62409"/>
                    </a:cubicBezTo>
                    <a:cubicBezTo>
                      <a:pt x="1982" y="59370"/>
                      <a:pt x="3532" y="56361"/>
                      <a:pt x="5265" y="53443"/>
                    </a:cubicBezTo>
                    <a:cubicBezTo>
                      <a:pt x="5307" y="53485"/>
                      <a:pt x="5379" y="53542"/>
                      <a:pt x="5460" y="53542"/>
                    </a:cubicBezTo>
                    <a:cubicBezTo>
                      <a:pt x="5495" y="53542"/>
                      <a:pt x="5532" y="53531"/>
                      <a:pt x="5569" y="53503"/>
                    </a:cubicBezTo>
                    <a:cubicBezTo>
                      <a:pt x="5660" y="53473"/>
                      <a:pt x="5812" y="53412"/>
                      <a:pt x="5934" y="53382"/>
                    </a:cubicBezTo>
                    <a:cubicBezTo>
                      <a:pt x="8639" y="55205"/>
                      <a:pt x="11526" y="56725"/>
                      <a:pt x="14536" y="57880"/>
                    </a:cubicBezTo>
                    <a:cubicBezTo>
                      <a:pt x="15169" y="58128"/>
                      <a:pt x="16152" y="58426"/>
                      <a:pt x="16995" y="58426"/>
                    </a:cubicBezTo>
                    <a:cubicBezTo>
                      <a:pt x="18013" y="58426"/>
                      <a:pt x="18828" y="57992"/>
                      <a:pt x="18578" y="56513"/>
                    </a:cubicBezTo>
                    <a:cubicBezTo>
                      <a:pt x="18213" y="54324"/>
                      <a:pt x="14779" y="52956"/>
                      <a:pt x="12925" y="52439"/>
                    </a:cubicBezTo>
                    <a:cubicBezTo>
                      <a:pt x="11945" y="52182"/>
                      <a:pt x="10949" y="52055"/>
                      <a:pt x="9957" y="52055"/>
                    </a:cubicBezTo>
                    <a:cubicBezTo>
                      <a:pt x="8610" y="52055"/>
                      <a:pt x="7272" y="52288"/>
                      <a:pt x="5994" y="52743"/>
                    </a:cubicBezTo>
                    <a:cubicBezTo>
                      <a:pt x="5903" y="52683"/>
                      <a:pt x="5782" y="52652"/>
                      <a:pt x="5721" y="52561"/>
                    </a:cubicBezTo>
                    <a:cubicBezTo>
                      <a:pt x="6663" y="50920"/>
                      <a:pt x="7697" y="49339"/>
                      <a:pt x="8700" y="47789"/>
                    </a:cubicBezTo>
                    <a:cubicBezTo>
                      <a:pt x="9520" y="46573"/>
                      <a:pt x="10341" y="45388"/>
                      <a:pt x="11192" y="44202"/>
                    </a:cubicBezTo>
                    <a:cubicBezTo>
                      <a:pt x="13411" y="45874"/>
                      <a:pt x="15812" y="47515"/>
                      <a:pt x="18578" y="48093"/>
                    </a:cubicBezTo>
                    <a:cubicBezTo>
                      <a:pt x="19161" y="48216"/>
                      <a:pt x="20024" y="48339"/>
                      <a:pt x="20912" y="48339"/>
                    </a:cubicBezTo>
                    <a:cubicBezTo>
                      <a:pt x="22434" y="48339"/>
                      <a:pt x="24030" y="47978"/>
                      <a:pt x="24414" y="46634"/>
                    </a:cubicBezTo>
                    <a:cubicBezTo>
                      <a:pt x="25022" y="44476"/>
                      <a:pt x="21162" y="43746"/>
                      <a:pt x="19855" y="43412"/>
                    </a:cubicBezTo>
                    <a:cubicBezTo>
                      <a:pt x="18207" y="43024"/>
                      <a:pt x="16535" y="42834"/>
                      <a:pt x="14862" y="42834"/>
                    </a:cubicBezTo>
                    <a:cubicBezTo>
                      <a:pt x="13911" y="42834"/>
                      <a:pt x="12960" y="42896"/>
                      <a:pt x="12013" y="43017"/>
                    </a:cubicBezTo>
                    <a:cubicBezTo>
                      <a:pt x="14232" y="40068"/>
                      <a:pt x="16572" y="37181"/>
                      <a:pt x="19095" y="34445"/>
                    </a:cubicBezTo>
                    <a:cubicBezTo>
                      <a:pt x="19125" y="34445"/>
                      <a:pt x="19156" y="34445"/>
                      <a:pt x="19156" y="34415"/>
                    </a:cubicBezTo>
                    <a:cubicBezTo>
                      <a:pt x="21679" y="35570"/>
                      <a:pt x="23776" y="37637"/>
                      <a:pt x="26481" y="38245"/>
                    </a:cubicBezTo>
                    <a:cubicBezTo>
                      <a:pt x="26843" y="38328"/>
                      <a:pt x="27294" y="38381"/>
                      <a:pt x="27766" y="38381"/>
                    </a:cubicBezTo>
                    <a:cubicBezTo>
                      <a:pt x="29200" y="38381"/>
                      <a:pt x="30828" y="37892"/>
                      <a:pt x="30736" y="36269"/>
                    </a:cubicBezTo>
                    <a:cubicBezTo>
                      <a:pt x="30615" y="34202"/>
                      <a:pt x="27667" y="33716"/>
                      <a:pt x="26116" y="33442"/>
                    </a:cubicBezTo>
                    <a:cubicBezTo>
                      <a:pt x="25277" y="33298"/>
                      <a:pt x="24433" y="33230"/>
                      <a:pt x="23590" y="33230"/>
                    </a:cubicBezTo>
                    <a:cubicBezTo>
                      <a:pt x="22296" y="33230"/>
                      <a:pt x="21003" y="33391"/>
                      <a:pt x="19733" y="33685"/>
                    </a:cubicBezTo>
                    <a:cubicBezTo>
                      <a:pt x="21679" y="31588"/>
                      <a:pt x="23685" y="29582"/>
                      <a:pt x="25782" y="27606"/>
                    </a:cubicBezTo>
                    <a:cubicBezTo>
                      <a:pt x="27503" y="28769"/>
                      <a:pt x="33762" y="32693"/>
                      <a:pt x="37098" y="32693"/>
                    </a:cubicBezTo>
                    <a:cubicBezTo>
                      <a:pt x="38299" y="32693"/>
                      <a:pt x="39120" y="32185"/>
                      <a:pt x="39217" y="30859"/>
                    </a:cubicBezTo>
                    <a:cubicBezTo>
                      <a:pt x="39399" y="28518"/>
                      <a:pt x="36360" y="27059"/>
                      <a:pt x="34506" y="26573"/>
                    </a:cubicBezTo>
                    <a:cubicBezTo>
                      <a:pt x="33406" y="26278"/>
                      <a:pt x="32288" y="26160"/>
                      <a:pt x="31163" y="26160"/>
                    </a:cubicBezTo>
                    <a:cubicBezTo>
                      <a:pt x="29739" y="26160"/>
                      <a:pt x="28303" y="26348"/>
                      <a:pt x="26876" y="26603"/>
                    </a:cubicBezTo>
                    <a:cubicBezTo>
                      <a:pt x="28882" y="24779"/>
                      <a:pt x="30980" y="23047"/>
                      <a:pt x="33107" y="21406"/>
                    </a:cubicBezTo>
                    <a:cubicBezTo>
                      <a:pt x="34506" y="23320"/>
                      <a:pt x="36360" y="24840"/>
                      <a:pt x="38548" y="25783"/>
                    </a:cubicBezTo>
                    <a:cubicBezTo>
                      <a:pt x="39280" y="26108"/>
                      <a:pt x="40343" y="26494"/>
                      <a:pt x="41303" y="26494"/>
                    </a:cubicBezTo>
                    <a:cubicBezTo>
                      <a:pt x="42137" y="26494"/>
                      <a:pt x="42894" y="26203"/>
                      <a:pt x="43290" y="25327"/>
                    </a:cubicBezTo>
                    <a:cubicBezTo>
                      <a:pt x="43959" y="23776"/>
                      <a:pt x="42226" y="22287"/>
                      <a:pt x="41041" y="21649"/>
                    </a:cubicBezTo>
                    <a:cubicBezTo>
                      <a:pt x="39095" y="20524"/>
                      <a:pt x="36907" y="20281"/>
                      <a:pt x="34749" y="20159"/>
                    </a:cubicBezTo>
                    <a:cubicBezTo>
                      <a:pt x="36420" y="18913"/>
                      <a:pt x="38153" y="17697"/>
                      <a:pt x="39916" y="16512"/>
                    </a:cubicBezTo>
                    <a:cubicBezTo>
                      <a:pt x="41861" y="18396"/>
                      <a:pt x="44141" y="19886"/>
                      <a:pt x="46664" y="20889"/>
                    </a:cubicBezTo>
                    <a:cubicBezTo>
                      <a:pt x="47409" y="21177"/>
                      <a:pt x="48541" y="21597"/>
                      <a:pt x="49550" y="21597"/>
                    </a:cubicBezTo>
                    <a:cubicBezTo>
                      <a:pt x="50352" y="21597"/>
                      <a:pt x="51076" y="21332"/>
                      <a:pt x="51466" y="20524"/>
                    </a:cubicBezTo>
                    <a:cubicBezTo>
                      <a:pt x="52409" y="18548"/>
                      <a:pt x="49977" y="16968"/>
                      <a:pt x="48457" y="16360"/>
                    </a:cubicBezTo>
                    <a:cubicBezTo>
                      <a:pt x="47101" y="15834"/>
                      <a:pt x="45670" y="15659"/>
                      <a:pt x="44232" y="15659"/>
                    </a:cubicBezTo>
                    <a:cubicBezTo>
                      <a:pt x="43090" y="15659"/>
                      <a:pt x="41944" y="15769"/>
                      <a:pt x="40828" y="15904"/>
                    </a:cubicBezTo>
                    <a:cubicBezTo>
                      <a:pt x="44171" y="13685"/>
                      <a:pt x="47667" y="11679"/>
                      <a:pt x="51223" y="9855"/>
                    </a:cubicBezTo>
                    <a:cubicBezTo>
                      <a:pt x="51345" y="9855"/>
                      <a:pt x="51497" y="9825"/>
                      <a:pt x="51618" y="9825"/>
                    </a:cubicBezTo>
                    <a:cubicBezTo>
                      <a:pt x="51527" y="9886"/>
                      <a:pt x="51497" y="10007"/>
                      <a:pt x="51406" y="10098"/>
                    </a:cubicBezTo>
                    <a:cubicBezTo>
                      <a:pt x="51277" y="10313"/>
                      <a:pt x="51467" y="10528"/>
                      <a:pt x="51643" y="10528"/>
                    </a:cubicBezTo>
                    <a:cubicBezTo>
                      <a:pt x="51716" y="10528"/>
                      <a:pt x="51787" y="10491"/>
                      <a:pt x="51831" y="10402"/>
                    </a:cubicBezTo>
                    <a:cubicBezTo>
                      <a:pt x="51983" y="10159"/>
                      <a:pt x="52135" y="9946"/>
                      <a:pt x="52287" y="9673"/>
                    </a:cubicBezTo>
                    <a:cubicBezTo>
                      <a:pt x="55175" y="9247"/>
                      <a:pt x="58093" y="8670"/>
                      <a:pt x="60646" y="7211"/>
                    </a:cubicBezTo>
                    <a:cubicBezTo>
                      <a:pt x="61862" y="6512"/>
                      <a:pt x="65296" y="4262"/>
                      <a:pt x="63837" y="2439"/>
                    </a:cubicBezTo>
                    <a:cubicBezTo>
                      <a:pt x="63469" y="1959"/>
                      <a:pt x="62950" y="1771"/>
                      <a:pt x="62360" y="1771"/>
                    </a:cubicBezTo>
                    <a:cubicBezTo>
                      <a:pt x="60709" y="1771"/>
                      <a:pt x="58509" y="3240"/>
                      <a:pt x="57546" y="3867"/>
                    </a:cubicBezTo>
                    <a:cubicBezTo>
                      <a:pt x="55479" y="5144"/>
                      <a:pt x="53746" y="6785"/>
                      <a:pt x="52287" y="8731"/>
                    </a:cubicBezTo>
                    <a:cubicBezTo>
                      <a:pt x="52257" y="8731"/>
                      <a:pt x="52226" y="8731"/>
                      <a:pt x="52196" y="8761"/>
                    </a:cubicBezTo>
                    <a:cubicBezTo>
                      <a:pt x="50919" y="9369"/>
                      <a:pt x="49643" y="10007"/>
                      <a:pt x="48427" y="10706"/>
                    </a:cubicBezTo>
                    <a:cubicBezTo>
                      <a:pt x="49795" y="8974"/>
                      <a:pt x="50615" y="6937"/>
                      <a:pt x="50767" y="4779"/>
                    </a:cubicBezTo>
                    <a:cubicBezTo>
                      <a:pt x="50889" y="3290"/>
                      <a:pt x="50889" y="554"/>
                      <a:pt x="49035" y="68"/>
                    </a:cubicBezTo>
                    <a:cubicBezTo>
                      <a:pt x="48870" y="22"/>
                      <a:pt x="48715" y="0"/>
                      <a:pt x="485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8"/>
              <p:cNvSpPr/>
              <p:nvPr/>
            </p:nvSpPr>
            <p:spPr>
              <a:xfrm rot="3599960">
                <a:off x="4447191" y="4196542"/>
                <a:ext cx="998492" cy="2030068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63263" extrusionOk="0">
                    <a:moveTo>
                      <a:pt x="3326" y="1"/>
                    </a:moveTo>
                    <a:cubicBezTo>
                      <a:pt x="3258" y="1"/>
                      <a:pt x="3191" y="82"/>
                      <a:pt x="3231" y="163"/>
                    </a:cubicBezTo>
                    <a:cubicBezTo>
                      <a:pt x="7213" y="8673"/>
                      <a:pt x="8246" y="17853"/>
                      <a:pt x="10253" y="26850"/>
                    </a:cubicBezTo>
                    <a:cubicBezTo>
                      <a:pt x="7304" y="21288"/>
                      <a:pt x="5207" y="15148"/>
                      <a:pt x="222" y="10953"/>
                    </a:cubicBezTo>
                    <a:cubicBezTo>
                      <a:pt x="201" y="10925"/>
                      <a:pt x="176" y="10913"/>
                      <a:pt x="152" y="10913"/>
                    </a:cubicBezTo>
                    <a:cubicBezTo>
                      <a:pt x="73" y="10913"/>
                      <a:pt x="0" y="11042"/>
                      <a:pt x="70" y="11136"/>
                    </a:cubicBezTo>
                    <a:cubicBezTo>
                      <a:pt x="5237" y="15664"/>
                      <a:pt x="7365" y="22382"/>
                      <a:pt x="10617" y="28279"/>
                    </a:cubicBezTo>
                    <a:cubicBezTo>
                      <a:pt x="11104" y="30315"/>
                      <a:pt x="11620" y="32382"/>
                      <a:pt x="12289" y="34388"/>
                    </a:cubicBezTo>
                    <a:cubicBezTo>
                      <a:pt x="13201" y="37154"/>
                      <a:pt x="14295" y="39890"/>
                      <a:pt x="15633" y="42565"/>
                    </a:cubicBezTo>
                    <a:cubicBezTo>
                      <a:pt x="12836" y="39920"/>
                      <a:pt x="10313" y="37306"/>
                      <a:pt x="8429" y="33811"/>
                    </a:cubicBezTo>
                    <a:cubicBezTo>
                      <a:pt x="6544" y="30254"/>
                      <a:pt x="4933" y="26455"/>
                      <a:pt x="2623" y="23051"/>
                    </a:cubicBezTo>
                    <a:cubicBezTo>
                      <a:pt x="2610" y="23031"/>
                      <a:pt x="2593" y="23023"/>
                      <a:pt x="2574" y="23023"/>
                    </a:cubicBezTo>
                    <a:cubicBezTo>
                      <a:pt x="2507" y="23023"/>
                      <a:pt x="2424" y="23131"/>
                      <a:pt x="2471" y="23203"/>
                    </a:cubicBezTo>
                    <a:cubicBezTo>
                      <a:pt x="5055" y="27245"/>
                      <a:pt x="6757" y="31683"/>
                      <a:pt x="9128" y="35817"/>
                    </a:cubicBezTo>
                    <a:cubicBezTo>
                      <a:pt x="11012" y="39160"/>
                      <a:pt x="13687" y="41592"/>
                      <a:pt x="16453" y="44145"/>
                    </a:cubicBezTo>
                    <a:cubicBezTo>
                      <a:pt x="18247" y="47519"/>
                      <a:pt x="20283" y="50802"/>
                      <a:pt x="22624" y="53872"/>
                    </a:cubicBezTo>
                    <a:cubicBezTo>
                      <a:pt x="20587" y="52534"/>
                      <a:pt x="18307" y="51471"/>
                      <a:pt x="16332" y="50407"/>
                    </a:cubicBezTo>
                    <a:cubicBezTo>
                      <a:pt x="11742" y="47945"/>
                      <a:pt x="7943" y="44905"/>
                      <a:pt x="4690" y="40802"/>
                    </a:cubicBezTo>
                    <a:cubicBezTo>
                      <a:pt x="4667" y="40771"/>
                      <a:pt x="4640" y="40758"/>
                      <a:pt x="4613" y="40758"/>
                    </a:cubicBezTo>
                    <a:cubicBezTo>
                      <a:pt x="4533" y="40758"/>
                      <a:pt x="4455" y="40871"/>
                      <a:pt x="4477" y="40984"/>
                    </a:cubicBezTo>
                    <a:cubicBezTo>
                      <a:pt x="7122" y="44784"/>
                      <a:pt x="10617" y="47823"/>
                      <a:pt x="14599" y="50164"/>
                    </a:cubicBezTo>
                    <a:cubicBezTo>
                      <a:pt x="16544" y="51288"/>
                      <a:pt x="18551" y="52291"/>
                      <a:pt x="20496" y="53416"/>
                    </a:cubicBezTo>
                    <a:cubicBezTo>
                      <a:pt x="21894" y="54297"/>
                      <a:pt x="23140" y="55270"/>
                      <a:pt x="24447" y="56273"/>
                    </a:cubicBezTo>
                    <a:cubicBezTo>
                      <a:pt x="26302" y="58583"/>
                      <a:pt x="28308" y="60802"/>
                      <a:pt x="30375" y="62839"/>
                    </a:cubicBezTo>
                    <a:cubicBezTo>
                      <a:pt x="30405" y="62899"/>
                      <a:pt x="30451" y="62922"/>
                      <a:pt x="30496" y="62922"/>
                    </a:cubicBezTo>
                    <a:cubicBezTo>
                      <a:pt x="30542" y="62922"/>
                      <a:pt x="30587" y="62899"/>
                      <a:pt x="30618" y="62869"/>
                    </a:cubicBezTo>
                    <a:cubicBezTo>
                      <a:pt x="30678" y="62960"/>
                      <a:pt x="30739" y="63082"/>
                      <a:pt x="30830" y="63173"/>
                    </a:cubicBezTo>
                    <a:cubicBezTo>
                      <a:pt x="30858" y="63237"/>
                      <a:pt x="30897" y="63263"/>
                      <a:pt x="30936" y="63263"/>
                    </a:cubicBezTo>
                    <a:cubicBezTo>
                      <a:pt x="31025" y="63263"/>
                      <a:pt x="31116" y="63127"/>
                      <a:pt x="31074" y="63021"/>
                    </a:cubicBezTo>
                    <a:cubicBezTo>
                      <a:pt x="30010" y="59586"/>
                      <a:pt x="28247" y="56486"/>
                      <a:pt x="27517" y="52899"/>
                    </a:cubicBezTo>
                    <a:cubicBezTo>
                      <a:pt x="26879" y="49556"/>
                      <a:pt x="26605" y="46212"/>
                      <a:pt x="26362" y="42808"/>
                    </a:cubicBezTo>
                    <a:cubicBezTo>
                      <a:pt x="26350" y="42746"/>
                      <a:pt x="26313" y="42720"/>
                      <a:pt x="26273" y="42720"/>
                    </a:cubicBezTo>
                    <a:cubicBezTo>
                      <a:pt x="26214" y="42720"/>
                      <a:pt x="26150" y="42778"/>
                      <a:pt x="26150" y="42869"/>
                    </a:cubicBezTo>
                    <a:cubicBezTo>
                      <a:pt x="26575" y="48948"/>
                      <a:pt x="26879" y="56091"/>
                      <a:pt x="29858" y="61623"/>
                    </a:cubicBezTo>
                    <a:cubicBezTo>
                      <a:pt x="27517" y="58766"/>
                      <a:pt x="25207" y="55878"/>
                      <a:pt x="23019" y="52930"/>
                    </a:cubicBezTo>
                    <a:cubicBezTo>
                      <a:pt x="21803" y="50194"/>
                      <a:pt x="20709" y="47580"/>
                      <a:pt x="20587" y="44297"/>
                    </a:cubicBezTo>
                    <a:cubicBezTo>
                      <a:pt x="20435" y="40285"/>
                      <a:pt x="21043" y="36242"/>
                      <a:pt x="21256" y="32261"/>
                    </a:cubicBezTo>
                    <a:cubicBezTo>
                      <a:pt x="21256" y="32212"/>
                      <a:pt x="21212" y="32180"/>
                      <a:pt x="21172" y="32180"/>
                    </a:cubicBezTo>
                    <a:cubicBezTo>
                      <a:pt x="21137" y="32180"/>
                      <a:pt x="21104" y="32204"/>
                      <a:pt x="21104" y="32261"/>
                    </a:cubicBezTo>
                    <a:cubicBezTo>
                      <a:pt x="20587" y="37945"/>
                      <a:pt x="19371" y="44480"/>
                      <a:pt x="21013" y="50164"/>
                    </a:cubicBezTo>
                    <a:cubicBezTo>
                      <a:pt x="19797" y="48340"/>
                      <a:pt x="18611" y="46516"/>
                      <a:pt x="17517" y="44601"/>
                    </a:cubicBezTo>
                    <a:cubicBezTo>
                      <a:pt x="17517" y="44540"/>
                      <a:pt x="17487" y="44419"/>
                      <a:pt x="17396" y="44328"/>
                    </a:cubicBezTo>
                    <a:lnTo>
                      <a:pt x="17304" y="44236"/>
                    </a:lnTo>
                    <a:cubicBezTo>
                      <a:pt x="16788" y="43385"/>
                      <a:pt x="16332" y="42504"/>
                      <a:pt x="15876" y="41653"/>
                    </a:cubicBezTo>
                    <a:cubicBezTo>
                      <a:pt x="15177" y="39404"/>
                      <a:pt x="14599" y="37033"/>
                      <a:pt x="14417" y="34723"/>
                    </a:cubicBezTo>
                    <a:cubicBezTo>
                      <a:pt x="14174" y="31683"/>
                      <a:pt x="14721" y="28613"/>
                      <a:pt x="15237" y="25604"/>
                    </a:cubicBezTo>
                    <a:cubicBezTo>
                      <a:pt x="16089" y="20710"/>
                      <a:pt x="16940" y="15695"/>
                      <a:pt x="15085" y="10892"/>
                    </a:cubicBezTo>
                    <a:cubicBezTo>
                      <a:pt x="15075" y="10837"/>
                      <a:pt x="15044" y="10814"/>
                      <a:pt x="15010" y="10814"/>
                    </a:cubicBezTo>
                    <a:cubicBezTo>
                      <a:pt x="14951" y="10814"/>
                      <a:pt x="14884" y="10887"/>
                      <a:pt x="14903" y="10984"/>
                    </a:cubicBezTo>
                    <a:cubicBezTo>
                      <a:pt x="17031" y="16789"/>
                      <a:pt x="15116" y="22838"/>
                      <a:pt x="14295" y="28735"/>
                    </a:cubicBezTo>
                    <a:cubicBezTo>
                      <a:pt x="13809" y="32261"/>
                      <a:pt x="13900" y="35726"/>
                      <a:pt x="14721" y="39100"/>
                    </a:cubicBezTo>
                    <a:cubicBezTo>
                      <a:pt x="13870" y="37276"/>
                      <a:pt x="13140" y="35422"/>
                      <a:pt x="12532" y="33476"/>
                    </a:cubicBezTo>
                    <a:cubicBezTo>
                      <a:pt x="9037" y="22534"/>
                      <a:pt x="9189" y="10224"/>
                      <a:pt x="3414" y="72"/>
                    </a:cubicBezTo>
                    <a:cubicBezTo>
                      <a:pt x="3393" y="21"/>
                      <a:pt x="3360" y="1"/>
                      <a:pt x="3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8"/>
              <p:cNvSpPr/>
              <p:nvPr/>
            </p:nvSpPr>
            <p:spPr>
              <a:xfrm rot="964706">
                <a:off x="5915556" y="1547499"/>
                <a:ext cx="3414934" cy="4213464"/>
              </a:xfrm>
              <a:custGeom>
                <a:avLst/>
                <a:gdLst/>
                <a:ahLst/>
                <a:cxnLst/>
                <a:rect l="l" t="t" r="r" b="b"/>
                <a:pathLst>
                  <a:path w="118407" h="157782" extrusionOk="0">
                    <a:moveTo>
                      <a:pt x="118407" y="2248"/>
                    </a:moveTo>
                    <a:cubicBezTo>
                      <a:pt x="108834" y="-487"/>
                      <a:pt x="98567" y="162"/>
                      <a:pt x="88611" y="162"/>
                    </a:cubicBezTo>
                    <a:cubicBezTo>
                      <a:pt x="80496" y="162"/>
                      <a:pt x="68533" y="1403"/>
                      <a:pt x="65966" y="9101"/>
                    </a:cubicBezTo>
                    <a:cubicBezTo>
                      <a:pt x="62741" y="18773"/>
                      <a:pt x="78409" y="25323"/>
                      <a:pt x="83546" y="34129"/>
                    </a:cubicBezTo>
                    <a:cubicBezTo>
                      <a:pt x="87916" y="41620"/>
                      <a:pt x="85345" y="55578"/>
                      <a:pt x="77587" y="59456"/>
                    </a:cubicBezTo>
                    <a:cubicBezTo>
                      <a:pt x="72358" y="62070"/>
                      <a:pt x="65958" y="63923"/>
                      <a:pt x="60305" y="62435"/>
                    </a:cubicBezTo>
                    <a:cubicBezTo>
                      <a:pt x="53850" y="60736"/>
                      <a:pt x="43667" y="51065"/>
                      <a:pt x="48387" y="46345"/>
                    </a:cubicBezTo>
                    <a:cubicBezTo>
                      <a:pt x="53385" y="41347"/>
                      <a:pt x="65189" y="47174"/>
                      <a:pt x="68350" y="53496"/>
                    </a:cubicBezTo>
                    <a:cubicBezTo>
                      <a:pt x="70847" y="58491"/>
                      <a:pt x="69128" y="65079"/>
                      <a:pt x="66860" y="70182"/>
                    </a:cubicBezTo>
                    <a:cubicBezTo>
                      <a:pt x="63624" y="77463"/>
                      <a:pt x="51275" y="73856"/>
                      <a:pt x="43322" y="74353"/>
                    </a:cubicBezTo>
                    <a:cubicBezTo>
                      <a:pt x="30186" y="75174"/>
                      <a:pt x="14932" y="77726"/>
                      <a:pt x="6077" y="87464"/>
                    </a:cubicBezTo>
                    <a:cubicBezTo>
                      <a:pt x="1441" y="92562"/>
                      <a:pt x="-1311" y="100841"/>
                      <a:pt x="714" y="107427"/>
                    </a:cubicBezTo>
                    <a:cubicBezTo>
                      <a:pt x="2900" y="114536"/>
                      <a:pt x="12176" y="118537"/>
                      <a:pt x="13228" y="125900"/>
                    </a:cubicBezTo>
                    <a:cubicBezTo>
                      <a:pt x="14823" y="137064"/>
                      <a:pt x="11992" y="152738"/>
                      <a:pt x="1905" y="15778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2" name="Google Shape;2292;p28"/>
              <p:cNvSpPr/>
              <p:nvPr/>
            </p:nvSpPr>
            <p:spPr>
              <a:xfrm>
                <a:off x="-173075" y="-608350"/>
                <a:ext cx="3606875" cy="2624075"/>
              </a:xfrm>
              <a:custGeom>
                <a:avLst/>
                <a:gdLst/>
                <a:ahLst/>
                <a:cxnLst/>
                <a:rect l="l" t="t" r="r" b="b"/>
                <a:pathLst>
                  <a:path w="144275" h="104963" extrusionOk="0">
                    <a:moveTo>
                      <a:pt x="0" y="99220"/>
                    </a:moveTo>
                    <a:cubicBezTo>
                      <a:pt x="3330" y="104215"/>
                      <a:pt x="11279" y="104286"/>
                      <a:pt x="17282" y="104286"/>
                    </a:cubicBezTo>
                    <a:cubicBezTo>
                      <a:pt x="23741" y="104286"/>
                      <a:pt x="30652" y="106089"/>
                      <a:pt x="36649" y="103690"/>
                    </a:cubicBezTo>
                    <a:cubicBezTo>
                      <a:pt x="41866" y="101603"/>
                      <a:pt x="46191" y="96862"/>
                      <a:pt x="48567" y="91771"/>
                    </a:cubicBezTo>
                    <a:cubicBezTo>
                      <a:pt x="52307" y="83759"/>
                      <a:pt x="53324" y="73054"/>
                      <a:pt x="49163" y="65253"/>
                    </a:cubicBezTo>
                    <a:cubicBezTo>
                      <a:pt x="48180" y="63411"/>
                      <a:pt x="45133" y="61268"/>
                      <a:pt x="43502" y="62572"/>
                    </a:cubicBezTo>
                    <a:cubicBezTo>
                      <a:pt x="38642" y="66456"/>
                      <a:pt x="34878" y="75151"/>
                      <a:pt x="38139" y="80449"/>
                    </a:cubicBezTo>
                    <a:cubicBezTo>
                      <a:pt x="42551" y="87619"/>
                      <a:pt x="54456" y="91025"/>
                      <a:pt x="62273" y="87898"/>
                    </a:cubicBezTo>
                    <a:cubicBezTo>
                      <a:pt x="75238" y="82711"/>
                      <a:pt x="74352" y="58943"/>
                      <a:pt x="87600" y="54527"/>
                    </a:cubicBezTo>
                    <a:cubicBezTo>
                      <a:pt x="98356" y="50942"/>
                      <a:pt x="112495" y="63114"/>
                      <a:pt x="121567" y="56314"/>
                    </a:cubicBezTo>
                    <a:cubicBezTo>
                      <a:pt x="137278" y="44537"/>
                      <a:pt x="152722" y="13896"/>
                      <a:pt x="138849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3"/>
          <p:cNvGrpSpPr/>
          <p:nvPr/>
        </p:nvGrpSpPr>
        <p:grpSpPr>
          <a:xfrm>
            <a:off x="-1046045" y="-2407875"/>
            <a:ext cx="12056333" cy="9388925"/>
            <a:chOff x="-111378" y="-2560277"/>
            <a:chExt cx="10187877" cy="9388925"/>
          </a:xfrm>
        </p:grpSpPr>
        <p:sp>
          <p:nvSpPr>
            <p:cNvPr id="171" name="Google Shape;171;p3"/>
            <p:cNvSpPr/>
            <p:nvPr/>
          </p:nvSpPr>
          <p:spPr>
            <a:xfrm>
              <a:off x="525280" y="2005323"/>
              <a:ext cx="8105100" cy="298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9146196">
              <a:off x="884043" y="-1022066"/>
              <a:ext cx="8197035" cy="6312504"/>
            </a:xfrm>
            <a:custGeom>
              <a:avLst/>
              <a:gdLst/>
              <a:ahLst/>
              <a:cxnLst/>
              <a:rect l="l" t="t" r="r" b="b"/>
              <a:pathLst>
                <a:path w="71766" h="55271" extrusionOk="0">
                  <a:moveTo>
                    <a:pt x="3192" y="1"/>
                  </a:moveTo>
                  <a:cubicBezTo>
                    <a:pt x="1582" y="6779"/>
                    <a:pt x="1" y="21430"/>
                    <a:pt x="12919" y="28299"/>
                  </a:cubicBezTo>
                  <a:cubicBezTo>
                    <a:pt x="30001" y="37418"/>
                    <a:pt x="47479" y="29819"/>
                    <a:pt x="52798" y="40640"/>
                  </a:cubicBezTo>
                  <a:cubicBezTo>
                    <a:pt x="57143" y="49466"/>
                    <a:pt x="63110" y="55271"/>
                    <a:pt x="69571" y="55271"/>
                  </a:cubicBezTo>
                  <a:cubicBezTo>
                    <a:pt x="70297" y="55271"/>
                    <a:pt x="71029" y="55198"/>
                    <a:pt x="71765" y="55047"/>
                  </a:cubicBezTo>
                  <a:lnTo>
                    <a:pt x="71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750" y="1373125"/>
              <a:ext cx="768300" cy="274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3"/>
          <p:cNvSpPr txBox="1">
            <a:spLocks noGrp="1"/>
          </p:cNvSpPr>
          <p:nvPr>
            <p:ph type="title"/>
          </p:nvPr>
        </p:nvSpPr>
        <p:spPr>
          <a:xfrm>
            <a:off x="2323238" y="2827396"/>
            <a:ext cx="44859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2328866" y="4017296"/>
            <a:ext cx="44919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3932851" y="2172975"/>
            <a:ext cx="12840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9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7" name="Google Shape;177;p3"/>
          <p:cNvGrpSpPr/>
          <p:nvPr/>
        </p:nvGrpSpPr>
        <p:grpSpPr>
          <a:xfrm>
            <a:off x="-810112" y="1522494"/>
            <a:ext cx="10751118" cy="3978353"/>
            <a:chOff x="-810112" y="1522494"/>
            <a:chExt cx="10751118" cy="3978353"/>
          </a:xfrm>
        </p:grpSpPr>
        <p:sp>
          <p:nvSpPr>
            <p:cNvPr id="178" name="Google Shape;178;p3"/>
            <p:cNvSpPr/>
            <p:nvPr/>
          </p:nvSpPr>
          <p:spPr>
            <a:xfrm rot="-899991" flipH="1">
              <a:off x="1084714" y="3376211"/>
              <a:ext cx="998462" cy="2030006"/>
            </a:xfrm>
            <a:custGeom>
              <a:avLst/>
              <a:gdLst/>
              <a:ahLst/>
              <a:cxnLst/>
              <a:rect l="l" t="t" r="r" b="b"/>
              <a:pathLst>
                <a:path w="31116" h="63263" extrusionOk="0">
                  <a:moveTo>
                    <a:pt x="3326" y="1"/>
                  </a:moveTo>
                  <a:cubicBezTo>
                    <a:pt x="3258" y="1"/>
                    <a:pt x="3191" y="82"/>
                    <a:pt x="3231" y="163"/>
                  </a:cubicBezTo>
                  <a:cubicBezTo>
                    <a:pt x="7213" y="8673"/>
                    <a:pt x="8246" y="17853"/>
                    <a:pt x="10253" y="26850"/>
                  </a:cubicBezTo>
                  <a:cubicBezTo>
                    <a:pt x="7304" y="21288"/>
                    <a:pt x="5207" y="15148"/>
                    <a:pt x="222" y="10953"/>
                  </a:cubicBezTo>
                  <a:cubicBezTo>
                    <a:pt x="201" y="10925"/>
                    <a:pt x="176" y="10913"/>
                    <a:pt x="152" y="10913"/>
                  </a:cubicBezTo>
                  <a:cubicBezTo>
                    <a:pt x="73" y="10913"/>
                    <a:pt x="0" y="11042"/>
                    <a:pt x="70" y="11136"/>
                  </a:cubicBezTo>
                  <a:cubicBezTo>
                    <a:pt x="5237" y="15664"/>
                    <a:pt x="7365" y="22382"/>
                    <a:pt x="10617" y="28279"/>
                  </a:cubicBezTo>
                  <a:cubicBezTo>
                    <a:pt x="11104" y="30315"/>
                    <a:pt x="11620" y="32382"/>
                    <a:pt x="12289" y="34388"/>
                  </a:cubicBezTo>
                  <a:cubicBezTo>
                    <a:pt x="13201" y="37154"/>
                    <a:pt x="14295" y="39890"/>
                    <a:pt x="15633" y="42565"/>
                  </a:cubicBezTo>
                  <a:cubicBezTo>
                    <a:pt x="12836" y="39920"/>
                    <a:pt x="10313" y="37306"/>
                    <a:pt x="8429" y="33811"/>
                  </a:cubicBezTo>
                  <a:cubicBezTo>
                    <a:pt x="6544" y="30254"/>
                    <a:pt x="4933" y="26455"/>
                    <a:pt x="2623" y="23051"/>
                  </a:cubicBezTo>
                  <a:cubicBezTo>
                    <a:pt x="2610" y="23031"/>
                    <a:pt x="2593" y="23023"/>
                    <a:pt x="2574" y="23023"/>
                  </a:cubicBezTo>
                  <a:cubicBezTo>
                    <a:pt x="2507" y="23023"/>
                    <a:pt x="2424" y="23131"/>
                    <a:pt x="2471" y="23203"/>
                  </a:cubicBezTo>
                  <a:cubicBezTo>
                    <a:pt x="5055" y="27245"/>
                    <a:pt x="6757" y="31683"/>
                    <a:pt x="9128" y="35817"/>
                  </a:cubicBezTo>
                  <a:cubicBezTo>
                    <a:pt x="11012" y="39160"/>
                    <a:pt x="13687" y="41592"/>
                    <a:pt x="16453" y="44145"/>
                  </a:cubicBezTo>
                  <a:cubicBezTo>
                    <a:pt x="18247" y="47519"/>
                    <a:pt x="20283" y="50802"/>
                    <a:pt x="22624" y="53872"/>
                  </a:cubicBezTo>
                  <a:cubicBezTo>
                    <a:pt x="20587" y="52534"/>
                    <a:pt x="18307" y="51471"/>
                    <a:pt x="16332" y="50407"/>
                  </a:cubicBezTo>
                  <a:cubicBezTo>
                    <a:pt x="11742" y="47945"/>
                    <a:pt x="7943" y="44905"/>
                    <a:pt x="4690" y="40802"/>
                  </a:cubicBezTo>
                  <a:cubicBezTo>
                    <a:pt x="4667" y="40771"/>
                    <a:pt x="4640" y="40758"/>
                    <a:pt x="4613" y="40758"/>
                  </a:cubicBezTo>
                  <a:cubicBezTo>
                    <a:pt x="4533" y="40758"/>
                    <a:pt x="4455" y="40871"/>
                    <a:pt x="4477" y="40984"/>
                  </a:cubicBezTo>
                  <a:cubicBezTo>
                    <a:pt x="7122" y="44784"/>
                    <a:pt x="10617" y="47823"/>
                    <a:pt x="14599" y="50164"/>
                  </a:cubicBezTo>
                  <a:cubicBezTo>
                    <a:pt x="16544" y="51288"/>
                    <a:pt x="18551" y="52291"/>
                    <a:pt x="20496" y="53416"/>
                  </a:cubicBezTo>
                  <a:cubicBezTo>
                    <a:pt x="21894" y="54297"/>
                    <a:pt x="23140" y="55270"/>
                    <a:pt x="24447" y="56273"/>
                  </a:cubicBezTo>
                  <a:cubicBezTo>
                    <a:pt x="26302" y="58583"/>
                    <a:pt x="28308" y="60802"/>
                    <a:pt x="30375" y="62839"/>
                  </a:cubicBezTo>
                  <a:cubicBezTo>
                    <a:pt x="30405" y="62899"/>
                    <a:pt x="30451" y="62922"/>
                    <a:pt x="30496" y="62922"/>
                  </a:cubicBezTo>
                  <a:cubicBezTo>
                    <a:pt x="30542" y="62922"/>
                    <a:pt x="30587" y="62899"/>
                    <a:pt x="30618" y="62869"/>
                  </a:cubicBezTo>
                  <a:cubicBezTo>
                    <a:pt x="30678" y="62960"/>
                    <a:pt x="30739" y="63082"/>
                    <a:pt x="30830" y="63173"/>
                  </a:cubicBezTo>
                  <a:cubicBezTo>
                    <a:pt x="30858" y="63237"/>
                    <a:pt x="30897" y="63263"/>
                    <a:pt x="30936" y="63263"/>
                  </a:cubicBezTo>
                  <a:cubicBezTo>
                    <a:pt x="31025" y="63263"/>
                    <a:pt x="31116" y="63127"/>
                    <a:pt x="31074" y="63021"/>
                  </a:cubicBezTo>
                  <a:cubicBezTo>
                    <a:pt x="30010" y="59586"/>
                    <a:pt x="28247" y="56486"/>
                    <a:pt x="27517" y="52899"/>
                  </a:cubicBezTo>
                  <a:cubicBezTo>
                    <a:pt x="26879" y="49556"/>
                    <a:pt x="26605" y="46212"/>
                    <a:pt x="26362" y="42808"/>
                  </a:cubicBezTo>
                  <a:cubicBezTo>
                    <a:pt x="26350" y="42746"/>
                    <a:pt x="26313" y="42720"/>
                    <a:pt x="26273" y="42720"/>
                  </a:cubicBezTo>
                  <a:cubicBezTo>
                    <a:pt x="26214" y="42720"/>
                    <a:pt x="26150" y="42778"/>
                    <a:pt x="26150" y="42869"/>
                  </a:cubicBezTo>
                  <a:cubicBezTo>
                    <a:pt x="26575" y="48948"/>
                    <a:pt x="26879" y="56091"/>
                    <a:pt x="29858" y="61623"/>
                  </a:cubicBezTo>
                  <a:cubicBezTo>
                    <a:pt x="27517" y="58766"/>
                    <a:pt x="25207" y="55878"/>
                    <a:pt x="23019" y="52930"/>
                  </a:cubicBezTo>
                  <a:cubicBezTo>
                    <a:pt x="21803" y="50194"/>
                    <a:pt x="20709" y="47580"/>
                    <a:pt x="20587" y="44297"/>
                  </a:cubicBezTo>
                  <a:cubicBezTo>
                    <a:pt x="20435" y="40285"/>
                    <a:pt x="21043" y="36242"/>
                    <a:pt x="21256" y="32261"/>
                  </a:cubicBezTo>
                  <a:cubicBezTo>
                    <a:pt x="21256" y="32212"/>
                    <a:pt x="21212" y="32180"/>
                    <a:pt x="21172" y="32180"/>
                  </a:cubicBezTo>
                  <a:cubicBezTo>
                    <a:pt x="21137" y="32180"/>
                    <a:pt x="21104" y="32204"/>
                    <a:pt x="21104" y="32261"/>
                  </a:cubicBezTo>
                  <a:cubicBezTo>
                    <a:pt x="20587" y="37945"/>
                    <a:pt x="19371" y="44480"/>
                    <a:pt x="21013" y="50164"/>
                  </a:cubicBezTo>
                  <a:cubicBezTo>
                    <a:pt x="19797" y="48340"/>
                    <a:pt x="18611" y="46516"/>
                    <a:pt x="17517" y="44601"/>
                  </a:cubicBezTo>
                  <a:cubicBezTo>
                    <a:pt x="17517" y="44540"/>
                    <a:pt x="17487" y="44419"/>
                    <a:pt x="17396" y="44328"/>
                  </a:cubicBezTo>
                  <a:lnTo>
                    <a:pt x="17304" y="44236"/>
                  </a:lnTo>
                  <a:cubicBezTo>
                    <a:pt x="16788" y="43385"/>
                    <a:pt x="16332" y="42504"/>
                    <a:pt x="15876" y="41653"/>
                  </a:cubicBezTo>
                  <a:cubicBezTo>
                    <a:pt x="15177" y="39404"/>
                    <a:pt x="14599" y="37033"/>
                    <a:pt x="14417" y="34723"/>
                  </a:cubicBezTo>
                  <a:cubicBezTo>
                    <a:pt x="14174" y="31683"/>
                    <a:pt x="14721" y="28613"/>
                    <a:pt x="15237" y="25604"/>
                  </a:cubicBezTo>
                  <a:cubicBezTo>
                    <a:pt x="16089" y="20710"/>
                    <a:pt x="16940" y="15695"/>
                    <a:pt x="15085" y="10892"/>
                  </a:cubicBezTo>
                  <a:cubicBezTo>
                    <a:pt x="15075" y="10837"/>
                    <a:pt x="15044" y="10814"/>
                    <a:pt x="15010" y="10814"/>
                  </a:cubicBezTo>
                  <a:cubicBezTo>
                    <a:pt x="14951" y="10814"/>
                    <a:pt x="14884" y="10887"/>
                    <a:pt x="14903" y="10984"/>
                  </a:cubicBezTo>
                  <a:cubicBezTo>
                    <a:pt x="17031" y="16789"/>
                    <a:pt x="15116" y="22838"/>
                    <a:pt x="14295" y="28735"/>
                  </a:cubicBezTo>
                  <a:cubicBezTo>
                    <a:pt x="13809" y="32261"/>
                    <a:pt x="13900" y="35726"/>
                    <a:pt x="14721" y="39100"/>
                  </a:cubicBezTo>
                  <a:cubicBezTo>
                    <a:pt x="13870" y="37276"/>
                    <a:pt x="13140" y="35422"/>
                    <a:pt x="12532" y="33476"/>
                  </a:cubicBezTo>
                  <a:cubicBezTo>
                    <a:pt x="9037" y="22534"/>
                    <a:pt x="9189" y="10224"/>
                    <a:pt x="3414" y="72"/>
                  </a:cubicBezTo>
                  <a:cubicBezTo>
                    <a:pt x="3393" y="21"/>
                    <a:pt x="3360" y="1"/>
                    <a:pt x="3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-4233998">
              <a:off x="7002137" y="3442103"/>
              <a:ext cx="1632375" cy="1564102"/>
            </a:xfrm>
            <a:custGeom>
              <a:avLst/>
              <a:gdLst/>
              <a:ahLst/>
              <a:cxnLst/>
              <a:rect l="l" t="t" r="r" b="b"/>
              <a:pathLst>
                <a:path w="65297" h="62566" extrusionOk="0">
                  <a:moveTo>
                    <a:pt x="48571" y="0"/>
                  </a:moveTo>
                  <a:cubicBezTo>
                    <a:pt x="47091" y="0"/>
                    <a:pt x="46645" y="2248"/>
                    <a:pt x="46451" y="3411"/>
                  </a:cubicBezTo>
                  <a:cubicBezTo>
                    <a:pt x="45995" y="5995"/>
                    <a:pt x="46329" y="8609"/>
                    <a:pt x="46755" y="11193"/>
                  </a:cubicBezTo>
                  <a:cubicBezTo>
                    <a:pt x="46785" y="11345"/>
                    <a:pt x="46937" y="11405"/>
                    <a:pt x="47059" y="11405"/>
                  </a:cubicBezTo>
                  <a:cubicBezTo>
                    <a:pt x="45083" y="12530"/>
                    <a:pt x="43138" y="13655"/>
                    <a:pt x="41253" y="14870"/>
                  </a:cubicBezTo>
                  <a:cubicBezTo>
                    <a:pt x="42500" y="13138"/>
                    <a:pt x="43412" y="11101"/>
                    <a:pt x="43837" y="8974"/>
                  </a:cubicBezTo>
                  <a:cubicBezTo>
                    <a:pt x="44050" y="7971"/>
                    <a:pt x="44962" y="3898"/>
                    <a:pt x="43108" y="3654"/>
                  </a:cubicBezTo>
                  <a:cubicBezTo>
                    <a:pt x="43063" y="3649"/>
                    <a:pt x="43018" y="3646"/>
                    <a:pt x="42974" y="3646"/>
                  </a:cubicBezTo>
                  <a:cubicBezTo>
                    <a:pt x="41322" y="3646"/>
                    <a:pt x="40333" y="7453"/>
                    <a:pt x="40007" y="8579"/>
                  </a:cubicBezTo>
                  <a:cubicBezTo>
                    <a:pt x="39399" y="10919"/>
                    <a:pt x="39369" y="13351"/>
                    <a:pt x="39916" y="15722"/>
                  </a:cubicBezTo>
                  <a:lnTo>
                    <a:pt x="39825" y="15782"/>
                  </a:lnTo>
                  <a:cubicBezTo>
                    <a:pt x="39156" y="16238"/>
                    <a:pt x="38457" y="16694"/>
                    <a:pt x="37788" y="17181"/>
                  </a:cubicBezTo>
                  <a:cubicBezTo>
                    <a:pt x="36694" y="17940"/>
                    <a:pt x="35600" y="18761"/>
                    <a:pt x="34536" y="19521"/>
                  </a:cubicBezTo>
                  <a:cubicBezTo>
                    <a:pt x="35569" y="17545"/>
                    <a:pt x="36451" y="15478"/>
                    <a:pt x="36876" y="13320"/>
                  </a:cubicBezTo>
                  <a:cubicBezTo>
                    <a:pt x="37150" y="11922"/>
                    <a:pt x="37697" y="8335"/>
                    <a:pt x="36025" y="7545"/>
                  </a:cubicBezTo>
                  <a:cubicBezTo>
                    <a:pt x="35793" y="7436"/>
                    <a:pt x="35580" y="7387"/>
                    <a:pt x="35383" y="7387"/>
                  </a:cubicBezTo>
                  <a:cubicBezTo>
                    <a:pt x="33883" y="7387"/>
                    <a:pt x="33380" y="10259"/>
                    <a:pt x="33138" y="11253"/>
                  </a:cubicBezTo>
                  <a:cubicBezTo>
                    <a:pt x="32499" y="14232"/>
                    <a:pt x="32347" y="17241"/>
                    <a:pt x="32712" y="20220"/>
                  </a:cubicBezTo>
                  <a:cubicBezTo>
                    <a:pt x="32758" y="20381"/>
                    <a:pt x="32874" y="20455"/>
                    <a:pt x="32994" y="20455"/>
                  </a:cubicBezTo>
                  <a:cubicBezTo>
                    <a:pt x="33032" y="20455"/>
                    <a:pt x="33070" y="20448"/>
                    <a:pt x="33107" y="20433"/>
                  </a:cubicBezTo>
                  <a:cubicBezTo>
                    <a:pt x="33107" y="20494"/>
                    <a:pt x="33138" y="20524"/>
                    <a:pt x="33229" y="20585"/>
                  </a:cubicBezTo>
                  <a:cubicBezTo>
                    <a:pt x="30828" y="22439"/>
                    <a:pt x="28518" y="24384"/>
                    <a:pt x="26268" y="26390"/>
                  </a:cubicBezTo>
                  <a:cubicBezTo>
                    <a:pt x="27515" y="24172"/>
                    <a:pt x="28305" y="21679"/>
                    <a:pt x="28457" y="19126"/>
                  </a:cubicBezTo>
                  <a:cubicBezTo>
                    <a:pt x="28578" y="17636"/>
                    <a:pt x="28457" y="16177"/>
                    <a:pt x="28214" y="14688"/>
                  </a:cubicBezTo>
                  <a:cubicBezTo>
                    <a:pt x="28062" y="13867"/>
                    <a:pt x="27819" y="12621"/>
                    <a:pt x="26937" y="12287"/>
                  </a:cubicBezTo>
                  <a:cubicBezTo>
                    <a:pt x="26735" y="12204"/>
                    <a:pt x="26549" y="12166"/>
                    <a:pt x="26377" y="12166"/>
                  </a:cubicBezTo>
                  <a:cubicBezTo>
                    <a:pt x="24581" y="12166"/>
                    <a:pt x="24345" y="16311"/>
                    <a:pt x="24262" y="17393"/>
                  </a:cubicBezTo>
                  <a:cubicBezTo>
                    <a:pt x="23897" y="20646"/>
                    <a:pt x="24201" y="23928"/>
                    <a:pt x="25053" y="27059"/>
                  </a:cubicBezTo>
                  <a:cubicBezTo>
                    <a:pt x="25022" y="27181"/>
                    <a:pt x="25053" y="27302"/>
                    <a:pt x="25174" y="27393"/>
                  </a:cubicBezTo>
                  <a:lnTo>
                    <a:pt x="25174" y="27424"/>
                  </a:lnTo>
                  <a:cubicBezTo>
                    <a:pt x="23198" y="29278"/>
                    <a:pt x="21253" y="31193"/>
                    <a:pt x="19429" y="33199"/>
                  </a:cubicBezTo>
                  <a:cubicBezTo>
                    <a:pt x="20554" y="31011"/>
                    <a:pt x="21223" y="28640"/>
                    <a:pt x="21223" y="26147"/>
                  </a:cubicBezTo>
                  <a:cubicBezTo>
                    <a:pt x="21223" y="24749"/>
                    <a:pt x="21223" y="20433"/>
                    <a:pt x="19125" y="20281"/>
                  </a:cubicBezTo>
                  <a:cubicBezTo>
                    <a:pt x="19087" y="20278"/>
                    <a:pt x="19048" y="20277"/>
                    <a:pt x="19011" y="20277"/>
                  </a:cubicBezTo>
                  <a:cubicBezTo>
                    <a:pt x="16893" y="20277"/>
                    <a:pt x="16509" y="24409"/>
                    <a:pt x="16390" y="25813"/>
                  </a:cubicBezTo>
                  <a:cubicBezTo>
                    <a:pt x="16116" y="28731"/>
                    <a:pt x="16724" y="31679"/>
                    <a:pt x="18061" y="34293"/>
                  </a:cubicBezTo>
                  <a:cubicBezTo>
                    <a:pt x="18092" y="34354"/>
                    <a:pt x="18183" y="34415"/>
                    <a:pt x="18244" y="34445"/>
                  </a:cubicBezTo>
                  <a:cubicBezTo>
                    <a:pt x="15934" y="37029"/>
                    <a:pt x="13715" y="39704"/>
                    <a:pt x="11678" y="42470"/>
                  </a:cubicBezTo>
                  <a:cubicBezTo>
                    <a:pt x="12925" y="39947"/>
                    <a:pt x="13624" y="37211"/>
                    <a:pt x="13563" y="34445"/>
                  </a:cubicBezTo>
                  <a:cubicBezTo>
                    <a:pt x="13533" y="32994"/>
                    <a:pt x="13475" y="28630"/>
                    <a:pt x="11168" y="28630"/>
                  </a:cubicBezTo>
                  <a:cubicBezTo>
                    <a:pt x="11107" y="28630"/>
                    <a:pt x="11044" y="28633"/>
                    <a:pt x="10979" y="28640"/>
                  </a:cubicBezTo>
                  <a:cubicBezTo>
                    <a:pt x="8608" y="28852"/>
                    <a:pt x="8821" y="33199"/>
                    <a:pt x="8821" y="34810"/>
                  </a:cubicBezTo>
                  <a:cubicBezTo>
                    <a:pt x="8821" y="37667"/>
                    <a:pt x="9399" y="40464"/>
                    <a:pt x="10371" y="43078"/>
                  </a:cubicBezTo>
                  <a:cubicBezTo>
                    <a:pt x="10189" y="43138"/>
                    <a:pt x="10067" y="43412"/>
                    <a:pt x="10280" y="43534"/>
                  </a:cubicBezTo>
                  <a:cubicBezTo>
                    <a:pt x="10371" y="43594"/>
                    <a:pt x="10523" y="43716"/>
                    <a:pt x="10645" y="43777"/>
                  </a:cubicBezTo>
                  <a:cubicBezTo>
                    <a:pt x="8912" y="46208"/>
                    <a:pt x="7241" y="48731"/>
                    <a:pt x="5660" y="51315"/>
                  </a:cubicBezTo>
                  <a:cubicBezTo>
                    <a:pt x="6511" y="48640"/>
                    <a:pt x="6785" y="45874"/>
                    <a:pt x="6390" y="43108"/>
                  </a:cubicBezTo>
                  <a:cubicBezTo>
                    <a:pt x="6249" y="42041"/>
                    <a:pt x="5797" y="37913"/>
                    <a:pt x="3980" y="37913"/>
                  </a:cubicBezTo>
                  <a:cubicBezTo>
                    <a:pt x="3830" y="37913"/>
                    <a:pt x="3671" y="37941"/>
                    <a:pt x="3502" y="38002"/>
                  </a:cubicBezTo>
                  <a:cubicBezTo>
                    <a:pt x="2985" y="38427"/>
                    <a:pt x="2712" y="39309"/>
                    <a:pt x="2651" y="40008"/>
                  </a:cubicBezTo>
                  <a:cubicBezTo>
                    <a:pt x="2408" y="41315"/>
                    <a:pt x="2438" y="42774"/>
                    <a:pt x="2560" y="44111"/>
                  </a:cubicBezTo>
                  <a:cubicBezTo>
                    <a:pt x="2742" y="47181"/>
                    <a:pt x="3593" y="50129"/>
                    <a:pt x="4870" y="52926"/>
                  </a:cubicBezTo>
                  <a:cubicBezTo>
                    <a:pt x="4870" y="52956"/>
                    <a:pt x="4931" y="52956"/>
                    <a:pt x="4931" y="52987"/>
                  </a:cubicBezTo>
                  <a:cubicBezTo>
                    <a:pt x="3168" y="55996"/>
                    <a:pt x="1526" y="59066"/>
                    <a:pt x="98" y="62227"/>
                  </a:cubicBezTo>
                  <a:cubicBezTo>
                    <a:pt x="1" y="62421"/>
                    <a:pt x="164" y="62565"/>
                    <a:pt x="334" y="62565"/>
                  </a:cubicBezTo>
                  <a:cubicBezTo>
                    <a:pt x="430" y="62565"/>
                    <a:pt x="529" y="62519"/>
                    <a:pt x="584" y="62409"/>
                  </a:cubicBezTo>
                  <a:cubicBezTo>
                    <a:pt x="1982" y="59370"/>
                    <a:pt x="3532" y="56361"/>
                    <a:pt x="5265" y="53443"/>
                  </a:cubicBezTo>
                  <a:cubicBezTo>
                    <a:pt x="5307" y="53485"/>
                    <a:pt x="5379" y="53542"/>
                    <a:pt x="5460" y="53542"/>
                  </a:cubicBezTo>
                  <a:cubicBezTo>
                    <a:pt x="5495" y="53542"/>
                    <a:pt x="5532" y="53531"/>
                    <a:pt x="5569" y="53503"/>
                  </a:cubicBezTo>
                  <a:cubicBezTo>
                    <a:pt x="5660" y="53473"/>
                    <a:pt x="5812" y="53412"/>
                    <a:pt x="5934" y="53382"/>
                  </a:cubicBezTo>
                  <a:cubicBezTo>
                    <a:pt x="8639" y="55205"/>
                    <a:pt x="11526" y="56725"/>
                    <a:pt x="14536" y="57880"/>
                  </a:cubicBezTo>
                  <a:cubicBezTo>
                    <a:pt x="15169" y="58128"/>
                    <a:pt x="16152" y="58426"/>
                    <a:pt x="16995" y="58426"/>
                  </a:cubicBezTo>
                  <a:cubicBezTo>
                    <a:pt x="18013" y="58426"/>
                    <a:pt x="18828" y="57992"/>
                    <a:pt x="18578" y="56513"/>
                  </a:cubicBezTo>
                  <a:cubicBezTo>
                    <a:pt x="18213" y="54324"/>
                    <a:pt x="14779" y="52956"/>
                    <a:pt x="12925" y="52439"/>
                  </a:cubicBezTo>
                  <a:cubicBezTo>
                    <a:pt x="11945" y="52182"/>
                    <a:pt x="10949" y="52055"/>
                    <a:pt x="9957" y="52055"/>
                  </a:cubicBezTo>
                  <a:cubicBezTo>
                    <a:pt x="8610" y="52055"/>
                    <a:pt x="7272" y="52288"/>
                    <a:pt x="5994" y="52743"/>
                  </a:cubicBezTo>
                  <a:cubicBezTo>
                    <a:pt x="5903" y="52683"/>
                    <a:pt x="5782" y="52652"/>
                    <a:pt x="5721" y="52561"/>
                  </a:cubicBezTo>
                  <a:cubicBezTo>
                    <a:pt x="6663" y="50920"/>
                    <a:pt x="7697" y="49339"/>
                    <a:pt x="8700" y="47789"/>
                  </a:cubicBezTo>
                  <a:cubicBezTo>
                    <a:pt x="9520" y="46573"/>
                    <a:pt x="10341" y="45388"/>
                    <a:pt x="11192" y="44202"/>
                  </a:cubicBezTo>
                  <a:cubicBezTo>
                    <a:pt x="13411" y="45874"/>
                    <a:pt x="15812" y="47515"/>
                    <a:pt x="18578" y="48093"/>
                  </a:cubicBezTo>
                  <a:cubicBezTo>
                    <a:pt x="19161" y="48216"/>
                    <a:pt x="20024" y="48339"/>
                    <a:pt x="20912" y="48339"/>
                  </a:cubicBezTo>
                  <a:cubicBezTo>
                    <a:pt x="22434" y="48339"/>
                    <a:pt x="24030" y="47978"/>
                    <a:pt x="24414" y="46634"/>
                  </a:cubicBezTo>
                  <a:cubicBezTo>
                    <a:pt x="25022" y="44476"/>
                    <a:pt x="21162" y="43746"/>
                    <a:pt x="19855" y="43412"/>
                  </a:cubicBezTo>
                  <a:cubicBezTo>
                    <a:pt x="18207" y="43024"/>
                    <a:pt x="16535" y="42834"/>
                    <a:pt x="14862" y="42834"/>
                  </a:cubicBezTo>
                  <a:cubicBezTo>
                    <a:pt x="13911" y="42834"/>
                    <a:pt x="12960" y="42896"/>
                    <a:pt x="12013" y="43017"/>
                  </a:cubicBezTo>
                  <a:cubicBezTo>
                    <a:pt x="14232" y="40068"/>
                    <a:pt x="16572" y="37181"/>
                    <a:pt x="19095" y="34445"/>
                  </a:cubicBezTo>
                  <a:cubicBezTo>
                    <a:pt x="19125" y="34445"/>
                    <a:pt x="19156" y="34445"/>
                    <a:pt x="19156" y="34415"/>
                  </a:cubicBezTo>
                  <a:cubicBezTo>
                    <a:pt x="21679" y="35570"/>
                    <a:pt x="23776" y="37637"/>
                    <a:pt x="26481" y="38245"/>
                  </a:cubicBezTo>
                  <a:cubicBezTo>
                    <a:pt x="26843" y="38328"/>
                    <a:pt x="27294" y="38381"/>
                    <a:pt x="27766" y="38381"/>
                  </a:cubicBezTo>
                  <a:cubicBezTo>
                    <a:pt x="29200" y="38381"/>
                    <a:pt x="30828" y="37892"/>
                    <a:pt x="30736" y="36269"/>
                  </a:cubicBezTo>
                  <a:cubicBezTo>
                    <a:pt x="30615" y="34202"/>
                    <a:pt x="27667" y="33716"/>
                    <a:pt x="26116" y="33442"/>
                  </a:cubicBezTo>
                  <a:cubicBezTo>
                    <a:pt x="25277" y="33298"/>
                    <a:pt x="24433" y="33230"/>
                    <a:pt x="23590" y="33230"/>
                  </a:cubicBezTo>
                  <a:cubicBezTo>
                    <a:pt x="22296" y="33230"/>
                    <a:pt x="21003" y="33391"/>
                    <a:pt x="19733" y="33685"/>
                  </a:cubicBezTo>
                  <a:cubicBezTo>
                    <a:pt x="21679" y="31588"/>
                    <a:pt x="23685" y="29582"/>
                    <a:pt x="25782" y="27606"/>
                  </a:cubicBezTo>
                  <a:cubicBezTo>
                    <a:pt x="27503" y="28769"/>
                    <a:pt x="33762" y="32693"/>
                    <a:pt x="37098" y="32693"/>
                  </a:cubicBezTo>
                  <a:cubicBezTo>
                    <a:pt x="38299" y="32693"/>
                    <a:pt x="39120" y="32185"/>
                    <a:pt x="39217" y="30859"/>
                  </a:cubicBezTo>
                  <a:cubicBezTo>
                    <a:pt x="39399" y="28518"/>
                    <a:pt x="36360" y="27059"/>
                    <a:pt x="34506" y="26573"/>
                  </a:cubicBezTo>
                  <a:cubicBezTo>
                    <a:pt x="33406" y="26278"/>
                    <a:pt x="32288" y="26160"/>
                    <a:pt x="31163" y="26160"/>
                  </a:cubicBezTo>
                  <a:cubicBezTo>
                    <a:pt x="29739" y="26160"/>
                    <a:pt x="28303" y="26348"/>
                    <a:pt x="26876" y="26603"/>
                  </a:cubicBezTo>
                  <a:cubicBezTo>
                    <a:pt x="28882" y="24779"/>
                    <a:pt x="30980" y="23047"/>
                    <a:pt x="33107" y="21406"/>
                  </a:cubicBezTo>
                  <a:cubicBezTo>
                    <a:pt x="34506" y="23320"/>
                    <a:pt x="36360" y="24840"/>
                    <a:pt x="38548" y="25783"/>
                  </a:cubicBezTo>
                  <a:cubicBezTo>
                    <a:pt x="39280" y="26108"/>
                    <a:pt x="40343" y="26494"/>
                    <a:pt x="41303" y="26494"/>
                  </a:cubicBezTo>
                  <a:cubicBezTo>
                    <a:pt x="42137" y="26494"/>
                    <a:pt x="42894" y="26203"/>
                    <a:pt x="43290" y="25327"/>
                  </a:cubicBezTo>
                  <a:cubicBezTo>
                    <a:pt x="43959" y="23776"/>
                    <a:pt x="42226" y="22287"/>
                    <a:pt x="41041" y="21649"/>
                  </a:cubicBezTo>
                  <a:cubicBezTo>
                    <a:pt x="39095" y="20524"/>
                    <a:pt x="36907" y="20281"/>
                    <a:pt x="34749" y="20159"/>
                  </a:cubicBezTo>
                  <a:cubicBezTo>
                    <a:pt x="36420" y="18913"/>
                    <a:pt x="38153" y="17697"/>
                    <a:pt x="39916" y="16512"/>
                  </a:cubicBezTo>
                  <a:cubicBezTo>
                    <a:pt x="41861" y="18396"/>
                    <a:pt x="44141" y="19886"/>
                    <a:pt x="46664" y="20889"/>
                  </a:cubicBezTo>
                  <a:cubicBezTo>
                    <a:pt x="47409" y="21177"/>
                    <a:pt x="48541" y="21597"/>
                    <a:pt x="49550" y="21597"/>
                  </a:cubicBezTo>
                  <a:cubicBezTo>
                    <a:pt x="50352" y="21597"/>
                    <a:pt x="51076" y="21332"/>
                    <a:pt x="51466" y="20524"/>
                  </a:cubicBezTo>
                  <a:cubicBezTo>
                    <a:pt x="52409" y="18548"/>
                    <a:pt x="49977" y="16968"/>
                    <a:pt x="48457" y="16360"/>
                  </a:cubicBezTo>
                  <a:cubicBezTo>
                    <a:pt x="47101" y="15834"/>
                    <a:pt x="45670" y="15659"/>
                    <a:pt x="44232" y="15659"/>
                  </a:cubicBezTo>
                  <a:cubicBezTo>
                    <a:pt x="43090" y="15659"/>
                    <a:pt x="41944" y="15769"/>
                    <a:pt x="40828" y="15904"/>
                  </a:cubicBezTo>
                  <a:cubicBezTo>
                    <a:pt x="44171" y="13685"/>
                    <a:pt x="47667" y="11679"/>
                    <a:pt x="51223" y="9855"/>
                  </a:cubicBezTo>
                  <a:cubicBezTo>
                    <a:pt x="51345" y="9855"/>
                    <a:pt x="51497" y="9825"/>
                    <a:pt x="51618" y="9825"/>
                  </a:cubicBezTo>
                  <a:cubicBezTo>
                    <a:pt x="51527" y="9886"/>
                    <a:pt x="51497" y="10007"/>
                    <a:pt x="51406" y="10098"/>
                  </a:cubicBezTo>
                  <a:cubicBezTo>
                    <a:pt x="51277" y="10313"/>
                    <a:pt x="51467" y="10528"/>
                    <a:pt x="51643" y="10528"/>
                  </a:cubicBezTo>
                  <a:cubicBezTo>
                    <a:pt x="51716" y="10528"/>
                    <a:pt x="51787" y="10491"/>
                    <a:pt x="51831" y="10402"/>
                  </a:cubicBezTo>
                  <a:cubicBezTo>
                    <a:pt x="51983" y="10159"/>
                    <a:pt x="52135" y="9946"/>
                    <a:pt x="52287" y="9673"/>
                  </a:cubicBezTo>
                  <a:cubicBezTo>
                    <a:pt x="55175" y="9247"/>
                    <a:pt x="58093" y="8670"/>
                    <a:pt x="60646" y="7211"/>
                  </a:cubicBezTo>
                  <a:cubicBezTo>
                    <a:pt x="61862" y="6512"/>
                    <a:pt x="65296" y="4262"/>
                    <a:pt x="63837" y="2439"/>
                  </a:cubicBezTo>
                  <a:cubicBezTo>
                    <a:pt x="63469" y="1959"/>
                    <a:pt x="62950" y="1771"/>
                    <a:pt x="62360" y="1771"/>
                  </a:cubicBezTo>
                  <a:cubicBezTo>
                    <a:pt x="60709" y="1771"/>
                    <a:pt x="58509" y="3240"/>
                    <a:pt x="57546" y="3867"/>
                  </a:cubicBezTo>
                  <a:cubicBezTo>
                    <a:pt x="55479" y="5144"/>
                    <a:pt x="53746" y="6785"/>
                    <a:pt x="52287" y="8731"/>
                  </a:cubicBezTo>
                  <a:cubicBezTo>
                    <a:pt x="52257" y="8731"/>
                    <a:pt x="52226" y="8731"/>
                    <a:pt x="52196" y="8761"/>
                  </a:cubicBezTo>
                  <a:cubicBezTo>
                    <a:pt x="50919" y="9369"/>
                    <a:pt x="49643" y="10007"/>
                    <a:pt x="48427" y="10706"/>
                  </a:cubicBezTo>
                  <a:cubicBezTo>
                    <a:pt x="49795" y="8974"/>
                    <a:pt x="50615" y="6937"/>
                    <a:pt x="50767" y="4779"/>
                  </a:cubicBezTo>
                  <a:cubicBezTo>
                    <a:pt x="50889" y="3290"/>
                    <a:pt x="50889" y="554"/>
                    <a:pt x="49035" y="68"/>
                  </a:cubicBezTo>
                  <a:cubicBezTo>
                    <a:pt x="48870" y="22"/>
                    <a:pt x="48715" y="0"/>
                    <a:pt x="48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-3977296" flipH="1">
              <a:off x="-294252" y="2791077"/>
              <a:ext cx="1603259" cy="1375079"/>
            </a:xfrm>
            <a:custGeom>
              <a:avLst/>
              <a:gdLst/>
              <a:ahLst/>
              <a:cxnLst/>
              <a:rect l="l" t="t" r="r" b="b"/>
              <a:pathLst>
                <a:path w="64136" h="55008" extrusionOk="0">
                  <a:moveTo>
                    <a:pt x="63868" y="0"/>
                  </a:moveTo>
                  <a:cubicBezTo>
                    <a:pt x="63779" y="0"/>
                    <a:pt x="63703" y="40"/>
                    <a:pt x="63680" y="133"/>
                  </a:cubicBezTo>
                  <a:cubicBezTo>
                    <a:pt x="61400" y="6881"/>
                    <a:pt x="57601" y="13203"/>
                    <a:pt x="52555" y="18674"/>
                  </a:cubicBezTo>
                  <a:lnTo>
                    <a:pt x="52524" y="18705"/>
                  </a:lnTo>
                  <a:cubicBezTo>
                    <a:pt x="52372" y="18857"/>
                    <a:pt x="52160" y="19039"/>
                    <a:pt x="52008" y="19252"/>
                  </a:cubicBezTo>
                  <a:cubicBezTo>
                    <a:pt x="51369" y="19890"/>
                    <a:pt x="50731" y="20559"/>
                    <a:pt x="50093" y="21167"/>
                  </a:cubicBezTo>
                  <a:cubicBezTo>
                    <a:pt x="49029" y="21471"/>
                    <a:pt x="48299" y="21623"/>
                    <a:pt x="47236" y="21683"/>
                  </a:cubicBezTo>
                  <a:cubicBezTo>
                    <a:pt x="46044" y="21723"/>
                    <a:pt x="44830" y="21774"/>
                    <a:pt x="43612" y="21774"/>
                  </a:cubicBezTo>
                  <a:cubicBezTo>
                    <a:pt x="42034" y="21774"/>
                    <a:pt x="40451" y="21688"/>
                    <a:pt x="38907" y="21379"/>
                  </a:cubicBezTo>
                  <a:cubicBezTo>
                    <a:pt x="36324" y="20832"/>
                    <a:pt x="32919" y="19616"/>
                    <a:pt x="29576" y="18431"/>
                  </a:cubicBezTo>
                  <a:cubicBezTo>
                    <a:pt x="25253" y="16898"/>
                    <a:pt x="21348" y="15499"/>
                    <a:pt x="19167" y="15499"/>
                  </a:cubicBezTo>
                  <a:cubicBezTo>
                    <a:pt x="18235" y="15499"/>
                    <a:pt x="17618" y="15754"/>
                    <a:pt x="17417" y="16364"/>
                  </a:cubicBezTo>
                  <a:cubicBezTo>
                    <a:pt x="17113" y="17306"/>
                    <a:pt x="17296" y="18188"/>
                    <a:pt x="18025" y="18978"/>
                  </a:cubicBezTo>
                  <a:cubicBezTo>
                    <a:pt x="20639" y="21896"/>
                    <a:pt x="29150" y="22747"/>
                    <a:pt x="32706" y="22960"/>
                  </a:cubicBezTo>
                  <a:cubicBezTo>
                    <a:pt x="34317" y="23066"/>
                    <a:pt x="35927" y="23118"/>
                    <a:pt x="37493" y="23118"/>
                  </a:cubicBezTo>
                  <a:cubicBezTo>
                    <a:pt x="42194" y="23118"/>
                    <a:pt x="46514" y="22656"/>
                    <a:pt x="49363" y="21835"/>
                  </a:cubicBezTo>
                  <a:lnTo>
                    <a:pt x="49363" y="21835"/>
                  </a:lnTo>
                  <a:cubicBezTo>
                    <a:pt x="48603" y="22534"/>
                    <a:pt x="47813" y="23234"/>
                    <a:pt x="46992" y="23902"/>
                  </a:cubicBezTo>
                  <a:cubicBezTo>
                    <a:pt x="46658" y="24176"/>
                    <a:pt x="46354" y="24449"/>
                    <a:pt x="46020" y="24723"/>
                  </a:cubicBezTo>
                  <a:cubicBezTo>
                    <a:pt x="45989" y="24723"/>
                    <a:pt x="45929" y="24723"/>
                    <a:pt x="45929" y="24753"/>
                  </a:cubicBezTo>
                  <a:cubicBezTo>
                    <a:pt x="45169" y="25331"/>
                    <a:pt x="44622" y="25665"/>
                    <a:pt x="43801" y="26030"/>
                  </a:cubicBezTo>
                  <a:cubicBezTo>
                    <a:pt x="41734" y="26942"/>
                    <a:pt x="39546" y="27914"/>
                    <a:pt x="37235" y="28249"/>
                  </a:cubicBezTo>
                  <a:cubicBezTo>
                    <a:pt x="36480" y="28365"/>
                    <a:pt x="35720" y="28415"/>
                    <a:pt x="34960" y="28415"/>
                  </a:cubicBezTo>
                  <a:cubicBezTo>
                    <a:pt x="32540" y="28415"/>
                    <a:pt x="30111" y="27907"/>
                    <a:pt x="27752" y="27398"/>
                  </a:cubicBezTo>
                  <a:cubicBezTo>
                    <a:pt x="25373" y="26911"/>
                    <a:pt x="22921" y="26400"/>
                    <a:pt x="20484" y="26400"/>
                  </a:cubicBezTo>
                  <a:cubicBezTo>
                    <a:pt x="20181" y="26400"/>
                    <a:pt x="19878" y="26408"/>
                    <a:pt x="19576" y="26425"/>
                  </a:cubicBezTo>
                  <a:cubicBezTo>
                    <a:pt x="18968" y="26455"/>
                    <a:pt x="18329" y="26547"/>
                    <a:pt x="17782" y="26851"/>
                  </a:cubicBezTo>
                  <a:cubicBezTo>
                    <a:pt x="17144" y="27215"/>
                    <a:pt x="16749" y="27854"/>
                    <a:pt x="16749" y="28553"/>
                  </a:cubicBezTo>
                  <a:cubicBezTo>
                    <a:pt x="16810" y="29586"/>
                    <a:pt x="17721" y="30346"/>
                    <a:pt x="19272" y="30680"/>
                  </a:cubicBezTo>
                  <a:cubicBezTo>
                    <a:pt x="21269" y="31132"/>
                    <a:pt x="23459" y="31345"/>
                    <a:pt x="25719" y="31345"/>
                  </a:cubicBezTo>
                  <a:cubicBezTo>
                    <a:pt x="31061" y="31345"/>
                    <a:pt x="36793" y="30156"/>
                    <a:pt x="41278" y="28127"/>
                  </a:cubicBezTo>
                  <a:lnTo>
                    <a:pt x="41278" y="28127"/>
                  </a:lnTo>
                  <a:cubicBezTo>
                    <a:pt x="39515" y="29282"/>
                    <a:pt x="37691" y="30346"/>
                    <a:pt x="35746" y="31349"/>
                  </a:cubicBezTo>
                  <a:cubicBezTo>
                    <a:pt x="35716" y="31349"/>
                    <a:pt x="35716" y="31349"/>
                    <a:pt x="35685" y="31410"/>
                  </a:cubicBezTo>
                  <a:cubicBezTo>
                    <a:pt x="34895" y="31714"/>
                    <a:pt x="33983" y="32170"/>
                    <a:pt x="32980" y="32717"/>
                  </a:cubicBezTo>
                  <a:cubicBezTo>
                    <a:pt x="31126" y="33598"/>
                    <a:pt x="29181" y="34450"/>
                    <a:pt x="27174" y="35209"/>
                  </a:cubicBezTo>
                  <a:lnTo>
                    <a:pt x="27083" y="35209"/>
                  </a:lnTo>
                  <a:cubicBezTo>
                    <a:pt x="27022" y="35209"/>
                    <a:pt x="26992" y="35240"/>
                    <a:pt x="26901" y="35240"/>
                  </a:cubicBezTo>
                  <a:cubicBezTo>
                    <a:pt x="26232" y="35422"/>
                    <a:pt x="25715" y="35513"/>
                    <a:pt x="25047" y="35513"/>
                  </a:cubicBezTo>
                  <a:cubicBezTo>
                    <a:pt x="24575" y="35521"/>
                    <a:pt x="24101" y="35528"/>
                    <a:pt x="23626" y="35528"/>
                  </a:cubicBezTo>
                  <a:cubicBezTo>
                    <a:pt x="22143" y="35528"/>
                    <a:pt x="20647" y="35456"/>
                    <a:pt x="19150" y="35088"/>
                  </a:cubicBezTo>
                  <a:cubicBezTo>
                    <a:pt x="17326" y="34632"/>
                    <a:pt x="14895" y="33598"/>
                    <a:pt x="12493" y="32626"/>
                  </a:cubicBezTo>
                  <a:cubicBezTo>
                    <a:pt x="9324" y="31282"/>
                    <a:pt x="6515" y="30108"/>
                    <a:pt x="4982" y="30108"/>
                  </a:cubicBezTo>
                  <a:cubicBezTo>
                    <a:pt x="4677" y="30108"/>
                    <a:pt x="4422" y="30154"/>
                    <a:pt x="4226" y="30255"/>
                  </a:cubicBezTo>
                  <a:cubicBezTo>
                    <a:pt x="4043" y="30346"/>
                    <a:pt x="3891" y="30528"/>
                    <a:pt x="3800" y="30741"/>
                  </a:cubicBezTo>
                  <a:cubicBezTo>
                    <a:pt x="3587" y="31562"/>
                    <a:pt x="3800" y="32322"/>
                    <a:pt x="4438" y="33021"/>
                  </a:cubicBezTo>
                  <a:cubicBezTo>
                    <a:pt x="6566" y="35270"/>
                    <a:pt x="12554" y="36061"/>
                    <a:pt x="15016" y="36304"/>
                  </a:cubicBezTo>
                  <a:cubicBezTo>
                    <a:pt x="16561" y="36448"/>
                    <a:pt x="18106" y="36517"/>
                    <a:pt x="19573" y="36517"/>
                  </a:cubicBezTo>
                  <a:cubicBezTo>
                    <a:pt x="21194" y="36517"/>
                    <a:pt x="22719" y="36433"/>
                    <a:pt x="24044" y="36273"/>
                  </a:cubicBezTo>
                  <a:lnTo>
                    <a:pt x="24044" y="36273"/>
                  </a:lnTo>
                  <a:cubicBezTo>
                    <a:pt x="23284" y="36516"/>
                    <a:pt x="22494" y="36790"/>
                    <a:pt x="21703" y="37033"/>
                  </a:cubicBezTo>
                  <a:cubicBezTo>
                    <a:pt x="21156" y="37185"/>
                    <a:pt x="20639" y="37368"/>
                    <a:pt x="20062" y="37519"/>
                  </a:cubicBezTo>
                  <a:lnTo>
                    <a:pt x="20001" y="37519"/>
                  </a:lnTo>
                  <a:cubicBezTo>
                    <a:pt x="18724" y="37854"/>
                    <a:pt x="17448" y="38158"/>
                    <a:pt x="16110" y="38340"/>
                  </a:cubicBezTo>
                  <a:lnTo>
                    <a:pt x="15958" y="38340"/>
                  </a:lnTo>
                  <a:cubicBezTo>
                    <a:pt x="15530" y="38359"/>
                    <a:pt x="15114" y="38375"/>
                    <a:pt x="14673" y="38375"/>
                  </a:cubicBezTo>
                  <a:cubicBezTo>
                    <a:pt x="13709" y="38375"/>
                    <a:pt x="12630" y="38298"/>
                    <a:pt x="11065" y="38006"/>
                  </a:cubicBezTo>
                  <a:cubicBezTo>
                    <a:pt x="9515" y="37732"/>
                    <a:pt x="7478" y="36912"/>
                    <a:pt x="5715" y="36212"/>
                  </a:cubicBezTo>
                  <a:cubicBezTo>
                    <a:pt x="3658" y="35410"/>
                    <a:pt x="1994" y="34752"/>
                    <a:pt x="1014" y="34752"/>
                  </a:cubicBezTo>
                  <a:cubicBezTo>
                    <a:pt x="807" y="34752"/>
                    <a:pt x="630" y="34781"/>
                    <a:pt x="487" y="34845"/>
                  </a:cubicBezTo>
                  <a:cubicBezTo>
                    <a:pt x="305" y="34936"/>
                    <a:pt x="244" y="35088"/>
                    <a:pt x="153" y="35270"/>
                  </a:cubicBezTo>
                  <a:cubicBezTo>
                    <a:pt x="1" y="35848"/>
                    <a:pt x="122" y="36425"/>
                    <a:pt x="548" y="36912"/>
                  </a:cubicBezTo>
                  <a:cubicBezTo>
                    <a:pt x="1889" y="38541"/>
                    <a:pt x="6409" y="39247"/>
                    <a:pt x="10676" y="39247"/>
                  </a:cubicBezTo>
                  <a:cubicBezTo>
                    <a:pt x="12696" y="39247"/>
                    <a:pt x="14659" y="39089"/>
                    <a:pt x="16202" y="38796"/>
                  </a:cubicBezTo>
                  <a:cubicBezTo>
                    <a:pt x="16840" y="38735"/>
                    <a:pt x="17478" y="38614"/>
                    <a:pt x="18086" y="38462"/>
                  </a:cubicBezTo>
                  <a:lnTo>
                    <a:pt x="18086" y="38462"/>
                  </a:lnTo>
                  <a:cubicBezTo>
                    <a:pt x="12919" y="41380"/>
                    <a:pt x="4864" y="49039"/>
                    <a:pt x="4560" y="52991"/>
                  </a:cubicBezTo>
                  <a:cubicBezTo>
                    <a:pt x="4499" y="53812"/>
                    <a:pt x="4803" y="54450"/>
                    <a:pt x="5411" y="54875"/>
                  </a:cubicBezTo>
                  <a:cubicBezTo>
                    <a:pt x="5550" y="54968"/>
                    <a:pt x="5708" y="55008"/>
                    <a:pt x="5882" y="55008"/>
                  </a:cubicBezTo>
                  <a:cubicBezTo>
                    <a:pt x="5936" y="55008"/>
                    <a:pt x="5992" y="55004"/>
                    <a:pt x="6049" y="54997"/>
                  </a:cubicBezTo>
                  <a:cubicBezTo>
                    <a:pt x="7265" y="54723"/>
                    <a:pt x="8937" y="51805"/>
                    <a:pt x="10822" y="48371"/>
                  </a:cubicBezTo>
                  <a:cubicBezTo>
                    <a:pt x="12007" y="46243"/>
                    <a:pt x="13253" y="44085"/>
                    <a:pt x="14378" y="42687"/>
                  </a:cubicBezTo>
                  <a:cubicBezTo>
                    <a:pt x="15533" y="41167"/>
                    <a:pt x="17022" y="40012"/>
                    <a:pt x="18512" y="38887"/>
                  </a:cubicBezTo>
                  <a:cubicBezTo>
                    <a:pt x="19028" y="38462"/>
                    <a:pt x="19484" y="38249"/>
                    <a:pt x="20183" y="37945"/>
                  </a:cubicBezTo>
                  <a:cubicBezTo>
                    <a:pt x="20761" y="37793"/>
                    <a:pt x="21308" y="37641"/>
                    <a:pt x="21855" y="37428"/>
                  </a:cubicBezTo>
                  <a:cubicBezTo>
                    <a:pt x="24895" y="36486"/>
                    <a:pt x="27813" y="35422"/>
                    <a:pt x="30579" y="34237"/>
                  </a:cubicBezTo>
                  <a:lnTo>
                    <a:pt x="30579" y="34237"/>
                  </a:lnTo>
                  <a:cubicBezTo>
                    <a:pt x="24348" y="38614"/>
                    <a:pt x="16840" y="46273"/>
                    <a:pt x="16536" y="50559"/>
                  </a:cubicBezTo>
                  <a:cubicBezTo>
                    <a:pt x="16445" y="51562"/>
                    <a:pt x="16810" y="52383"/>
                    <a:pt x="17569" y="52900"/>
                  </a:cubicBezTo>
                  <a:cubicBezTo>
                    <a:pt x="17734" y="53018"/>
                    <a:pt x="17936" y="53062"/>
                    <a:pt x="18146" y="53062"/>
                  </a:cubicBezTo>
                  <a:cubicBezTo>
                    <a:pt x="18206" y="53062"/>
                    <a:pt x="18268" y="53059"/>
                    <a:pt x="18329" y="53052"/>
                  </a:cubicBezTo>
                  <a:cubicBezTo>
                    <a:pt x="19849" y="52717"/>
                    <a:pt x="22007" y="48887"/>
                    <a:pt x="24317" y="44814"/>
                  </a:cubicBezTo>
                  <a:cubicBezTo>
                    <a:pt x="25807" y="42140"/>
                    <a:pt x="27357" y="39404"/>
                    <a:pt x="28725" y="37671"/>
                  </a:cubicBezTo>
                  <a:cubicBezTo>
                    <a:pt x="30214" y="35757"/>
                    <a:pt x="32099" y="34328"/>
                    <a:pt x="33922" y="32930"/>
                  </a:cubicBezTo>
                  <a:cubicBezTo>
                    <a:pt x="34226" y="32687"/>
                    <a:pt x="34500" y="32504"/>
                    <a:pt x="34773" y="32352"/>
                  </a:cubicBezTo>
                  <a:cubicBezTo>
                    <a:pt x="35138" y="32170"/>
                    <a:pt x="35533" y="31957"/>
                    <a:pt x="35898" y="31744"/>
                  </a:cubicBezTo>
                  <a:cubicBezTo>
                    <a:pt x="35959" y="31714"/>
                    <a:pt x="36020" y="31714"/>
                    <a:pt x="36050" y="31653"/>
                  </a:cubicBezTo>
                  <a:cubicBezTo>
                    <a:pt x="36111" y="31653"/>
                    <a:pt x="36111" y="31623"/>
                    <a:pt x="36141" y="31623"/>
                  </a:cubicBezTo>
                  <a:cubicBezTo>
                    <a:pt x="37418" y="30954"/>
                    <a:pt x="38725" y="30225"/>
                    <a:pt x="39941" y="29465"/>
                  </a:cubicBezTo>
                  <a:lnTo>
                    <a:pt x="39941" y="29465"/>
                  </a:lnTo>
                  <a:cubicBezTo>
                    <a:pt x="34956" y="34510"/>
                    <a:pt x="30548" y="42596"/>
                    <a:pt x="29272" y="49739"/>
                  </a:cubicBezTo>
                  <a:cubicBezTo>
                    <a:pt x="28968" y="51410"/>
                    <a:pt x="29302" y="52626"/>
                    <a:pt x="30184" y="53143"/>
                  </a:cubicBezTo>
                  <a:cubicBezTo>
                    <a:pt x="30387" y="53256"/>
                    <a:pt x="30620" y="53310"/>
                    <a:pt x="30862" y="53310"/>
                  </a:cubicBezTo>
                  <a:cubicBezTo>
                    <a:pt x="31271" y="53310"/>
                    <a:pt x="31705" y="53156"/>
                    <a:pt x="32068" y="52869"/>
                  </a:cubicBezTo>
                  <a:cubicBezTo>
                    <a:pt x="32554" y="52444"/>
                    <a:pt x="32858" y="51836"/>
                    <a:pt x="33132" y="51258"/>
                  </a:cubicBezTo>
                  <a:cubicBezTo>
                    <a:pt x="34317" y="48644"/>
                    <a:pt x="34925" y="45696"/>
                    <a:pt x="35442" y="42839"/>
                  </a:cubicBezTo>
                  <a:cubicBezTo>
                    <a:pt x="36111" y="39495"/>
                    <a:pt x="36779" y="36030"/>
                    <a:pt x="38451" y="33143"/>
                  </a:cubicBezTo>
                  <a:cubicBezTo>
                    <a:pt x="39667" y="31045"/>
                    <a:pt x="41339" y="29313"/>
                    <a:pt x="42980" y="27641"/>
                  </a:cubicBezTo>
                  <a:cubicBezTo>
                    <a:pt x="43163" y="27398"/>
                    <a:pt x="43406" y="27246"/>
                    <a:pt x="43588" y="27063"/>
                  </a:cubicBezTo>
                  <a:cubicBezTo>
                    <a:pt x="44044" y="26759"/>
                    <a:pt x="44470" y="26425"/>
                    <a:pt x="44926" y="26121"/>
                  </a:cubicBezTo>
                  <a:lnTo>
                    <a:pt x="44956" y="26091"/>
                  </a:lnTo>
                  <a:lnTo>
                    <a:pt x="44986" y="26030"/>
                  </a:lnTo>
                  <a:cubicBezTo>
                    <a:pt x="45746" y="25483"/>
                    <a:pt x="46506" y="24875"/>
                    <a:pt x="47266" y="24267"/>
                  </a:cubicBezTo>
                  <a:cubicBezTo>
                    <a:pt x="48147" y="23537"/>
                    <a:pt x="48938" y="22808"/>
                    <a:pt x="49728" y="22048"/>
                  </a:cubicBezTo>
                  <a:lnTo>
                    <a:pt x="49728" y="22048"/>
                  </a:lnTo>
                  <a:cubicBezTo>
                    <a:pt x="47874" y="24601"/>
                    <a:pt x="45868" y="27945"/>
                    <a:pt x="44166" y="31319"/>
                  </a:cubicBezTo>
                  <a:cubicBezTo>
                    <a:pt x="42737" y="34085"/>
                    <a:pt x="39606" y="40833"/>
                    <a:pt x="40549" y="43507"/>
                  </a:cubicBezTo>
                  <a:cubicBezTo>
                    <a:pt x="40761" y="44176"/>
                    <a:pt x="41217" y="44541"/>
                    <a:pt x="41886" y="44632"/>
                  </a:cubicBezTo>
                  <a:cubicBezTo>
                    <a:pt x="41911" y="44635"/>
                    <a:pt x="41936" y="44636"/>
                    <a:pt x="41961" y="44636"/>
                  </a:cubicBezTo>
                  <a:cubicBezTo>
                    <a:pt x="43472" y="44636"/>
                    <a:pt x="44552" y="40139"/>
                    <a:pt x="45837" y="34936"/>
                  </a:cubicBezTo>
                  <a:cubicBezTo>
                    <a:pt x="46506" y="32079"/>
                    <a:pt x="47236" y="29161"/>
                    <a:pt x="48026" y="27063"/>
                  </a:cubicBezTo>
                  <a:cubicBezTo>
                    <a:pt x="48877" y="24875"/>
                    <a:pt x="50154" y="22778"/>
                    <a:pt x="51400" y="20802"/>
                  </a:cubicBezTo>
                  <a:cubicBezTo>
                    <a:pt x="51856" y="20103"/>
                    <a:pt x="52251" y="19616"/>
                    <a:pt x="52828" y="19009"/>
                  </a:cubicBezTo>
                  <a:lnTo>
                    <a:pt x="53011" y="18826"/>
                  </a:lnTo>
                  <a:cubicBezTo>
                    <a:pt x="58026" y="13355"/>
                    <a:pt x="61826" y="7033"/>
                    <a:pt x="64105" y="285"/>
                  </a:cubicBezTo>
                  <a:cubicBezTo>
                    <a:pt x="64136" y="194"/>
                    <a:pt x="64105" y="102"/>
                    <a:pt x="64014" y="42"/>
                  </a:cubicBezTo>
                  <a:cubicBezTo>
                    <a:pt x="64014" y="42"/>
                    <a:pt x="63984" y="11"/>
                    <a:pt x="63953" y="11"/>
                  </a:cubicBezTo>
                  <a:cubicBezTo>
                    <a:pt x="63925" y="4"/>
                    <a:pt x="63896" y="0"/>
                    <a:pt x="63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3"/>
            <p:cNvGrpSpPr/>
            <p:nvPr/>
          </p:nvGrpSpPr>
          <p:grpSpPr>
            <a:xfrm flipH="1">
              <a:off x="1670074" y="3595379"/>
              <a:ext cx="490378" cy="472597"/>
              <a:chOff x="5582325" y="5643000"/>
              <a:chExt cx="825275" cy="79535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5634750" y="6061700"/>
                <a:ext cx="348825" cy="29375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750" extrusionOk="0">
                    <a:moveTo>
                      <a:pt x="11825" y="1"/>
                    </a:moveTo>
                    <a:cubicBezTo>
                      <a:pt x="9553" y="767"/>
                      <a:pt x="7159" y="1139"/>
                      <a:pt x="4730" y="1139"/>
                    </a:cubicBezTo>
                    <a:cubicBezTo>
                      <a:pt x="4461" y="1139"/>
                      <a:pt x="4192" y="1134"/>
                      <a:pt x="3922" y="1125"/>
                    </a:cubicBezTo>
                    <a:cubicBezTo>
                      <a:pt x="3629" y="1107"/>
                      <a:pt x="3327" y="1089"/>
                      <a:pt x="3028" y="1089"/>
                    </a:cubicBezTo>
                    <a:cubicBezTo>
                      <a:pt x="2335" y="1089"/>
                      <a:pt x="1656" y="1187"/>
                      <a:pt x="1126" y="1612"/>
                    </a:cubicBezTo>
                    <a:cubicBezTo>
                      <a:pt x="487" y="2128"/>
                      <a:pt x="274" y="3010"/>
                      <a:pt x="153" y="3861"/>
                    </a:cubicBezTo>
                    <a:cubicBezTo>
                      <a:pt x="1" y="5259"/>
                      <a:pt x="122" y="6688"/>
                      <a:pt x="426" y="8055"/>
                    </a:cubicBezTo>
                    <a:cubicBezTo>
                      <a:pt x="578" y="8724"/>
                      <a:pt x="822" y="9362"/>
                      <a:pt x="1186" y="9849"/>
                    </a:cubicBezTo>
                    <a:cubicBezTo>
                      <a:pt x="1581" y="10396"/>
                      <a:pt x="2189" y="10791"/>
                      <a:pt x="2828" y="10852"/>
                    </a:cubicBezTo>
                    <a:cubicBezTo>
                      <a:pt x="2860" y="10853"/>
                      <a:pt x="2893" y="10854"/>
                      <a:pt x="2925" y="10854"/>
                    </a:cubicBezTo>
                    <a:cubicBezTo>
                      <a:pt x="3347" y="10854"/>
                      <a:pt x="3767" y="10728"/>
                      <a:pt x="4176" y="10728"/>
                    </a:cubicBezTo>
                    <a:cubicBezTo>
                      <a:pt x="4326" y="10728"/>
                      <a:pt x="4475" y="10745"/>
                      <a:pt x="4621" y="10791"/>
                    </a:cubicBezTo>
                    <a:cubicBezTo>
                      <a:pt x="4955" y="10913"/>
                      <a:pt x="5259" y="11156"/>
                      <a:pt x="5563" y="11338"/>
                    </a:cubicBezTo>
                    <a:cubicBezTo>
                      <a:pt x="6047" y="11622"/>
                      <a:pt x="6593" y="11750"/>
                      <a:pt x="7150" y="11750"/>
                    </a:cubicBezTo>
                    <a:cubicBezTo>
                      <a:pt x="8203" y="11750"/>
                      <a:pt x="9297" y="11294"/>
                      <a:pt x="10092" y="10578"/>
                    </a:cubicBezTo>
                    <a:cubicBezTo>
                      <a:pt x="11308" y="9484"/>
                      <a:pt x="11946" y="7903"/>
                      <a:pt x="12402" y="6353"/>
                    </a:cubicBezTo>
                    <a:cubicBezTo>
                      <a:pt x="12858" y="4803"/>
                      <a:pt x="13193" y="3162"/>
                      <a:pt x="13953" y="1703"/>
                    </a:cubicBezTo>
                    <a:lnTo>
                      <a:pt x="118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5700100" y="6061700"/>
                <a:ext cx="28270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9591" extrusionOk="0">
                    <a:moveTo>
                      <a:pt x="9606" y="1"/>
                    </a:moveTo>
                    <a:cubicBezTo>
                      <a:pt x="7810" y="599"/>
                      <a:pt x="5947" y="908"/>
                      <a:pt x="4074" y="908"/>
                    </a:cubicBezTo>
                    <a:cubicBezTo>
                      <a:pt x="3760" y="908"/>
                      <a:pt x="3446" y="900"/>
                      <a:pt x="3132" y="882"/>
                    </a:cubicBezTo>
                    <a:cubicBezTo>
                      <a:pt x="2940" y="875"/>
                      <a:pt x="2743" y="867"/>
                      <a:pt x="2546" y="867"/>
                    </a:cubicBezTo>
                    <a:cubicBezTo>
                      <a:pt x="1930" y="867"/>
                      <a:pt x="1312" y="939"/>
                      <a:pt x="852" y="1308"/>
                    </a:cubicBezTo>
                    <a:cubicBezTo>
                      <a:pt x="335" y="1733"/>
                      <a:pt x="183" y="2432"/>
                      <a:pt x="92" y="3131"/>
                    </a:cubicBezTo>
                    <a:cubicBezTo>
                      <a:pt x="1" y="4256"/>
                      <a:pt x="62" y="5441"/>
                      <a:pt x="335" y="6596"/>
                    </a:cubicBezTo>
                    <a:cubicBezTo>
                      <a:pt x="457" y="7113"/>
                      <a:pt x="639" y="7600"/>
                      <a:pt x="943" y="8055"/>
                    </a:cubicBezTo>
                    <a:cubicBezTo>
                      <a:pt x="1247" y="8481"/>
                      <a:pt x="1733" y="8815"/>
                      <a:pt x="2281" y="8876"/>
                    </a:cubicBezTo>
                    <a:cubicBezTo>
                      <a:pt x="2310" y="8878"/>
                      <a:pt x="2339" y="8879"/>
                      <a:pt x="2368" y="8879"/>
                    </a:cubicBezTo>
                    <a:cubicBezTo>
                      <a:pt x="2708" y="8879"/>
                      <a:pt x="3046" y="8765"/>
                      <a:pt x="3374" y="8765"/>
                    </a:cubicBezTo>
                    <a:cubicBezTo>
                      <a:pt x="3487" y="8765"/>
                      <a:pt x="3599" y="8779"/>
                      <a:pt x="3709" y="8815"/>
                    </a:cubicBezTo>
                    <a:cubicBezTo>
                      <a:pt x="3983" y="8907"/>
                      <a:pt x="4256" y="9089"/>
                      <a:pt x="4469" y="9241"/>
                    </a:cubicBezTo>
                    <a:cubicBezTo>
                      <a:pt x="4869" y="9483"/>
                      <a:pt x="5317" y="9590"/>
                      <a:pt x="5772" y="9590"/>
                    </a:cubicBezTo>
                    <a:cubicBezTo>
                      <a:pt x="6629" y="9590"/>
                      <a:pt x="7511" y="9209"/>
                      <a:pt x="8147" y="8633"/>
                    </a:cubicBezTo>
                    <a:cubicBezTo>
                      <a:pt x="9150" y="7721"/>
                      <a:pt x="9667" y="6445"/>
                      <a:pt x="10062" y="5168"/>
                    </a:cubicBezTo>
                    <a:cubicBezTo>
                      <a:pt x="10427" y="3891"/>
                      <a:pt x="10700" y="2554"/>
                      <a:pt x="11308" y="1368"/>
                    </a:cubicBezTo>
                    <a:lnTo>
                      <a:pt x="96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5842200" y="6070825"/>
                <a:ext cx="25687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33" extrusionOk="0">
                    <a:moveTo>
                      <a:pt x="7630" y="0"/>
                    </a:moveTo>
                    <a:lnTo>
                      <a:pt x="5472" y="152"/>
                    </a:lnTo>
                    <a:cubicBezTo>
                      <a:pt x="4439" y="2006"/>
                      <a:pt x="3071" y="3648"/>
                      <a:pt x="1460" y="5016"/>
                    </a:cubicBezTo>
                    <a:cubicBezTo>
                      <a:pt x="852" y="5502"/>
                      <a:pt x="183" y="6019"/>
                      <a:pt x="92" y="6779"/>
                    </a:cubicBezTo>
                    <a:cubicBezTo>
                      <a:pt x="1" y="7447"/>
                      <a:pt x="335" y="8086"/>
                      <a:pt x="730" y="8602"/>
                    </a:cubicBezTo>
                    <a:cubicBezTo>
                      <a:pt x="1399" y="9514"/>
                      <a:pt x="2220" y="10335"/>
                      <a:pt x="3162" y="10943"/>
                    </a:cubicBezTo>
                    <a:cubicBezTo>
                      <a:pt x="3588" y="11247"/>
                      <a:pt x="4074" y="11460"/>
                      <a:pt x="4560" y="11581"/>
                    </a:cubicBezTo>
                    <a:cubicBezTo>
                      <a:pt x="4696" y="11615"/>
                      <a:pt x="4840" y="11633"/>
                      <a:pt x="4985" y="11633"/>
                    </a:cubicBezTo>
                    <a:cubicBezTo>
                      <a:pt x="5358" y="11633"/>
                      <a:pt x="5743" y="11518"/>
                      <a:pt x="6050" y="11277"/>
                    </a:cubicBezTo>
                    <a:cubicBezTo>
                      <a:pt x="6414" y="10973"/>
                      <a:pt x="6658" y="10517"/>
                      <a:pt x="7053" y="10274"/>
                    </a:cubicBezTo>
                    <a:cubicBezTo>
                      <a:pt x="7326" y="10183"/>
                      <a:pt x="7600" y="10122"/>
                      <a:pt x="7904" y="10092"/>
                    </a:cubicBezTo>
                    <a:cubicBezTo>
                      <a:pt x="9150" y="9818"/>
                      <a:pt x="10031" y="8542"/>
                      <a:pt x="10153" y="7235"/>
                    </a:cubicBezTo>
                    <a:cubicBezTo>
                      <a:pt x="10275" y="5958"/>
                      <a:pt x="9788" y="4712"/>
                      <a:pt x="9241" y="3526"/>
                    </a:cubicBezTo>
                    <a:cubicBezTo>
                      <a:pt x="8664" y="2341"/>
                      <a:pt x="7965" y="1247"/>
                      <a:pt x="7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651475" y="5839950"/>
                <a:ext cx="28877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191" extrusionOk="0">
                    <a:moveTo>
                      <a:pt x="5095" y="1"/>
                    </a:moveTo>
                    <a:cubicBezTo>
                      <a:pt x="4578" y="1"/>
                      <a:pt x="4050" y="241"/>
                      <a:pt x="3618" y="481"/>
                    </a:cubicBezTo>
                    <a:cubicBezTo>
                      <a:pt x="2615" y="1059"/>
                      <a:pt x="1703" y="1788"/>
                      <a:pt x="973" y="2640"/>
                    </a:cubicBezTo>
                    <a:cubicBezTo>
                      <a:pt x="639" y="3035"/>
                      <a:pt x="335" y="3491"/>
                      <a:pt x="153" y="3977"/>
                    </a:cubicBezTo>
                    <a:cubicBezTo>
                      <a:pt x="1" y="4463"/>
                      <a:pt x="1" y="5041"/>
                      <a:pt x="274" y="5497"/>
                    </a:cubicBezTo>
                    <a:cubicBezTo>
                      <a:pt x="517" y="5922"/>
                      <a:pt x="943" y="6196"/>
                      <a:pt x="1125" y="6652"/>
                    </a:cubicBezTo>
                    <a:cubicBezTo>
                      <a:pt x="1247" y="6895"/>
                      <a:pt x="1216" y="7199"/>
                      <a:pt x="1247" y="7503"/>
                    </a:cubicBezTo>
                    <a:cubicBezTo>
                      <a:pt x="1368" y="8810"/>
                      <a:pt x="2584" y="9843"/>
                      <a:pt x="3830" y="10086"/>
                    </a:cubicBezTo>
                    <a:cubicBezTo>
                      <a:pt x="4176" y="10159"/>
                      <a:pt x="4522" y="10191"/>
                      <a:pt x="4867" y="10191"/>
                    </a:cubicBezTo>
                    <a:cubicBezTo>
                      <a:pt x="5827" y="10191"/>
                      <a:pt x="6782" y="9944"/>
                      <a:pt x="7721" y="9631"/>
                    </a:cubicBezTo>
                    <a:cubicBezTo>
                      <a:pt x="8967" y="9235"/>
                      <a:pt x="10183" y="8688"/>
                      <a:pt x="11460" y="8506"/>
                    </a:cubicBezTo>
                    <a:lnTo>
                      <a:pt x="11551" y="6348"/>
                    </a:lnTo>
                    <a:cubicBezTo>
                      <a:pt x="9849" y="5041"/>
                      <a:pt x="8329" y="3491"/>
                      <a:pt x="7144" y="1667"/>
                    </a:cubicBezTo>
                    <a:cubicBezTo>
                      <a:pt x="6718" y="1029"/>
                      <a:pt x="6262" y="269"/>
                      <a:pt x="5502" y="56"/>
                    </a:cubicBezTo>
                    <a:cubicBezTo>
                      <a:pt x="5369" y="18"/>
                      <a:pt x="5232" y="1"/>
                      <a:pt x="50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6042050" y="6045750"/>
                <a:ext cx="2591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10335" extrusionOk="0">
                    <a:moveTo>
                      <a:pt x="943" y="0"/>
                    </a:moveTo>
                    <a:lnTo>
                      <a:pt x="1" y="2067"/>
                    </a:lnTo>
                    <a:cubicBezTo>
                      <a:pt x="1126" y="3830"/>
                      <a:pt x="1916" y="5867"/>
                      <a:pt x="2372" y="7934"/>
                    </a:cubicBezTo>
                    <a:cubicBezTo>
                      <a:pt x="2524" y="8693"/>
                      <a:pt x="2676" y="9545"/>
                      <a:pt x="3344" y="10000"/>
                    </a:cubicBezTo>
                    <a:cubicBezTo>
                      <a:pt x="3711" y="10259"/>
                      <a:pt x="4186" y="10335"/>
                      <a:pt x="4658" y="10335"/>
                    </a:cubicBezTo>
                    <a:cubicBezTo>
                      <a:pt x="4851" y="10335"/>
                      <a:pt x="5044" y="10322"/>
                      <a:pt x="5229" y="10304"/>
                    </a:cubicBezTo>
                    <a:cubicBezTo>
                      <a:pt x="6384" y="10152"/>
                      <a:pt x="7448" y="9757"/>
                      <a:pt x="8451" y="9241"/>
                    </a:cubicBezTo>
                    <a:cubicBezTo>
                      <a:pt x="8907" y="8997"/>
                      <a:pt x="9363" y="8693"/>
                      <a:pt x="9728" y="8298"/>
                    </a:cubicBezTo>
                    <a:cubicBezTo>
                      <a:pt x="10062" y="7873"/>
                      <a:pt x="10244" y="7326"/>
                      <a:pt x="10184" y="6839"/>
                    </a:cubicBezTo>
                    <a:cubicBezTo>
                      <a:pt x="10092" y="6383"/>
                      <a:pt x="9788" y="5958"/>
                      <a:pt x="9788" y="5472"/>
                    </a:cubicBezTo>
                    <a:cubicBezTo>
                      <a:pt x="9788" y="5168"/>
                      <a:pt x="9940" y="4894"/>
                      <a:pt x="10032" y="4620"/>
                    </a:cubicBezTo>
                    <a:cubicBezTo>
                      <a:pt x="10366" y="3374"/>
                      <a:pt x="9636" y="2006"/>
                      <a:pt x="8542" y="1277"/>
                    </a:cubicBezTo>
                    <a:cubicBezTo>
                      <a:pt x="7478" y="578"/>
                      <a:pt x="6111" y="395"/>
                      <a:pt x="4803" y="304"/>
                    </a:cubicBezTo>
                    <a:cubicBezTo>
                      <a:pt x="3527" y="213"/>
                      <a:pt x="2189" y="304"/>
                      <a:pt x="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5725175" y="5643000"/>
                <a:ext cx="302475" cy="367050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4682" extrusionOk="0">
                    <a:moveTo>
                      <a:pt x="5563" y="1"/>
                    </a:moveTo>
                    <a:cubicBezTo>
                      <a:pt x="4925" y="1"/>
                      <a:pt x="4226" y="31"/>
                      <a:pt x="3618" y="305"/>
                    </a:cubicBezTo>
                    <a:cubicBezTo>
                      <a:pt x="3010" y="548"/>
                      <a:pt x="2493" y="1034"/>
                      <a:pt x="2250" y="1642"/>
                    </a:cubicBezTo>
                    <a:cubicBezTo>
                      <a:pt x="2068" y="2220"/>
                      <a:pt x="2189" y="2858"/>
                      <a:pt x="1885" y="3375"/>
                    </a:cubicBezTo>
                    <a:cubicBezTo>
                      <a:pt x="1673" y="3679"/>
                      <a:pt x="1369" y="3922"/>
                      <a:pt x="1156" y="4195"/>
                    </a:cubicBezTo>
                    <a:cubicBezTo>
                      <a:pt x="1" y="5350"/>
                      <a:pt x="1" y="7296"/>
                      <a:pt x="761" y="8755"/>
                    </a:cubicBezTo>
                    <a:cubicBezTo>
                      <a:pt x="1521" y="10183"/>
                      <a:pt x="2889" y="11217"/>
                      <a:pt x="4317" y="12037"/>
                    </a:cubicBezTo>
                    <a:cubicBezTo>
                      <a:pt x="5715" y="12888"/>
                      <a:pt x="7205" y="13618"/>
                      <a:pt x="8421" y="14682"/>
                    </a:cubicBezTo>
                    <a:lnTo>
                      <a:pt x="10609" y="13010"/>
                    </a:lnTo>
                    <a:cubicBezTo>
                      <a:pt x="10427" y="10335"/>
                      <a:pt x="10731" y="7630"/>
                      <a:pt x="11491" y="5077"/>
                    </a:cubicBezTo>
                    <a:cubicBezTo>
                      <a:pt x="11764" y="4195"/>
                      <a:pt x="12098" y="3162"/>
                      <a:pt x="11673" y="2250"/>
                    </a:cubicBezTo>
                    <a:cubicBezTo>
                      <a:pt x="11339" y="1490"/>
                      <a:pt x="10487" y="1065"/>
                      <a:pt x="9728" y="761"/>
                    </a:cubicBezTo>
                    <a:cubicBezTo>
                      <a:pt x="8421" y="274"/>
                      <a:pt x="6992" y="1"/>
                      <a:pt x="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5768500" y="5703025"/>
                <a:ext cx="241675" cy="29412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1765" extrusionOk="0">
                    <a:moveTo>
                      <a:pt x="4438" y="1"/>
                    </a:moveTo>
                    <a:cubicBezTo>
                      <a:pt x="3891" y="1"/>
                      <a:pt x="3374" y="31"/>
                      <a:pt x="2888" y="214"/>
                    </a:cubicBezTo>
                    <a:cubicBezTo>
                      <a:pt x="2371" y="396"/>
                      <a:pt x="1976" y="791"/>
                      <a:pt x="1763" y="1278"/>
                    </a:cubicBezTo>
                    <a:cubicBezTo>
                      <a:pt x="1611" y="1733"/>
                      <a:pt x="1703" y="2281"/>
                      <a:pt x="1460" y="2676"/>
                    </a:cubicBezTo>
                    <a:cubicBezTo>
                      <a:pt x="1308" y="2949"/>
                      <a:pt x="1095" y="3101"/>
                      <a:pt x="912" y="3344"/>
                    </a:cubicBezTo>
                    <a:cubicBezTo>
                      <a:pt x="1" y="4287"/>
                      <a:pt x="1" y="5837"/>
                      <a:pt x="608" y="6992"/>
                    </a:cubicBezTo>
                    <a:cubicBezTo>
                      <a:pt x="1216" y="8117"/>
                      <a:pt x="2311" y="8968"/>
                      <a:pt x="3435" y="9636"/>
                    </a:cubicBezTo>
                    <a:cubicBezTo>
                      <a:pt x="4590" y="10335"/>
                      <a:pt x="5776" y="10913"/>
                      <a:pt x="6748" y="11764"/>
                    </a:cubicBezTo>
                    <a:lnTo>
                      <a:pt x="8451" y="10396"/>
                    </a:lnTo>
                    <a:cubicBezTo>
                      <a:pt x="8299" y="8269"/>
                      <a:pt x="8542" y="6110"/>
                      <a:pt x="9180" y="4074"/>
                    </a:cubicBezTo>
                    <a:cubicBezTo>
                      <a:pt x="9423" y="3314"/>
                      <a:pt x="9666" y="2493"/>
                      <a:pt x="9332" y="1794"/>
                    </a:cubicBezTo>
                    <a:cubicBezTo>
                      <a:pt x="9058" y="1156"/>
                      <a:pt x="8390" y="822"/>
                      <a:pt x="7782" y="609"/>
                    </a:cubicBezTo>
                    <a:cubicBezTo>
                      <a:pt x="6718" y="214"/>
                      <a:pt x="5563" y="1"/>
                      <a:pt x="44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75200" y="5721300"/>
                <a:ext cx="260650" cy="271275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0851" extrusionOk="0">
                    <a:moveTo>
                      <a:pt x="6638" y="1"/>
                    </a:moveTo>
                    <a:cubicBezTo>
                      <a:pt x="6498" y="1"/>
                      <a:pt x="6362" y="19"/>
                      <a:pt x="6231" y="60"/>
                    </a:cubicBezTo>
                    <a:cubicBezTo>
                      <a:pt x="5775" y="182"/>
                      <a:pt x="5350" y="547"/>
                      <a:pt x="4863" y="607"/>
                    </a:cubicBezTo>
                    <a:cubicBezTo>
                      <a:pt x="4560" y="607"/>
                      <a:pt x="4286" y="516"/>
                      <a:pt x="3982" y="455"/>
                    </a:cubicBezTo>
                    <a:cubicBezTo>
                      <a:pt x="3835" y="428"/>
                      <a:pt x="3687" y="415"/>
                      <a:pt x="3540" y="415"/>
                    </a:cubicBezTo>
                    <a:cubicBezTo>
                      <a:pt x="2383" y="415"/>
                      <a:pt x="1269" y="1227"/>
                      <a:pt x="730" y="2279"/>
                    </a:cubicBezTo>
                    <a:cubicBezTo>
                      <a:pt x="122" y="3434"/>
                      <a:pt x="0" y="4863"/>
                      <a:pt x="91" y="6170"/>
                    </a:cubicBezTo>
                    <a:cubicBezTo>
                      <a:pt x="152" y="7507"/>
                      <a:pt x="335" y="8845"/>
                      <a:pt x="152" y="10182"/>
                    </a:cubicBezTo>
                    <a:lnTo>
                      <a:pt x="2249" y="10851"/>
                    </a:lnTo>
                    <a:cubicBezTo>
                      <a:pt x="3982" y="9513"/>
                      <a:pt x="5958" y="8510"/>
                      <a:pt x="8055" y="7841"/>
                    </a:cubicBezTo>
                    <a:cubicBezTo>
                      <a:pt x="8815" y="7629"/>
                      <a:pt x="9666" y="7386"/>
                      <a:pt x="10061" y="6717"/>
                    </a:cubicBezTo>
                    <a:cubicBezTo>
                      <a:pt x="10426" y="6139"/>
                      <a:pt x="10335" y="5379"/>
                      <a:pt x="10183" y="4741"/>
                    </a:cubicBezTo>
                    <a:cubicBezTo>
                      <a:pt x="9909" y="3586"/>
                      <a:pt x="9423" y="2522"/>
                      <a:pt x="8815" y="1550"/>
                    </a:cubicBezTo>
                    <a:cubicBezTo>
                      <a:pt x="8511" y="1094"/>
                      <a:pt x="8177" y="668"/>
                      <a:pt x="7751" y="364"/>
                    </a:cubicBezTo>
                    <a:cubicBezTo>
                      <a:pt x="7417" y="142"/>
                      <a:pt x="7018" y="1"/>
                      <a:pt x="6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029150" y="5827250"/>
                <a:ext cx="378450" cy="3055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221" extrusionOk="0">
                    <a:moveTo>
                      <a:pt x="8646" y="1"/>
                    </a:moveTo>
                    <a:cubicBezTo>
                      <a:pt x="8218" y="1"/>
                      <a:pt x="7790" y="58"/>
                      <a:pt x="7386" y="169"/>
                    </a:cubicBezTo>
                    <a:cubicBezTo>
                      <a:pt x="5836" y="564"/>
                      <a:pt x="4529" y="1719"/>
                      <a:pt x="3435" y="2935"/>
                    </a:cubicBezTo>
                    <a:cubicBezTo>
                      <a:pt x="2341" y="4120"/>
                      <a:pt x="1307" y="5427"/>
                      <a:pt x="0" y="6400"/>
                    </a:cubicBezTo>
                    <a:lnTo>
                      <a:pt x="1155" y="8862"/>
                    </a:lnTo>
                    <a:cubicBezTo>
                      <a:pt x="3800" y="9227"/>
                      <a:pt x="6353" y="10078"/>
                      <a:pt x="8724" y="11354"/>
                    </a:cubicBezTo>
                    <a:cubicBezTo>
                      <a:pt x="9424" y="11743"/>
                      <a:pt x="10212" y="12221"/>
                      <a:pt x="11032" y="12221"/>
                    </a:cubicBezTo>
                    <a:cubicBezTo>
                      <a:pt x="11174" y="12221"/>
                      <a:pt x="11316" y="12206"/>
                      <a:pt x="11459" y="12175"/>
                    </a:cubicBezTo>
                    <a:cubicBezTo>
                      <a:pt x="12250" y="11962"/>
                      <a:pt x="12858" y="11294"/>
                      <a:pt x="13283" y="10564"/>
                    </a:cubicBezTo>
                    <a:cubicBezTo>
                      <a:pt x="14043" y="9348"/>
                      <a:pt x="14560" y="8011"/>
                      <a:pt x="14894" y="6643"/>
                    </a:cubicBezTo>
                    <a:cubicBezTo>
                      <a:pt x="15046" y="6005"/>
                      <a:pt x="15137" y="5366"/>
                      <a:pt x="15016" y="4728"/>
                    </a:cubicBezTo>
                    <a:cubicBezTo>
                      <a:pt x="14894" y="4059"/>
                      <a:pt x="14560" y="3421"/>
                      <a:pt x="13982" y="3117"/>
                    </a:cubicBezTo>
                    <a:cubicBezTo>
                      <a:pt x="13466" y="2813"/>
                      <a:pt x="12827" y="2783"/>
                      <a:pt x="12371" y="2357"/>
                    </a:cubicBezTo>
                    <a:cubicBezTo>
                      <a:pt x="12098" y="2144"/>
                      <a:pt x="11946" y="1780"/>
                      <a:pt x="11763" y="1476"/>
                    </a:cubicBezTo>
                    <a:cubicBezTo>
                      <a:pt x="11089" y="464"/>
                      <a:pt x="9865" y="1"/>
                      <a:pt x="8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6026875" y="5857975"/>
                <a:ext cx="302450" cy="2440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9762" extrusionOk="0">
                    <a:moveTo>
                      <a:pt x="6842" y="1"/>
                    </a:moveTo>
                    <a:cubicBezTo>
                      <a:pt x="6513" y="1"/>
                      <a:pt x="6182" y="43"/>
                      <a:pt x="5866" y="125"/>
                    </a:cubicBezTo>
                    <a:cubicBezTo>
                      <a:pt x="4620" y="490"/>
                      <a:pt x="3587" y="1402"/>
                      <a:pt x="2736" y="2344"/>
                    </a:cubicBezTo>
                    <a:cubicBezTo>
                      <a:pt x="1854" y="3286"/>
                      <a:pt x="1003" y="4320"/>
                      <a:pt x="0" y="5110"/>
                    </a:cubicBezTo>
                    <a:lnTo>
                      <a:pt x="1003" y="7055"/>
                    </a:lnTo>
                    <a:cubicBezTo>
                      <a:pt x="3100" y="7359"/>
                      <a:pt x="5167" y="8058"/>
                      <a:pt x="7021" y="9062"/>
                    </a:cubicBezTo>
                    <a:cubicBezTo>
                      <a:pt x="7595" y="9400"/>
                      <a:pt x="8213" y="9762"/>
                      <a:pt x="8857" y="9762"/>
                    </a:cubicBezTo>
                    <a:cubicBezTo>
                      <a:pt x="8964" y="9762"/>
                      <a:pt x="9071" y="9752"/>
                      <a:pt x="9180" y="9730"/>
                    </a:cubicBezTo>
                    <a:cubicBezTo>
                      <a:pt x="9818" y="9578"/>
                      <a:pt x="10274" y="9001"/>
                      <a:pt x="10639" y="8454"/>
                    </a:cubicBezTo>
                    <a:cubicBezTo>
                      <a:pt x="11246" y="7511"/>
                      <a:pt x="11642" y="6447"/>
                      <a:pt x="11915" y="5353"/>
                    </a:cubicBezTo>
                    <a:cubicBezTo>
                      <a:pt x="12037" y="4867"/>
                      <a:pt x="12098" y="4320"/>
                      <a:pt x="12006" y="3773"/>
                    </a:cubicBezTo>
                    <a:cubicBezTo>
                      <a:pt x="11915" y="3256"/>
                      <a:pt x="11611" y="2770"/>
                      <a:pt x="11155" y="2496"/>
                    </a:cubicBezTo>
                    <a:cubicBezTo>
                      <a:pt x="10730" y="2253"/>
                      <a:pt x="10213" y="2223"/>
                      <a:pt x="9879" y="1888"/>
                    </a:cubicBezTo>
                    <a:cubicBezTo>
                      <a:pt x="9635" y="1706"/>
                      <a:pt x="9514" y="1432"/>
                      <a:pt x="9362" y="1189"/>
                    </a:cubicBezTo>
                    <a:cubicBezTo>
                      <a:pt x="8836" y="388"/>
                      <a:pt x="7844" y="1"/>
                      <a:pt x="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859625" y="5826850"/>
                <a:ext cx="117875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5140" extrusionOk="0">
                    <a:moveTo>
                      <a:pt x="362" y="0"/>
                    </a:moveTo>
                    <a:cubicBezTo>
                      <a:pt x="184" y="0"/>
                      <a:pt x="1" y="267"/>
                      <a:pt x="185" y="428"/>
                    </a:cubicBezTo>
                    <a:cubicBezTo>
                      <a:pt x="1432" y="2039"/>
                      <a:pt x="2769" y="3498"/>
                      <a:pt x="4198" y="4957"/>
                    </a:cubicBezTo>
                    <a:cubicBezTo>
                      <a:pt x="4240" y="5085"/>
                      <a:pt x="4337" y="5140"/>
                      <a:pt x="4436" y="5140"/>
                    </a:cubicBezTo>
                    <a:cubicBezTo>
                      <a:pt x="4549" y="5140"/>
                      <a:pt x="4666" y="5070"/>
                      <a:pt x="4714" y="4957"/>
                    </a:cubicBezTo>
                    <a:cubicBezTo>
                      <a:pt x="4714" y="4926"/>
                      <a:pt x="4714" y="4805"/>
                      <a:pt x="4623" y="4683"/>
                    </a:cubicBezTo>
                    <a:cubicBezTo>
                      <a:pt x="4137" y="3224"/>
                      <a:pt x="3681" y="1705"/>
                      <a:pt x="3225" y="215"/>
                    </a:cubicBezTo>
                    <a:cubicBezTo>
                      <a:pt x="3175" y="90"/>
                      <a:pt x="3069" y="32"/>
                      <a:pt x="2967" y="32"/>
                    </a:cubicBezTo>
                    <a:cubicBezTo>
                      <a:pt x="2821" y="32"/>
                      <a:pt x="2685" y="152"/>
                      <a:pt x="2739" y="367"/>
                    </a:cubicBezTo>
                    <a:cubicBezTo>
                      <a:pt x="3103" y="1522"/>
                      <a:pt x="3499" y="2708"/>
                      <a:pt x="3833" y="3893"/>
                    </a:cubicBezTo>
                    <a:cubicBezTo>
                      <a:pt x="2647" y="2677"/>
                      <a:pt x="1553" y="1431"/>
                      <a:pt x="520" y="94"/>
                    </a:cubicBezTo>
                    <a:cubicBezTo>
                      <a:pt x="476" y="27"/>
                      <a:pt x="419" y="0"/>
                      <a:pt x="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6024400" y="5819125"/>
                <a:ext cx="105475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6640" extrusionOk="0">
                    <a:moveTo>
                      <a:pt x="2219" y="1"/>
                    </a:moveTo>
                    <a:cubicBezTo>
                      <a:pt x="2119" y="1"/>
                      <a:pt x="2020" y="57"/>
                      <a:pt x="1984" y="190"/>
                    </a:cubicBezTo>
                    <a:cubicBezTo>
                      <a:pt x="1558" y="1801"/>
                      <a:pt x="1315" y="3442"/>
                      <a:pt x="1224" y="5114"/>
                    </a:cubicBezTo>
                    <a:cubicBezTo>
                      <a:pt x="889" y="5509"/>
                      <a:pt x="555" y="5843"/>
                      <a:pt x="160" y="6208"/>
                    </a:cubicBezTo>
                    <a:cubicBezTo>
                      <a:pt x="1" y="6390"/>
                      <a:pt x="148" y="6640"/>
                      <a:pt x="321" y="6640"/>
                    </a:cubicBezTo>
                    <a:cubicBezTo>
                      <a:pt x="379" y="6640"/>
                      <a:pt x="441" y="6611"/>
                      <a:pt x="494" y="6543"/>
                    </a:cubicBezTo>
                    <a:lnTo>
                      <a:pt x="1315" y="5752"/>
                    </a:lnTo>
                    <a:cubicBezTo>
                      <a:pt x="1355" y="5776"/>
                      <a:pt x="1398" y="5787"/>
                      <a:pt x="1442" y="5787"/>
                    </a:cubicBezTo>
                    <a:cubicBezTo>
                      <a:pt x="1564" y="5787"/>
                      <a:pt x="1680" y="5697"/>
                      <a:pt x="1680" y="5539"/>
                    </a:cubicBezTo>
                    <a:lnTo>
                      <a:pt x="1680" y="5296"/>
                    </a:lnTo>
                    <a:cubicBezTo>
                      <a:pt x="2470" y="4415"/>
                      <a:pt x="3291" y="3503"/>
                      <a:pt x="3990" y="2561"/>
                    </a:cubicBezTo>
                    <a:cubicBezTo>
                      <a:pt x="4218" y="2401"/>
                      <a:pt x="4069" y="2172"/>
                      <a:pt x="3903" y="2172"/>
                    </a:cubicBezTo>
                    <a:cubicBezTo>
                      <a:pt x="3848" y="2172"/>
                      <a:pt x="3792" y="2197"/>
                      <a:pt x="3747" y="2257"/>
                    </a:cubicBezTo>
                    <a:cubicBezTo>
                      <a:pt x="3139" y="3077"/>
                      <a:pt x="2470" y="3837"/>
                      <a:pt x="1801" y="4536"/>
                    </a:cubicBezTo>
                    <a:cubicBezTo>
                      <a:pt x="1923" y="3108"/>
                      <a:pt x="2136" y="1710"/>
                      <a:pt x="2470" y="311"/>
                    </a:cubicBezTo>
                    <a:cubicBezTo>
                      <a:pt x="2525" y="129"/>
                      <a:pt x="2371" y="1"/>
                      <a:pt x="2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6108925" y="5946925"/>
                <a:ext cx="17610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864" extrusionOk="0">
                    <a:moveTo>
                      <a:pt x="6504" y="1"/>
                    </a:moveTo>
                    <a:cubicBezTo>
                      <a:pt x="6495" y="1"/>
                      <a:pt x="6485" y="1"/>
                      <a:pt x="6475" y="2"/>
                    </a:cubicBezTo>
                    <a:cubicBezTo>
                      <a:pt x="4195" y="184"/>
                      <a:pt x="2037" y="1005"/>
                      <a:pt x="153" y="2251"/>
                    </a:cubicBezTo>
                    <a:cubicBezTo>
                      <a:pt x="1" y="2312"/>
                      <a:pt x="1" y="2494"/>
                      <a:pt x="92" y="2616"/>
                    </a:cubicBezTo>
                    <a:cubicBezTo>
                      <a:pt x="92" y="2727"/>
                      <a:pt x="143" y="2863"/>
                      <a:pt x="267" y="2863"/>
                    </a:cubicBezTo>
                    <a:cubicBezTo>
                      <a:pt x="279" y="2863"/>
                      <a:pt x="291" y="2862"/>
                      <a:pt x="305" y="2859"/>
                    </a:cubicBezTo>
                    <a:cubicBezTo>
                      <a:pt x="2493" y="2738"/>
                      <a:pt x="4621" y="2525"/>
                      <a:pt x="6749" y="2130"/>
                    </a:cubicBezTo>
                    <a:cubicBezTo>
                      <a:pt x="7043" y="2100"/>
                      <a:pt x="6909" y="1642"/>
                      <a:pt x="6624" y="1642"/>
                    </a:cubicBezTo>
                    <a:cubicBezTo>
                      <a:pt x="6615" y="1642"/>
                      <a:pt x="6606" y="1642"/>
                      <a:pt x="6597" y="1643"/>
                    </a:cubicBezTo>
                    <a:cubicBezTo>
                      <a:pt x="4712" y="1947"/>
                      <a:pt x="2858" y="2160"/>
                      <a:pt x="1004" y="2282"/>
                    </a:cubicBezTo>
                    <a:cubicBezTo>
                      <a:pt x="2676" y="1309"/>
                      <a:pt x="4530" y="701"/>
                      <a:pt x="6475" y="488"/>
                    </a:cubicBezTo>
                    <a:cubicBezTo>
                      <a:pt x="6770" y="459"/>
                      <a:pt x="6807" y="1"/>
                      <a:pt x="6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83325" y="6088875"/>
                <a:ext cx="174325" cy="14277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711" extrusionOk="0">
                    <a:moveTo>
                      <a:pt x="342" y="1"/>
                    </a:moveTo>
                    <a:cubicBezTo>
                      <a:pt x="171" y="1"/>
                      <a:pt x="0" y="170"/>
                      <a:pt x="113" y="373"/>
                    </a:cubicBezTo>
                    <a:cubicBezTo>
                      <a:pt x="1481" y="2804"/>
                      <a:pt x="3700" y="4689"/>
                      <a:pt x="6314" y="5692"/>
                    </a:cubicBezTo>
                    <a:cubicBezTo>
                      <a:pt x="6345" y="5705"/>
                      <a:pt x="6375" y="5710"/>
                      <a:pt x="6403" y="5710"/>
                    </a:cubicBezTo>
                    <a:cubicBezTo>
                      <a:pt x="6644" y="5710"/>
                      <a:pt x="6738" y="5287"/>
                      <a:pt x="6466" y="5206"/>
                    </a:cubicBezTo>
                    <a:cubicBezTo>
                      <a:pt x="4338" y="4385"/>
                      <a:pt x="2484" y="2926"/>
                      <a:pt x="1177" y="1041"/>
                    </a:cubicBezTo>
                    <a:lnTo>
                      <a:pt x="1177" y="1041"/>
                    </a:lnTo>
                    <a:cubicBezTo>
                      <a:pt x="2818" y="2105"/>
                      <a:pt x="4672" y="2652"/>
                      <a:pt x="6557" y="3139"/>
                    </a:cubicBezTo>
                    <a:cubicBezTo>
                      <a:pt x="6590" y="3152"/>
                      <a:pt x="6622" y="3158"/>
                      <a:pt x="6651" y="3158"/>
                    </a:cubicBezTo>
                    <a:cubicBezTo>
                      <a:pt x="6888" y="3158"/>
                      <a:pt x="6973" y="2764"/>
                      <a:pt x="6648" y="2683"/>
                    </a:cubicBezTo>
                    <a:cubicBezTo>
                      <a:pt x="4581" y="2105"/>
                      <a:pt x="2393" y="1558"/>
                      <a:pt x="690" y="129"/>
                    </a:cubicBezTo>
                    <a:cubicBezTo>
                      <a:pt x="630" y="99"/>
                      <a:pt x="538" y="69"/>
                      <a:pt x="508" y="69"/>
                    </a:cubicBezTo>
                    <a:cubicBezTo>
                      <a:pt x="461" y="21"/>
                      <a:pt x="401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944800" y="6098325"/>
                <a:ext cx="706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840" extrusionOk="0">
                    <a:moveTo>
                      <a:pt x="2449" y="1"/>
                    </a:moveTo>
                    <a:cubicBezTo>
                      <a:pt x="2372" y="1"/>
                      <a:pt x="2295" y="43"/>
                      <a:pt x="2250" y="147"/>
                    </a:cubicBezTo>
                    <a:cubicBezTo>
                      <a:pt x="912" y="2761"/>
                      <a:pt x="152" y="5618"/>
                      <a:pt x="0" y="8566"/>
                    </a:cubicBezTo>
                    <a:cubicBezTo>
                      <a:pt x="0" y="8749"/>
                      <a:pt x="122" y="8840"/>
                      <a:pt x="243" y="8840"/>
                    </a:cubicBezTo>
                    <a:cubicBezTo>
                      <a:pt x="365" y="8840"/>
                      <a:pt x="487" y="8749"/>
                      <a:pt x="487" y="8566"/>
                    </a:cubicBezTo>
                    <a:cubicBezTo>
                      <a:pt x="639" y="6074"/>
                      <a:pt x="1247" y="3612"/>
                      <a:pt x="2250" y="1332"/>
                    </a:cubicBezTo>
                    <a:lnTo>
                      <a:pt x="2250" y="1332"/>
                    </a:lnTo>
                    <a:cubicBezTo>
                      <a:pt x="2128" y="3490"/>
                      <a:pt x="2098" y="5618"/>
                      <a:pt x="2128" y="7776"/>
                    </a:cubicBezTo>
                    <a:cubicBezTo>
                      <a:pt x="2128" y="7943"/>
                      <a:pt x="2265" y="8027"/>
                      <a:pt x="2394" y="8027"/>
                    </a:cubicBezTo>
                    <a:cubicBezTo>
                      <a:pt x="2523" y="8027"/>
                      <a:pt x="2645" y="7943"/>
                      <a:pt x="2614" y="7776"/>
                    </a:cubicBezTo>
                    <a:cubicBezTo>
                      <a:pt x="2614" y="5314"/>
                      <a:pt x="2675" y="2882"/>
                      <a:pt x="2827" y="451"/>
                    </a:cubicBezTo>
                    <a:cubicBezTo>
                      <a:pt x="2827" y="329"/>
                      <a:pt x="2766" y="299"/>
                      <a:pt x="2706" y="268"/>
                    </a:cubicBezTo>
                    <a:cubicBezTo>
                      <a:pt x="2706" y="117"/>
                      <a:pt x="257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765975" y="6059650"/>
                <a:ext cx="167275" cy="1875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7503" extrusionOk="0">
                    <a:moveTo>
                      <a:pt x="6289" y="0"/>
                    </a:moveTo>
                    <a:cubicBezTo>
                      <a:pt x="6254" y="0"/>
                      <a:pt x="6218" y="7"/>
                      <a:pt x="6181" y="22"/>
                    </a:cubicBezTo>
                    <a:cubicBezTo>
                      <a:pt x="3931" y="1086"/>
                      <a:pt x="1925" y="2514"/>
                      <a:pt x="162" y="4277"/>
                    </a:cubicBezTo>
                    <a:cubicBezTo>
                      <a:pt x="1" y="4439"/>
                      <a:pt x="154" y="4705"/>
                      <a:pt x="330" y="4705"/>
                    </a:cubicBezTo>
                    <a:cubicBezTo>
                      <a:pt x="387" y="4705"/>
                      <a:pt x="445" y="4678"/>
                      <a:pt x="497" y="4612"/>
                    </a:cubicBezTo>
                    <a:cubicBezTo>
                      <a:pt x="2077" y="3031"/>
                      <a:pt x="3901" y="1694"/>
                      <a:pt x="5877" y="691"/>
                    </a:cubicBezTo>
                    <a:lnTo>
                      <a:pt x="5877" y="691"/>
                    </a:lnTo>
                    <a:cubicBezTo>
                      <a:pt x="4387" y="2727"/>
                      <a:pt x="3080" y="4885"/>
                      <a:pt x="1986" y="7104"/>
                    </a:cubicBezTo>
                    <a:cubicBezTo>
                      <a:pt x="1883" y="7332"/>
                      <a:pt x="2061" y="7503"/>
                      <a:pt x="2233" y="7503"/>
                    </a:cubicBezTo>
                    <a:cubicBezTo>
                      <a:pt x="2314" y="7503"/>
                      <a:pt x="2393" y="7465"/>
                      <a:pt x="2442" y="7378"/>
                    </a:cubicBezTo>
                    <a:cubicBezTo>
                      <a:pt x="3597" y="5068"/>
                      <a:pt x="4904" y="2818"/>
                      <a:pt x="6485" y="721"/>
                    </a:cubicBezTo>
                    <a:cubicBezTo>
                      <a:pt x="6576" y="660"/>
                      <a:pt x="6545" y="539"/>
                      <a:pt x="6424" y="478"/>
                    </a:cubicBezTo>
                    <a:cubicBezTo>
                      <a:pt x="6691" y="344"/>
                      <a:pt x="6536" y="0"/>
                      <a:pt x="6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5697075" y="5900875"/>
                <a:ext cx="2019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8079" h="3975" extrusionOk="0">
                    <a:moveTo>
                      <a:pt x="1487" y="1"/>
                    </a:moveTo>
                    <a:cubicBezTo>
                      <a:pt x="1249" y="1"/>
                      <a:pt x="1158" y="398"/>
                      <a:pt x="1429" y="507"/>
                    </a:cubicBezTo>
                    <a:cubicBezTo>
                      <a:pt x="3374" y="1206"/>
                      <a:pt x="5198" y="2117"/>
                      <a:pt x="6900" y="3303"/>
                    </a:cubicBezTo>
                    <a:cubicBezTo>
                      <a:pt x="4742" y="2847"/>
                      <a:pt x="2554" y="2604"/>
                      <a:pt x="335" y="2573"/>
                    </a:cubicBezTo>
                    <a:cubicBezTo>
                      <a:pt x="0" y="2573"/>
                      <a:pt x="0" y="3060"/>
                      <a:pt x="335" y="3060"/>
                    </a:cubicBezTo>
                    <a:cubicBezTo>
                      <a:pt x="2797" y="3090"/>
                      <a:pt x="5228" y="3394"/>
                      <a:pt x="7630" y="3972"/>
                    </a:cubicBezTo>
                    <a:cubicBezTo>
                      <a:pt x="7647" y="3973"/>
                      <a:pt x="7664" y="3974"/>
                      <a:pt x="7680" y="3974"/>
                    </a:cubicBezTo>
                    <a:cubicBezTo>
                      <a:pt x="7950" y="3974"/>
                      <a:pt x="8079" y="3747"/>
                      <a:pt x="7964" y="3546"/>
                    </a:cubicBezTo>
                    <a:cubicBezTo>
                      <a:pt x="7964" y="3485"/>
                      <a:pt x="7964" y="3364"/>
                      <a:pt x="7873" y="3303"/>
                    </a:cubicBezTo>
                    <a:cubicBezTo>
                      <a:pt x="5958" y="1874"/>
                      <a:pt x="3830" y="780"/>
                      <a:pt x="1581" y="20"/>
                    </a:cubicBezTo>
                    <a:cubicBezTo>
                      <a:pt x="1548" y="7"/>
                      <a:pt x="1516" y="1"/>
                      <a:pt x="1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858175" y="5908200"/>
                <a:ext cx="27965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11156" extrusionOk="0">
                    <a:moveTo>
                      <a:pt x="5593" y="1"/>
                    </a:moveTo>
                    <a:cubicBezTo>
                      <a:pt x="2523" y="1"/>
                      <a:pt x="0" y="2493"/>
                      <a:pt x="0" y="5594"/>
                    </a:cubicBezTo>
                    <a:cubicBezTo>
                      <a:pt x="0" y="8663"/>
                      <a:pt x="2523" y="11156"/>
                      <a:pt x="5593" y="11156"/>
                    </a:cubicBezTo>
                    <a:cubicBezTo>
                      <a:pt x="8663" y="11156"/>
                      <a:pt x="11186" y="8663"/>
                      <a:pt x="11186" y="5594"/>
                    </a:cubicBezTo>
                    <a:cubicBezTo>
                      <a:pt x="11186" y="2493"/>
                      <a:pt x="8663" y="1"/>
                      <a:pt x="5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910600" y="5960650"/>
                <a:ext cx="174800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6991" extrusionOk="0">
                    <a:moveTo>
                      <a:pt x="3496" y="0"/>
                    </a:moveTo>
                    <a:cubicBezTo>
                      <a:pt x="1551" y="0"/>
                      <a:pt x="1" y="1550"/>
                      <a:pt x="1" y="3496"/>
                    </a:cubicBezTo>
                    <a:cubicBezTo>
                      <a:pt x="1" y="5410"/>
                      <a:pt x="1551" y="6991"/>
                      <a:pt x="3496" y="6991"/>
                    </a:cubicBezTo>
                    <a:cubicBezTo>
                      <a:pt x="5441" y="6991"/>
                      <a:pt x="6992" y="5410"/>
                      <a:pt x="6992" y="3496"/>
                    </a:cubicBezTo>
                    <a:cubicBezTo>
                      <a:pt x="6992" y="1550"/>
                      <a:pt x="5441" y="0"/>
                      <a:pt x="3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 rot="3599818">
              <a:off x="-19607" y="3477043"/>
              <a:ext cx="1369094" cy="1907924"/>
              <a:chOff x="3339213" y="-3311900"/>
              <a:chExt cx="1535000" cy="2139125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3339213" y="-3311900"/>
                <a:ext cx="1535000" cy="2139125"/>
              </a:xfrm>
              <a:custGeom>
                <a:avLst/>
                <a:gdLst/>
                <a:ahLst/>
                <a:cxnLst/>
                <a:rect l="l" t="t" r="r" b="b"/>
                <a:pathLst>
                  <a:path w="61400" h="85565" extrusionOk="0">
                    <a:moveTo>
                      <a:pt x="17265" y="1"/>
                    </a:moveTo>
                    <a:lnTo>
                      <a:pt x="17265" y="1"/>
                    </a:lnTo>
                    <a:cubicBezTo>
                      <a:pt x="15046" y="8998"/>
                      <a:pt x="21733" y="24834"/>
                      <a:pt x="24286" y="31764"/>
                    </a:cubicBezTo>
                    <a:cubicBezTo>
                      <a:pt x="19818" y="22920"/>
                      <a:pt x="11187" y="16871"/>
                      <a:pt x="11186" y="16870"/>
                    </a:cubicBezTo>
                    <a:lnTo>
                      <a:pt x="11186" y="16870"/>
                    </a:lnTo>
                    <a:cubicBezTo>
                      <a:pt x="15806" y="28238"/>
                      <a:pt x="25198" y="36232"/>
                      <a:pt x="25198" y="36232"/>
                    </a:cubicBezTo>
                    <a:lnTo>
                      <a:pt x="28998" y="48330"/>
                    </a:lnTo>
                    <a:cubicBezTo>
                      <a:pt x="20913" y="31127"/>
                      <a:pt x="1065" y="27418"/>
                      <a:pt x="1064" y="27418"/>
                    </a:cubicBezTo>
                    <a:lnTo>
                      <a:pt x="1064" y="27418"/>
                    </a:lnTo>
                    <a:cubicBezTo>
                      <a:pt x="9514" y="43163"/>
                      <a:pt x="29636" y="50458"/>
                      <a:pt x="29636" y="50458"/>
                    </a:cubicBezTo>
                    <a:lnTo>
                      <a:pt x="33071" y="61278"/>
                    </a:lnTo>
                    <a:cubicBezTo>
                      <a:pt x="18274" y="45324"/>
                      <a:pt x="5750" y="43809"/>
                      <a:pt x="1525" y="43809"/>
                    </a:cubicBezTo>
                    <a:cubicBezTo>
                      <a:pt x="534" y="43809"/>
                      <a:pt x="0" y="43892"/>
                      <a:pt x="0" y="43892"/>
                    </a:cubicBezTo>
                    <a:cubicBezTo>
                      <a:pt x="6474" y="64470"/>
                      <a:pt x="34317" y="65321"/>
                      <a:pt x="34317" y="65321"/>
                    </a:cubicBezTo>
                    <a:lnTo>
                      <a:pt x="38815" y="79485"/>
                    </a:lnTo>
                    <a:cubicBezTo>
                      <a:pt x="28661" y="67795"/>
                      <a:pt x="19260" y="65161"/>
                      <a:pt x="12849" y="65161"/>
                    </a:cubicBezTo>
                    <a:cubicBezTo>
                      <a:pt x="7592" y="65161"/>
                      <a:pt x="4347" y="66932"/>
                      <a:pt x="4347" y="66932"/>
                    </a:cubicBezTo>
                    <a:cubicBezTo>
                      <a:pt x="16384" y="79315"/>
                      <a:pt x="27144" y="81590"/>
                      <a:pt x="33425" y="81590"/>
                    </a:cubicBezTo>
                    <a:cubicBezTo>
                      <a:pt x="37073" y="81590"/>
                      <a:pt x="39211" y="80823"/>
                      <a:pt x="39211" y="80823"/>
                    </a:cubicBezTo>
                    <a:cubicBezTo>
                      <a:pt x="39211" y="80823"/>
                      <a:pt x="39970" y="82951"/>
                      <a:pt x="40852" y="85565"/>
                    </a:cubicBezTo>
                    <a:lnTo>
                      <a:pt x="43010" y="84349"/>
                    </a:lnTo>
                    <a:cubicBezTo>
                      <a:pt x="42524" y="83103"/>
                      <a:pt x="41946" y="81674"/>
                      <a:pt x="41277" y="80154"/>
                    </a:cubicBezTo>
                    <a:cubicBezTo>
                      <a:pt x="41277" y="80154"/>
                      <a:pt x="61399" y="67692"/>
                      <a:pt x="59363" y="52920"/>
                    </a:cubicBezTo>
                    <a:lnTo>
                      <a:pt x="59363" y="52920"/>
                    </a:lnTo>
                    <a:cubicBezTo>
                      <a:pt x="59362" y="52920"/>
                      <a:pt x="44438" y="58939"/>
                      <a:pt x="40335" y="78878"/>
                    </a:cubicBezTo>
                    <a:lnTo>
                      <a:pt x="35989" y="64774"/>
                    </a:lnTo>
                    <a:cubicBezTo>
                      <a:pt x="35989" y="64774"/>
                      <a:pt x="56962" y="52464"/>
                      <a:pt x="60184" y="33710"/>
                    </a:cubicBezTo>
                    <a:lnTo>
                      <a:pt x="60184" y="33710"/>
                    </a:lnTo>
                    <a:cubicBezTo>
                      <a:pt x="60182" y="33710"/>
                      <a:pt x="41733" y="34622"/>
                      <a:pt x="35168" y="62586"/>
                    </a:cubicBezTo>
                    <a:lnTo>
                      <a:pt x="31277" y="50670"/>
                    </a:lnTo>
                    <a:cubicBezTo>
                      <a:pt x="31277" y="50670"/>
                      <a:pt x="44287" y="39880"/>
                      <a:pt x="44195" y="21460"/>
                    </a:cubicBezTo>
                    <a:lnTo>
                      <a:pt x="44195" y="21460"/>
                    </a:lnTo>
                    <a:cubicBezTo>
                      <a:pt x="44194" y="21461"/>
                      <a:pt x="32675" y="26172"/>
                      <a:pt x="30396" y="48968"/>
                    </a:cubicBezTo>
                    <a:lnTo>
                      <a:pt x="26718" y="35777"/>
                    </a:lnTo>
                    <a:cubicBezTo>
                      <a:pt x="26718" y="35777"/>
                      <a:pt x="35198" y="28998"/>
                      <a:pt x="37904" y="12433"/>
                    </a:cubicBezTo>
                    <a:lnTo>
                      <a:pt x="37904" y="12433"/>
                    </a:lnTo>
                    <a:cubicBezTo>
                      <a:pt x="37903" y="12433"/>
                      <a:pt x="27964" y="17206"/>
                      <a:pt x="25988" y="33618"/>
                    </a:cubicBezTo>
                    <a:cubicBezTo>
                      <a:pt x="26384" y="30153"/>
                      <a:pt x="26353" y="13193"/>
                      <a:pt x="17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3406063" y="-2586200"/>
                <a:ext cx="655050" cy="506875"/>
              </a:xfrm>
              <a:custGeom>
                <a:avLst/>
                <a:gdLst/>
                <a:ahLst/>
                <a:cxnLst/>
                <a:rect l="l" t="t" r="r" b="b"/>
                <a:pathLst>
                  <a:path w="26202" h="20275" extrusionOk="0">
                    <a:moveTo>
                      <a:pt x="1" y="1"/>
                    </a:moveTo>
                    <a:cubicBezTo>
                      <a:pt x="3" y="2"/>
                      <a:pt x="18386" y="15530"/>
                      <a:pt x="26199" y="20273"/>
                    </a:cubicBezTo>
                    <a:lnTo>
                      <a:pt x="26199" y="20273"/>
                    </a:lnTo>
                    <a:cubicBezTo>
                      <a:pt x="25944" y="20088"/>
                      <a:pt x="7908" y="4920"/>
                      <a:pt x="1" y="1"/>
                    </a:cubicBezTo>
                    <a:close/>
                    <a:moveTo>
                      <a:pt x="26199" y="20273"/>
                    </a:moveTo>
                    <a:cubicBezTo>
                      <a:pt x="26201" y="20274"/>
                      <a:pt x="26202" y="20275"/>
                      <a:pt x="26202" y="20275"/>
                    </a:cubicBezTo>
                    <a:cubicBezTo>
                      <a:pt x="26202" y="20275"/>
                      <a:pt x="26202" y="20275"/>
                      <a:pt x="26202" y="20275"/>
                    </a:cubicBezTo>
                    <a:cubicBezTo>
                      <a:pt x="26201" y="20274"/>
                      <a:pt x="26200" y="20273"/>
                      <a:pt x="26199" y="202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648488" y="-2849875"/>
                <a:ext cx="313100" cy="400475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16019" extrusionOk="0">
                    <a:moveTo>
                      <a:pt x="0" y="0"/>
                    </a:moveTo>
                    <a:cubicBezTo>
                      <a:pt x="2" y="3"/>
                      <a:pt x="7691" y="11794"/>
                      <a:pt x="12523" y="16019"/>
                    </a:cubicBezTo>
                    <a:cubicBezTo>
                      <a:pt x="12523" y="16019"/>
                      <a:pt x="6140" y="76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994238" y="-2974500"/>
                <a:ext cx="274325" cy="53575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21430" extrusionOk="0">
                    <a:moveTo>
                      <a:pt x="10973" y="1"/>
                    </a:moveTo>
                    <a:lnTo>
                      <a:pt x="10973" y="1"/>
                    </a:lnTo>
                    <a:cubicBezTo>
                      <a:pt x="10971" y="4"/>
                      <a:pt x="1976" y="13832"/>
                      <a:pt x="0" y="21429"/>
                    </a:cubicBezTo>
                    <a:cubicBezTo>
                      <a:pt x="0" y="21429"/>
                      <a:pt x="9271" y="2949"/>
                      <a:pt x="10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4112763" y="-2745000"/>
                <a:ext cx="314625" cy="680125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27205" extrusionOk="0">
                    <a:moveTo>
                      <a:pt x="12585" y="0"/>
                    </a:moveTo>
                    <a:lnTo>
                      <a:pt x="12585" y="0"/>
                    </a:lnTo>
                    <a:cubicBezTo>
                      <a:pt x="12582" y="4"/>
                      <a:pt x="1856" y="18510"/>
                      <a:pt x="1" y="27202"/>
                    </a:cubicBezTo>
                    <a:lnTo>
                      <a:pt x="1" y="27202"/>
                    </a:lnTo>
                    <a:cubicBezTo>
                      <a:pt x="82" y="26962"/>
                      <a:pt x="12010" y="1150"/>
                      <a:pt x="12585" y="0"/>
                    </a:cubicBezTo>
                    <a:close/>
                    <a:moveTo>
                      <a:pt x="1" y="27202"/>
                    </a:moveTo>
                    <a:lnTo>
                      <a:pt x="1" y="27202"/>
                    </a:lnTo>
                    <a:cubicBezTo>
                      <a:pt x="1" y="27204"/>
                      <a:pt x="1" y="27204"/>
                      <a:pt x="1" y="27204"/>
                    </a:cubicBezTo>
                    <a:cubicBezTo>
                      <a:pt x="1" y="27204"/>
                      <a:pt x="1" y="27203"/>
                      <a:pt x="1" y="27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222188" y="-2438025"/>
                <a:ext cx="588950" cy="72192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28877" extrusionOk="0">
                    <a:moveTo>
                      <a:pt x="23558" y="1"/>
                    </a:moveTo>
                    <a:cubicBezTo>
                      <a:pt x="23554" y="4"/>
                      <a:pt x="5927" y="16203"/>
                      <a:pt x="1" y="28877"/>
                    </a:cubicBezTo>
                    <a:cubicBezTo>
                      <a:pt x="1" y="28877"/>
                      <a:pt x="15351" y="8390"/>
                      <a:pt x="23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3369588" y="-2192575"/>
                <a:ext cx="823750" cy="477250"/>
              </a:xfrm>
              <a:custGeom>
                <a:avLst/>
                <a:gdLst/>
                <a:ahLst/>
                <a:cxnLst/>
                <a:rect l="l" t="t" r="r" b="b"/>
                <a:pathLst>
                  <a:path w="32950" h="19090" extrusionOk="0">
                    <a:moveTo>
                      <a:pt x="1" y="1"/>
                    </a:moveTo>
                    <a:cubicBezTo>
                      <a:pt x="5" y="4"/>
                      <a:pt x="19152" y="17235"/>
                      <a:pt x="32950" y="19089"/>
                    </a:cubicBezTo>
                    <a:cubicBezTo>
                      <a:pt x="32950" y="19089"/>
                      <a:pt x="16840" y="1377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366588" y="-1933450"/>
                <a:ext cx="433900" cy="605650"/>
              </a:xfrm>
              <a:custGeom>
                <a:avLst/>
                <a:gdLst/>
                <a:ahLst/>
                <a:cxnLst/>
                <a:rect l="l" t="t" r="r" b="b"/>
                <a:pathLst>
                  <a:path w="17356" h="24226" extrusionOk="0">
                    <a:moveTo>
                      <a:pt x="17356" y="1"/>
                    </a:moveTo>
                    <a:lnTo>
                      <a:pt x="17356" y="1"/>
                    </a:lnTo>
                    <a:cubicBezTo>
                      <a:pt x="10547" y="6292"/>
                      <a:pt x="0" y="24226"/>
                      <a:pt x="0" y="24226"/>
                    </a:cubicBezTo>
                    <a:cubicBezTo>
                      <a:pt x="1672" y="22250"/>
                      <a:pt x="17354" y="3"/>
                      <a:pt x="17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474463" y="-1628725"/>
                <a:ext cx="8389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129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" y="153"/>
                      <a:pt x="775" y="481"/>
                      <a:pt x="1812" y="937"/>
                    </a:cubicBezTo>
                    <a:lnTo>
                      <a:pt x="1812" y="937"/>
                    </a:lnTo>
                    <a:cubicBezTo>
                      <a:pt x="661" y="351"/>
                      <a:pt x="1" y="0"/>
                      <a:pt x="1" y="0"/>
                    </a:cubicBezTo>
                    <a:close/>
                    <a:moveTo>
                      <a:pt x="1812" y="937"/>
                    </a:moveTo>
                    <a:cubicBezTo>
                      <a:pt x="7321" y="3741"/>
                      <a:pt x="24077" y="11937"/>
                      <a:pt x="33556" y="12918"/>
                    </a:cubicBezTo>
                    <a:lnTo>
                      <a:pt x="33556" y="12918"/>
                    </a:lnTo>
                    <a:cubicBezTo>
                      <a:pt x="33353" y="12871"/>
                      <a:pt x="8796" y="4007"/>
                      <a:pt x="1812" y="937"/>
                    </a:cubicBezTo>
                    <a:close/>
                    <a:moveTo>
                      <a:pt x="33556" y="12918"/>
                    </a:moveTo>
                    <a:cubicBezTo>
                      <a:pt x="33557" y="12918"/>
                      <a:pt x="33557" y="12918"/>
                      <a:pt x="33557" y="12918"/>
                    </a:cubicBezTo>
                    <a:cubicBezTo>
                      <a:pt x="33557" y="12918"/>
                      <a:pt x="33557" y="12918"/>
                      <a:pt x="33557" y="12918"/>
                    </a:cubicBezTo>
                    <a:cubicBezTo>
                      <a:pt x="33557" y="12918"/>
                      <a:pt x="33557" y="12918"/>
                      <a:pt x="33556" y="12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781463" y="-3247300"/>
                <a:ext cx="184675" cy="6960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2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"/>
                      <a:pt x="5198" y="22129"/>
                      <a:pt x="7387" y="27843"/>
                    </a:cubicBezTo>
                    <a:cubicBezTo>
                      <a:pt x="7387" y="27843"/>
                      <a:pt x="4013" y="1139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7159247" y="2946740"/>
              <a:ext cx="484511" cy="472122"/>
              <a:chOff x="1646075" y="5692400"/>
              <a:chExt cx="829075" cy="8078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1902925" y="6124025"/>
                <a:ext cx="317650" cy="376250"/>
              </a:xfrm>
              <a:custGeom>
                <a:avLst/>
                <a:gdLst/>
                <a:ahLst/>
                <a:cxnLst/>
                <a:rect l="l" t="t" r="r" b="b"/>
                <a:pathLst>
                  <a:path w="12706" h="15050" extrusionOk="0">
                    <a:moveTo>
                      <a:pt x="8420" y="0"/>
                    </a:moveTo>
                    <a:lnTo>
                      <a:pt x="5745" y="517"/>
                    </a:lnTo>
                    <a:cubicBezTo>
                      <a:pt x="4712" y="2979"/>
                      <a:pt x="3283" y="5319"/>
                      <a:pt x="1460" y="7234"/>
                    </a:cubicBezTo>
                    <a:cubicBezTo>
                      <a:pt x="821" y="7964"/>
                      <a:pt x="61" y="8724"/>
                      <a:pt x="1" y="9727"/>
                    </a:cubicBezTo>
                    <a:cubicBezTo>
                      <a:pt x="1" y="10547"/>
                      <a:pt x="548" y="11277"/>
                      <a:pt x="1095" y="11885"/>
                    </a:cubicBezTo>
                    <a:cubicBezTo>
                      <a:pt x="2098" y="12888"/>
                      <a:pt x="3223" y="13769"/>
                      <a:pt x="4530" y="14408"/>
                    </a:cubicBezTo>
                    <a:cubicBezTo>
                      <a:pt x="5107" y="14742"/>
                      <a:pt x="5745" y="14955"/>
                      <a:pt x="6384" y="15046"/>
                    </a:cubicBezTo>
                    <a:cubicBezTo>
                      <a:pt x="6429" y="15048"/>
                      <a:pt x="6474" y="15049"/>
                      <a:pt x="6520" y="15049"/>
                    </a:cubicBezTo>
                    <a:cubicBezTo>
                      <a:pt x="7123" y="15049"/>
                      <a:pt x="7784" y="14860"/>
                      <a:pt x="8207" y="14408"/>
                    </a:cubicBezTo>
                    <a:cubicBezTo>
                      <a:pt x="8633" y="14012"/>
                      <a:pt x="8815" y="13344"/>
                      <a:pt x="9332" y="13009"/>
                    </a:cubicBezTo>
                    <a:cubicBezTo>
                      <a:pt x="9636" y="12827"/>
                      <a:pt x="10001" y="12766"/>
                      <a:pt x="10305" y="12645"/>
                    </a:cubicBezTo>
                    <a:cubicBezTo>
                      <a:pt x="11855" y="12098"/>
                      <a:pt x="12706" y="10304"/>
                      <a:pt x="12645" y="8693"/>
                    </a:cubicBezTo>
                    <a:cubicBezTo>
                      <a:pt x="12615" y="7052"/>
                      <a:pt x="11825" y="5532"/>
                      <a:pt x="10943" y="4164"/>
                    </a:cubicBezTo>
                    <a:cubicBezTo>
                      <a:pt x="10062" y="2796"/>
                      <a:pt x="9058" y="1459"/>
                      <a:pt x="8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1936350" y="6145300"/>
                <a:ext cx="240150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494" extrusionOk="0">
                    <a:moveTo>
                      <a:pt x="6354" y="0"/>
                    </a:moveTo>
                    <a:lnTo>
                      <a:pt x="4378" y="426"/>
                    </a:lnTo>
                    <a:cubicBezTo>
                      <a:pt x="3618" y="2341"/>
                      <a:pt x="2463" y="4073"/>
                      <a:pt x="1095" y="5563"/>
                    </a:cubicBezTo>
                    <a:cubicBezTo>
                      <a:pt x="609" y="6079"/>
                      <a:pt x="31" y="6687"/>
                      <a:pt x="1" y="7417"/>
                    </a:cubicBezTo>
                    <a:cubicBezTo>
                      <a:pt x="1" y="8055"/>
                      <a:pt x="427" y="8602"/>
                      <a:pt x="852" y="9088"/>
                    </a:cubicBezTo>
                    <a:cubicBezTo>
                      <a:pt x="1612" y="9879"/>
                      <a:pt x="2463" y="10517"/>
                      <a:pt x="3436" y="11034"/>
                    </a:cubicBezTo>
                    <a:cubicBezTo>
                      <a:pt x="3892" y="11247"/>
                      <a:pt x="4348" y="11459"/>
                      <a:pt x="4834" y="11490"/>
                    </a:cubicBezTo>
                    <a:cubicBezTo>
                      <a:pt x="4874" y="11492"/>
                      <a:pt x="4915" y="11493"/>
                      <a:pt x="4956" y="11493"/>
                    </a:cubicBezTo>
                    <a:cubicBezTo>
                      <a:pt x="5405" y="11493"/>
                      <a:pt x="5867" y="11340"/>
                      <a:pt x="6202" y="11034"/>
                    </a:cubicBezTo>
                    <a:cubicBezTo>
                      <a:pt x="6506" y="10699"/>
                      <a:pt x="6658" y="10213"/>
                      <a:pt x="7022" y="9970"/>
                    </a:cubicBezTo>
                    <a:cubicBezTo>
                      <a:pt x="7266" y="9818"/>
                      <a:pt x="7509" y="9757"/>
                      <a:pt x="7782" y="9666"/>
                    </a:cubicBezTo>
                    <a:cubicBezTo>
                      <a:pt x="8968" y="9240"/>
                      <a:pt x="9606" y="7903"/>
                      <a:pt x="9576" y="6657"/>
                    </a:cubicBezTo>
                    <a:cubicBezTo>
                      <a:pt x="9545" y="5411"/>
                      <a:pt x="8937" y="4256"/>
                      <a:pt x="8269" y="3192"/>
                    </a:cubicBezTo>
                    <a:cubicBezTo>
                      <a:pt x="7600" y="2128"/>
                      <a:pt x="6840" y="1155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1693950" y="6120975"/>
                <a:ext cx="350350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1811" extrusionOk="0">
                    <a:moveTo>
                      <a:pt x="11825" y="0"/>
                    </a:moveTo>
                    <a:cubicBezTo>
                      <a:pt x="9575" y="724"/>
                      <a:pt x="7207" y="1116"/>
                      <a:pt x="4867" y="1116"/>
                    </a:cubicBezTo>
                    <a:cubicBezTo>
                      <a:pt x="4551" y="1116"/>
                      <a:pt x="4236" y="1109"/>
                      <a:pt x="3922" y="1095"/>
                    </a:cubicBezTo>
                    <a:cubicBezTo>
                      <a:pt x="3634" y="1086"/>
                      <a:pt x="3337" y="1071"/>
                      <a:pt x="3040" y="1071"/>
                    </a:cubicBezTo>
                    <a:cubicBezTo>
                      <a:pt x="2332" y="1071"/>
                      <a:pt x="1630" y="1153"/>
                      <a:pt x="1095" y="1581"/>
                    </a:cubicBezTo>
                    <a:cubicBezTo>
                      <a:pt x="457" y="2128"/>
                      <a:pt x="244" y="3010"/>
                      <a:pt x="153" y="3830"/>
                    </a:cubicBezTo>
                    <a:cubicBezTo>
                      <a:pt x="1" y="5229"/>
                      <a:pt x="122" y="6688"/>
                      <a:pt x="457" y="8086"/>
                    </a:cubicBezTo>
                    <a:cubicBezTo>
                      <a:pt x="609" y="8724"/>
                      <a:pt x="852" y="9362"/>
                      <a:pt x="1217" y="9909"/>
                    </a:cubicBezTo>
                    <a:cubicBezTo>
                      <a:pt x="1612" y="10426"/>
                      <a:pt x="2220" y="10852"/>
                      <a:pt x="2858" y="10913"/>
                    </a:cubicBezTo>
                    <a:cubicBezTo>
                      <a:pt x="2891" y="10914"/>
                      <a:pt x="2923" y="10915"/>
                      <a:pt x="2956" y="10915"/>
                    </a:cubicBezTo>
                    <a:cubicBezTo>
                      <a:pt x="3377" y="10915"/>
                      <a:pt x="3797" y="10789"/>
                      <a:pt x="4207" y="10789"/>
                    </a:cubicBezTo>
                    <a:cubicBezTo>
                      <a:pt x="4356" y="10789"/>
                      <a:pt x="4505" y="10805"/>
                      <a:pt x="4651" y="10852"/>
                    </a:cubicBezTo>
                    <a:cubicBezTo>
                      <a:pt x="4986" y="10973"/>
                      <a:pt x="5290" y="11186"/>
                      <a:pt x="5594" y="11399"/>
                    </a:cubicBezTo>
                    <a:cubicBezTo>
                      <a:pt x="6077" y="11683"/>
                      <a:pt x="6623" y="11810"/>
                      <a:pt x="7180" y="11810"/>
                    </a:cubicBezTo>
                    <a:cubicBezTo>
                      <a:pt x="8233" y="11810"/>
                      <a:pt x="9327" y="11355"/>
                      <a:pt x="10123" y="10639"/>
                    </a:cubicBezTo>
                    <a:cubicBezTo>
                      <a:pt x="11338" y="9545"/>
                      <a:pt x="11977" y="7964"/>
                      <a:pt x="12463" y="6384"/>
                    </a:cubicBezTo>
                    <a:cubicBezTo>
                      <a:pt x="12919" y="4803"/>
                      <a:pt x="13253" y="3192"/>
                      <a:pt x="14013" y="1733"/>
                    </a:cubicBezTo>
                    <a:lnTo>
                      <a:pt x="118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1693950" y="6120975"/>
                <a:ext cx="350350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1811" extrusionOk="0">
                    <a:moveTo>
                      <a:pt x="11825" y="0"/>
                    </a:moveTo>
                    <a:cubicBezTo>
                      <a:pt x="9575" y="724"/>
                      <a:pt x="7207" y="1116"/>
                      <a:pt x="4867" y="1116"/>
                    </a:cubicBezTo>
                    <a:cubicBezTo>
                      <a:pt x="4551" y="1116"/>
                      <a:pt x="4236" y="1109"/>
                      <a:pt x="3922" y="1095"/>
                    </a:cubicBezTo>
                    <a:cubicBezTo>
                      <a:pt x="3634" y="1086"/>
                      <a:pt x="3337" y="1071"/>
                      <a:pt x="3040" y="1071"/>
                    </a:cubicBezTo>
                    <a:cubicBezTo>
                      <a:pt x="2332" y="1071"/>
                      <a:pt x="1630" y="1153"/>
                      <a:pt x="1095" y="1581"/>
                    </a:cubicBezTo>
                    <a:cubicBezTo>
                      <a:pt x="457" y="2128"/>
                      <a:pt x="244" y="3010"/>
                      <a:pt x="153" y="3830"/>
                    </a:cubicBezTo>
                    <a:cubicBezTo>
                      <a:pt x="1" y="5229"/>
                      <a:pt x="122" y="6688"/>
                      <a:pt x="457" y="8086"/>
                    </a:cubicBezTo>
                    <a:cubicBezTo>
                      <a:pt x="609" y="8724"/>
                      <a:pt x="852" y="9362"/>
                      <a:pt x="1217" y="9909"/>
                    </a:cubicBezTo>
                    <a:cubicBezTo>
                      <a:pt x="1612" y="10426"/>
                      <a:pt x="2220" y="10852"/>
                      <a:pt x="2858" y="10913"/>
                    </a:cubicBezTo>
                    <a:cubicBezTo>
                      <a:pt x="2891" y="10914"/>
                      <a:pt x="2923" y="10915"/>
                      <a:pt x="2956" y="10915"/>
                    </a:cubicBezTo>
                    <a:cubicBezTo>
                      <a:pt x="3377" y="10915"/>
                      <a:pt x="3797" y="10789"/>
                      <a:pt x="4207" y="10789"/>
                    </a:cubicBezTo>
                    <a:cubicBezTo>
                      <a:pt x="4356" y="10789"/>
                      <a:pt x="4505" y="10805"/>
                      <a:pt x="4651" y="10852"/>
                    </a:cubicBezTo>
                    <a:cubicBezTo>
                      <a:pt x="4986" y="10973"/>
                      <a:pt x="5290" y="11186"/>
                      <a:pt x="5594" y="11399"/>
                    </a:cubicBezTo>
                    <a:cubicBezTo>
                      <a:pt x="6077" y="11683"/>
                      <a:pt x="6623" y="11810"/>
                      <a:pt x="7180" y="11810"/>
                    </a:cubicBezTo>
                    <a:cubicBezTo>
                      <a:pt x="8233" y="11810"/>
                      <a:pt x="9327" y="11355"/>
                      <a:pt x="10123" y="10639"/>
                    </a:cubicBezTo>
                    <a:cubicBezTo>
                      <a:pt x="11338" y="9545"/>
                      <a:pt x="11977" y="7964"/>
                      <a:pt x="12463" y="6384"/>
                    </a:cubicBezTo>
                    <a:cubicBezTo>
                      <a:pt x="12919" y="4803"/>
                      <a:pt x="13253" y="3192"/>
                      <a:pt x="14013" y="1733"/>
                    </a:cubicBezTo>
                    <a:lnTo>
                      <a:pt x="118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1783625" y="6120975"/>
                <a:ext cx="259150" cy="2175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8700" extrusionOk="0">
                    <a:moveTo>
                      <a:pt x="8785" y="0"/>
                    </a:moveTo>
                    <a:cubicBezTo>
                      <a:pt x="7149" y="520"/>
                      <a:pt x="5469" y="817"/>
                      <a:pt x="3764" y="817"/>
                    </a:cubicBezTo>
                    <a:cubicBezTo>
                      <a:pt x="3473" y="817"/>
                      <a:pt x="3181" y="809"/>
                      <a:pt x="2888" y="791"/>
                    </a:cubicBezTo>
                    <a:cubicBezTo>
                      <a:pt x="2706" y="783"/>
                      <a:pt x="2519" y="776"/>
                      <a:pt x="2334" y="776"/>
                    </a:cubicBezTo>
                    <a:cubicBezTo>
                      <a:pt x="1777" y="776"/>
                      <a:pt x="1224" y="844"/>
                      <a:pt x="791" y="1186"/>
                    </a:cubicBezTo>
                    <a:cubicBezTo>
                      <a:pt x="304" y="1551"/>
                      <a:pt x="152" y="2250"/>
                      <a:pt x="122" y="2858"/>
                    </a:cubicBezTo>
                    <a:cubicBezTo>
                      <a:pt x="0" y="3922"/>
                      <a:pt x="61" y="4985"/>
                      <a:pt x="335" y="5988"/>
                    </a:cubicBezTo>
                    <a:cubicBezTo>
                      <a:pt x="456" y="6444"/>
                      <a:pt x="608" y="6961"/>
                      <a:pt x="912" y="7326"/>
                    </a:cubicBezTo>
                    <a:cubicBezTo>
                      <a:pt x="1216" y="7721"/>
                      <a:pt x="1642" y="8025"/>
                      <a:pt x="2128" y="8055"/>
                    </a:cubicBezTo>
                    <a:cubicBezTo>
                      <a:pt x="2164" y="8058"/>
                      <a:pt x="2200" y="8059"/>
                      <a:pt x="2236" y="8059"/>
                    </a:cubicBezTo>
                    <a:cubicBezTo>
                      <a:pt x="2539" y="8059"/>
                      <a:pt x="2840" y="7983"/>
                      <a:pt x="3121" y="7983"/>
                    </a:cubicBezTo>
                    <a:cubicBezTo>
                      <a:pt x="3229" y="7983"/>
                      <a:pt x="3334" y="7994"/>
                      <a:pt x="3435" y="8025"/>
                    </a:cubicBezTo>
                    <a:cubicBezTo>
                      <a:pt x="3709" y="8086"/>
                      <a:pt x="3891" y="8268"/>
                      <a:pt x="4134" y="8390"/>
                    </a:cubicBezTo>
                    <a:cubicBezTo>
                      <a:pt x="4507" y="8603"/>
                      <a:pt x="4921" y="8700"/>
                      <a:pt x="5339" y="8700"/>
                    </a:cubicBezTo>
                    <a:cubicBezTo>
                      <a:pt x="6114" y="8700"/>
                      <a:pt x="6905" y="8365"/>
                      <a:pt x="7478" y="7812"/>
                    </a:cubicBezTo>
                    <a:cubicBezTo>
                      <a:pt x="8390" y="7022"/>
                      <a:pt x="8876" y="5836"/>
                      <a:pt x="9241" y="4651"/>
                    </a:cubicBezTo>
                    <a:cubicBezTo>
                      <a:pt x="9575" y="3496"/>
                      <a:pt x="9818" y="2311"/>
                      <a:pt x="10365" y="1216"/>
                    </a:cubicBezTo>
                    <a:lnTo>
                      <a:pt x="87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1646075" y="5859800"/>
                <a:ext cx="360975" cy="317475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12699" extrusionOk="0">
                    <a:moveTo>
                      <a:pt x="6339" y="1"/>
                    </a:moveTo>
                    <a:cubicBezTo>
                      <a:pt x="5718" y="1"/>
                      <a:pt x="5082" y="273"/>
                      <a:pt x="4499" y="599"/>
                    </a:cubicBezTo>
                    <a:cubicBezTo>
                      <a:pt x="3253" y="1268"/>
                      <a:pt x="2159" y="2241"/>
                      <a:pt x="1217" y="3305"/>
                    </a:cubicBezTo>
                    <a:cubicBezTo>
                      <a:pt x="791" y="3791"/>
                      <a:pt x="366" y="4338"/>
                      <a:pt x="183" y="4976"/>
                    </a:cubicBezTo>
                    <a:cubicBezTo>
                      <a:pt x="1" y="5584"/>
                      <a:pt x="1" y="6314"/>
                      <a:pt x="335" y="6861"/>
                    </a:cubicBezTo>
                    <a:cubicBezTo>
                      <a:pt x="639" y="7378"/>
                      <a:pt x="1217" y="7742"/>
                      <a:pt x="1399" y="8259"/>
                    </a:cubicBezTo>
                    <a:cubicBezTo>
                      <a:pt x="1521" y="8624"/>
                      <a:pt x="1460" y="8989"/>
                      <a:pt x="1521" y="9353"/>
                    </a:cubicBezTo>
                    <a:cubicBezTo>
                      <a:pt x="1673" y="10964"/>
                      <a:pt x="3132" y="12241"/>
                      <a:pt x="4743" y="12575"/>
                    </a:cubicBezTo>
                    <a:cubicBezTo>
                      <a:pt x="5148" y="12661"/>
                      <a:pt x="5560" y="12699"/>
                      <a:pt x="5974" y="12699"/>
                    </a:cubicBezTo>
                    <a:cubicBezTo>
                      <a:pt x="7175" y="12699"/>
                      <a:pt x="8400" y="12382"/>
                      <a:pt x="9575" y="11998"/>
                    </a:cubicBezTo>
                    <a:cubicBezTo>
                      <a:pt x="11126" y="11481"/>
                      <a:pt x="12645" y="10812"/>
                      <a:pt x="14226" y="10539"/>
                    </a:cubicBezTo>
                    <a:lnTo>
                      <a:pt x="14439" y="7864"/>
                    </a:lnTo>
                    <a:cubicBezTo>
                      <a:pt x="12250" y="6253"/>
                      <a:pt x="10396" y="4277"/>
                      <a:pt x="8968" y="2028"/>
                    </a:cubicBezTo>
                    <a:cubicBezTo>
                      <a:pt x="8420" y="1238"/>
                      <a:pt x="7843" y="295"/>
                      <a:pt x="6901" y="83"/>
                    </a:cubicBezTo>
                    <a:cubicBezTo>
                      <a:pt x="6716" y="26"/>
                      <a:pt x="6528" y="1"/>
                      <a:pt x="63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1718275" y="5890100"/>
                <a:ext cx="288775" cy="25510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204" extrusionOk="0">
                    <a:moveTo>
                      <a:pt x="5095" y="1"/>
                    </a:moveTo>
                    <a:cubicBezTo>
                      <a:pt x="4576" y="1"/>
                      <a:pt x="4044" y="241"/>
                      <a:pt x="3587" y="482"/>
                    </a:cubicBezTo>
                    <a:cubicBezTo>
                      <a:pt x="2614" y="1059"/>
                      <a:pt x="1703" y="1789"/>
                      <a:pt x="973" y="2670"/>
                    </a:cubicBezTo>
                    <a:cubicBezTo>
                      <a:pt x="639" y="3035"/>
                      <a:pt x="335" y="3491"/>
                      <a:pt x="152" y="3977"/>
                    </a:cubicBezTo>
                    <a:cubicBezTo>
                      <a:pt x="0" y="4494"/>
                      <a:pt x="0" y="5041"/>
                      <a:pt x="244" y="5497"/>
                    </a:cubicBezTo>
                    <a:cubicBezTo>
                      <a:pt x="517" y="5922"/>
                      <a:pt x="943" y="6196"/>
                      <a:pt x="1125" y="6652"/>
                    </a:cubicBezTo>
                    <a:cubicBezTo>
                      <a:pt x="1247" y="6925"/>
                      <a:pt x="1216" y="7229"/>
                      <a:pt x="1247" y="7533"/>
                    </a:cubicBezTo>
                    <a:cubicBezTo>
                      <a:pt x="1368" y="8810"/>
                      <a:pt x="2584" y="9843"/>
                      <a:pt x="3830" y="10117"/>
                    </a:cubicBezTo>
                    <a:cubicBezTo>
                      <a:pt x="4147" y="10177"/>
                      <a:pt x="4467" y="10204"/>
                      <a:pt x="4788" y="10204"/>
                    </a:cubicBezTo>
                    <a:cubicBezTo>
                      <a:pt x="5764" y="10204"/>
                      <a:pt x="6753" y="9958"/>
                      <a:pt x="7691" y="9661"/>
                    </a:cubicBezTo>
                    <a:cubicBezTo>
                      <a:pt x="8967" y="9235"/>
                      <a:pt x="10183" y="8688"/>
                      <a:pt x="11460" y="8506"/>
                    </a:cubicBezTo>
                    <a:lnTo>
                      <a:pt x="11551" y="6348"/>
                    </a:lnTo>
                    <a:cubicBezTo>
                      <a:pt x="9818" y="5041"/>
                      <a:pt x="8298" y="3491"/>
                      <a:pt x="7143" y="1667"/>
                    </a:cubicBezTo>
                    <a:cubicBezTo>
                      <a:pt x="6718" y="1029"/>
                      <a:pt x="6262" y="269"/>
                      <a:pt x="5502" y="56"/>
                    </a:cubicBezTo>
                    <a:cubicBezTo>
                      <a:pt x="5368" y="18"/>
                      <a:pt x="5232" y="1"/>
                      <a:pt x="50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109625" y="6098175"/>
                <a:ext cx="323725" cy="323400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2936" extrusionOk="0">
                    <a:moveTo>
                      <a:pt x="1094" y="1"/>
                    </a:moveTo>
                    <a:lnTo>
                      <a:pt x="0" y="2493"/>
                    </a:lnTo>
                    <a:cubicBezTo>
                      <a:pt x="1429" y="4773"/>
                      <a:pt x="2432" y="7296"/>
                      <a:pt x="2979" y="9910"/>
                    </a:cubicBezTo>
                    <a:cubicBezTo>
                      <a:pt x="3192" y="10852"/>
                      <a:pt x="3374" y="11916"/>
                      <a:pt x="4164" y="12493"/>
                    </a:cubicBezTo>
                    <a:cubicBezTo>
                      <a:pt x="4652" y="12833"/>
                      <a:pt x="5244" y="12935"/>
                      <a:pt x="5825" y="12935"/>
                    </a:cubicBezTo>
                    <a:cubicBezTo>
                      <a:pt x="6077" y="12935"/>
                      <a:pt x="6327" y="12916"/>
                      <a:pt x="6566" y="12888"/>
                    </a:cubicBezTo>
                    <a:cubicBezTo>
                      <a:pt x="7964" y="12676"/>
                      <a:pt x="9332" y="12220"/>
                      <a:pt x="10578" y="11551"/>
                    </a:cubicBezTo>
                    <a:cubicBezTo>
                      <a:pt x="11155" y="11247"/>
                      <a:pt x="11733" y="10852"/>
                      <a:pt x="12158" y="10366"/>
                    </a:cubicBezTo>
                    <a:cubicBezTo>
                      <a:pt x="12554" y="9879"/>
                      <a:pt x="12827" y="9180"/>
                      <a:pt x="12706" y="8542"/>
                    </a:cubicBezTo>
                    <a:cubicBezTo>
                      <a:pt x="12614" y="7964"/>
                      <a:pt x="12219" y="7448"/>
                      <a:pt x="12219" y="6840"/>
                    </a:cubicBezTo>
                    <a:cubicBezTo>
                      <a:pt x="12219" y="6505"/>
                      <a:pt x="12402" y="6141"/>
                      <a:pt x="12493" y="5806"/>
                    </a:cubicBezTo>
                    <a:cubicBezTo>
                      <a:pt x="12949" y="4256"/>
                      <a:pt x="11976" y="2493"/>
                      <a:pt x="10669" y="1581"/>
                    </a:cubicBezTo>
                    <a:cubicBezTo>
                      <a:pt x="9301" y="669"/>
                      <a:pt x="7630" y="457"/>
                      <a:pt x="5988" y="365"/>
                    </a:cubicBezTo>
                    <a:cubicBezTo>
                      <a:pt x="4347" y="305"/>
                      <a:pt x="2675" y="365"/>
                      <a:pt x="1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109625" y="6096650"/>
                <a:ext cx="25610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0325" extrusionOk="0">
                    <a:moveTo>
                      <a:pt x="851" y="1"/>
                    </a:moveTo>
                    <a:lnTo>
                      <a:pt x="0" y="2037"/>
                    </a:lnTo>
                    <a:cubicBezTo>
                      <a:pt x="1125" y="3831"/>
                      <a:pt x="1915" y="5837"/>
                      <a:pt x="2341" y="7934"/>
                    </a:cubicBezTo>
                    <a:cubicBezTo>
                      <a:pt x="2493" y="8694"/>
                      <a:pt x="2645" y="9515"/>
                      <a:pt x="3253" y="9971"/>
                    </a:cubicBezTo>
                    <a:cubicBezTo>
                      <a:pt x="3622" y="10238"/>
                      <a:pt x="4061" y="10324"/>
                      <a:pt x="4513" y="10324"/>
                    </a:cubicBezTo>
                    <a:cubicBezTo>
                      <a:pt x="4730" y="10324"/>
                      <a:pt x="4950" y="10304"/>
                      <a:pt x="5167" y="10275"/>
                    </a:cubicBezTo>
                    <a:cubicBezTo>
                      <a:pt x="6262" y="10123"/>
                      <a:pt x="7356" y="9758"/>
                      <a:pt x="8359" y="9241"/>
                    </a:cubicBezTo>
                    <a:cubicBezTo>
                      <a:pt x="8815" y="9028"/>
                      <a:pt x="9271" y="8724"/>
                      <a:pt x="9605" y="8299"/>
                    </a:cubicBezTo>
                    <a:cubicBezTo>
                      <a:pt x="9940" y="7873"/>
                      <a:pt x="10122" y="7357"/>
                      <a:pt x="10061" y="6870"/>
                    </a:cubicBezTo>
                    <a:cubicBezTo>
                      <a:pt x="9970" y="6414"/>
                      <a:pt x="9666" y="5989"/>
                      <a:pt x="9666" y="5502"/>
                    </a:cubicBezTo>
                    <a:cubicBezTo>
                      <a:pt x="9666" y="5229"/>
                      <a:pt x="9818" y="4955"/>
                      <a:pt x="9909" y="4651"/>
                    </a:cubicBezTo>
                    <a:cubicBezTo>
                      <a:pt x="10244" y="3405"/>
                      <a:pt x="9514" y="2037"/>
                      <a:pt x="8450" y="1308"/>
                    </a:cubicBezTo>
                    <a:cubicBezTo>
                      <a:pt x="7386" y="578"/>
                      <a:pt x="6019" y="396"/>
                      <a:pt x="4742" y="305"/>
                    </a:cubicBezTo>
                    <a:cubicBezTo>
                      <a:pt x="3435" y="244"/>
                      <a:pt x="2098" y="305"/>
                      <a:pt x="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792750" y="5692400"/>
                <a:ext cx="302450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712" extrusionOk="0">
                    <a:moveTo>
                      <a:pt x="5563" y="0"/>
                    </a:moveTo>
                    <a:cubicBezTo>
                      <a:pt x="4924" y="0"/>
                      <a:pt x="4225" y="31"/>
                      <a:pt x="3617" y="304"/>
                    </a:cubicBezTo>
                    <a:cubicBezTo>
                      <a:pt x="3009" y="578"/>
                      <a:pt x="2493" y="1034"/>
                      <a:pt x="2249" y="1642"/>
                    </a:cubicBezTo>
                    <a:cubicBezTo>
                      <a:pt x="2067" y="2219"/>
                      <a:pt x="2189" y="2858"/>
                      <a:pt x="1885" y="3374"/>
                    </a:cubicBezTo>
                    <a:cubicBezTo>
                      <a:pt x="1672" y="3678"/>
                      <a:pt x="1368" y="3921"/>
                      <a:pt x="1155" y="4195"/>
                    </a:cubicBezTo>
                    <a:cubicBezTo>
                      <a:pt x="0" y="5350"/>
                      <a:pt x="0" y="7295"/>
                      <a:pt x="760" y="8754"/>
                    </a:cubicBezTo>
                    <a:cubicBezTo>
                      <a:pt x="1520" y="10183"/>
                      <a:pt x="2888" y="11216"/>
                      <a:pt x="4316" y="12037"/>
                    </a:cubicBezTo>
                    <a:cubicBezTo>
                      <a:pt x="5715" y="12888"/>
                      <a:pt x="7204" y="13618"/>
                      <a:pt x="8450" y="14712"/>
                    </a:cubicBezTo>
                    <a:lnTo>
                      <a:pt x="10608" y="13040"/>
                    </a:lnTo>
                    <a:cubicBezTo>
                      <a:pt x="10426" y="10365"/>
                      <a:pt x="10730" y="7660"/>
                      <a:pt x="11490" y="5107"/>
                    </a:cubicBezTo>
                    <a:cubicBezTo>
                      <a:pt x="11763" y="4134"/>
                      <a:pt x="12098" y="3131"/>
                      <a:pt x="11672" y="2250"/>
                    </a:cubicBezTo>
                    <a:cubicBezTo>
                      <a:pt x="11338" y="1490"/>
                      <a:pt x="10487" y="1064"/>
                      <a:pt x="9727" y="760"/>
                    </a:cubicBezTo>
                    <a:cubicBezTo>
                      <a:pt x="8420" y="274"/>
                      <a:pt x="6961" y="0"/>
                      <a:pt x="5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1792750" y="5692400"/>
                <a:ext cx="302450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712" extrusionOk="0">
                    <a:moveTo>
                      <a:pt x="5563" y="0"/>
                    </a:moveTo>
                    <a:cubicBezTo>
                      <a:pt x="4924" y="0"/>
                      <a:pt x="4225" y="31"/>
                      <a:pt x="3617" y="304"/>
                    </a:cubicBezTo>
                    <a:cubicBezTo>
                      <a:pt x="3009" y="578"/>
                      <a:pt x="2493" y="1034"/>
                      <a:pt x="2249" y="1642"/>
                    </a:cubicBezTo>
                    <a:cubicBezTo>
                      <a:pt x="2067" y="2219"/>
                      <a:pt x="2189" y="2858"/>
                      <a:pt x="1885" y="3374"/>
                    </a:cubicBezTo>
                    <a:cubicBezTo>
                      <a:pt x="1672" y="3678"/>
                      <a:pt x="1368" y="3921"/>
                      <a:pt x="1155" y="4195"/>
                    </a:cubicBezTo>
                    <a:cubicBezTo>
                      <a:pt x="0" y="5350"/>
                      <a:pt x="0" y="7295"/>
                      <a:pt x="760" y="8754"/>
                    </a:cubicBezTo>
                    <a:cubicBezTo>
                      <a:pt x="1520" y="10183"/>
                      <a:pt x="2888" y="11216"/>
                      <a:pt x="4316" y="12037"/>
                    </a:cubicBezTo>
                    <a:cubicBezTo>
                      <a:pt x="5715" y="12888"/>
                      <a:pt x="7204" y="13618"/>
                      <a:pt x="8450" y="14712"/>
                    </a:cubicBezTo>
                    <a:lnTo>
                      <a:pt x="10608" y="13040"/>
                    </a:lnTo>
                    <a:cubicBezTo>
                      <a:pt x="10426" y="10365"/>
                      <a:pt x="10730" y="7660"/>
                      <a:pt x="11490" y="5107"/>
                    </a:cubicBezTo>
                    <a:cubicBezTo>
                      <a:pt x="11763" y="4134"/>
                      <a:pt x="12098" y="3131"/>
                      <a:pt x="11672" y="2250"/>
                    </a:cubicBezTo>
                    <a:cubicBezTo>
                      <a:pt x="11338" y="1490"/>
                      <a:pt x="10487" y="1064"/>
                      <a:pt x="9727" y="760"/>
                    </a:cubicBezTo>
                    <a:cubicBezTo>
                      <a:pt x="8420" y="274"/>
                      <a:pt x="6961" y="0"/>
                      <a:pt x="5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819350" y="5758500"/>
                <a:ext cx="2485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2068" extrusionOk="0">
                    <a:moveTo>
                      <a:pt x="4559" y="1"/>
                    </a:moveTo>
                    <a:cubicBezTo>
                      <a:pt x="4043" y="1"/>
                      <a:pt x="3465" y="62"/>
                      <a:pt x="2979" y="244"/>
                    </a:cubicBezTo>
                    <a:cubicBezTo>
                      <a:pt x="2492" y="426"/>
                      <a:pt x="2037" y="821"/>
                      <a:pt x="1885" y="1338"/>
                    </a:cubicBezTo>
                    <a:cubicBezTo>
                      <a:pt x="1733" y="1794"/>
                      <a:pt x="1793" y="2341"/>
                      <a:pt x="1581" y="2797"/>
                    </a:cubicBezTo>
                    <a:cubicBezTo>
                      <a:pt x="1429" y="3040"/>
                      <a:pt x="1185" y="3223"/>
                      <a:pt x="973" y="3436"/>
                    </a:cubicBezTo>
                    <a:cubicBezTo>
                      <a:pt x="0" y="4378"/>
                      <a:pt x="0" y="5989"/>
                      <a:pt x="669" y="7205"/>
                    </a:cubicBezTo>
                    <a:cubicBezTo>
                      <a:pt x="1307" y="8390"/>
                      <a:pt x="2401" y="9211"/>
                      <a:pt x="3556" y="9910"/>
                    </a:cubicBezTo>
                    <a:cubicBezTo>
                      <a:pt x="4681" y="10578"/>
                      <a:pt x="5897" y="11186"/>
                      <a:pt x="6930" y="12068"/>
                    </a:cubicBezTo>
                    <a:lnTo>
                      <a:pt x="8724" y="10700"/>
                    </a:lnTo>
                    <a:cubicBezTo>
                      <a:pt x="8572" y="8481"/>
                      <a:pt x="8815" y="6293"/>
                      <a:pt x="9423" y="4195"/>
                    </a:cubicBezTo>
                    <a:cubicBezTo>
                      <a:pt x="9666" y="3436"/>
                      <a:pt x="9939" y="2615"/>
                      <a:pt x="9575" y="1885"/>
                    </a:cubicBezTo>
                    <a:cubicBezTo>
                      <a:pt x="9271" y="1277"/>
                      <a:pt x="8632" y="913"/>
                      <a:pt x="7994" y="670"/>
                    </a:cubicBezTo>
                    <a:cubicBezTo>
                      <a:pt x="6900" y="244"/>
                      <a:pt x="5714" y="62"/>
                      <a:pt x="4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2042750" y="5709625"/>
                <a:ext cx="318425" cy="33310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324" extrusionOk="0">
                    <a:moveTo>
                      <a:pt x="8101" y="0"/>
                    </a:moveTo>
                    <a:cubicBezTo>
                      <a:pt x="7930" y="0"/>
                      <a:pt x="7760" y="23"/>
                      <a:pt x="7599" y="71"/>
                    </a:cubicBezTo>
                    <a:cubicBezTo>
                      <a:pt x="7022" y="223"/>
                      <a:pt x="6535" y="679"/>
                      <a:pt x="5928" y="710"/>
                    </a:cubicBezTo>
                    <a:cubicBezTo>
                      <a:pt x="5874" y="719"/>
                      <a:pt x="5820" y="724"/>
                      <a:pt x="5764" y="724"/>
                    </a:cubicBezTo>
                    <a:cubicBezTo>
                      <a:pt x="5469" y="724"/>
                      <a:pt x="5145" y="604"/>
                      <a:pt x="4864" y="527"/>
                    </a:cubicBezTo>
                    <a:cubicBezTo>
                      <a:pt x="4681" y="493"/>
                      <a:pt x="4498" y="476"/>
                      <a:pt x="4317" y="476"/>
                    </a:cubicBezTo>
                    <a:cubicBezTo>
                      <a:pt x="2898" y="476"/>
                      <a:pt x="1556" y="1483"/>
                      <a:pt x="882" y="2776"/>
                    </a:cubicBezTo>
                    <a:cubicBezTo>
                      <a:pt x="122" y="4205"/>
                      <a:pt x="0" y="5938"/>
                      <a:pt x="61" y="7549"/>
                    </a:cubicBezTo>
                    <a:cubicBezTo>
                      <a:pt x="152" y="9190"/>
                      <a:pt x="396" y="10831"/>
                      <a:pt x="152" y="12473"/>
                    </a:cubicBezTo>
                    <a:lnTo>
                      <a:pt x="2736" y="13324"/>
                    </a:lnTo>
                    <a:cubicBezTo>
                      <a:pt x="4864" y="11713"/>
                      <a:pt x="7265" y="10436"/>
                      <a:pt x="9849" y="9646"/>
                    </a:cubicBezTo>
                    <a:cubicBezTo>
                      <a:pt x="10760" y="9342"/>
                      <a:pt x="11824" y="9068"/>
                      <a:pt x="12311" y="8248"/>
                    </a:cubicBezTo>
                    <a:cubicBezTo>
                      <a:pt x="12736" y="7518"/>
                      <a:pt x="12645" y="6606"/>
                      <a:pt x="12463" y="5816"/>
                    </a:cubicBezTo>
                    <a:cubicBezTo>
                      <a:pt x="12128" y="4448"/>
                      <a:pt x="11551" y="3111"/>
                      <a:pt x="10791" y="1895"/>
                    </a:cubicBezTo>
                    <a:cubicBezTo>
                      <a:pt x="10457" y="1378"/>
                      <a:pt x="10031" y="831"/>
                      <a:pt x="9453" y="466"/>
                    </a:cubicBezTo>
                    <a:cubicBezTo>
                      <a:pt x="9073" y="176"/>
                      <a:pt x="8578" y="0"/>
                      <a:pt x="8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042750" y="5709625"/>
                <a:ext cx="318425" cy="33310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324" extrusionOk="0">
                    <a:moveTo>
                      <a:pt x="8101" y="0"/>
                    </a:moveTo>
                    <a:cubicBezTo>
                      <a:pt x="7930" y="0"/>
                      <a:pt x="7760" y="23"/>
                      <a:pt x="7599" y="71"/>
                    </a:cubicBezTo>
                    <a:cubicBezTo>
                      <a:pt x="7022" y="223"/>
                      <a:pt x="6535" y="679"/>
                      <a:pt x="5928" y="710"/>
                    </a:cubicBezTo>
                    <a:cubicBezTo>
                      <a:pt x="5874" y="719"/>
                      <a:pt x="5820" y="724"/>
                      <a:pt x="5764" y="724"/>
                    </a:cubicBezTo>
                    <a:cubicBezTo>
                      <a:pt x="5469" y="724"/>
                      <a:pt x="5145" y="604"/>
                      <a:pt x="4864" y="527"/>
                    </a:cubicBezTo>
                    <a:cubicBezTo>
                      <a:pt x="4681" y="493"/>
                      <a:pt x="4498" y="476"/>
                      <a:pt x="4317" y="476"/>
                    </a:cubicBezTo>
                    <a:cubicBezTo>
                      <a:pt x="2898" y="476"/>
                      <a:pt x="1556" y="1483"/>
                      <a:pt x="882" y="2776"/>
                    </a:cubicBezTo>
                    <a:cubicBezTo>
                      <a:pt x="122" y="4205"/>
                      <a:pt x="0" y="5938"/>
                      <a:pt x="61" y="7549"/>
                    </a:cubicBezTo>
                    <a:cubicBezTo>
                      <a:pt x="152" y="9190"/>
                      <a:pt x="396" y="10831"/>
                      <a:pt x="152" y="12473"/>
                    </a:cubicBezTo>
                    <a:lnTo>
                      <a:pt x="2736" y="13324"/>
                    </a:lnTo>
                    <a:cubicBezTo>
                      <a:pt x="4864" y="11713"/>
                      <a:pt x="7265" y="10436"/>
                      <a:pt x="9849" y="9646"/>
                    </a:cubicBezTo>
                    <a:cubicBezTo>
                      <a:pt x="10760" y="9342"/>
                      <a:pt x="11824" y="9068"/>
                      <a:pt x="12311" y="8248"/>
                    </a:cubicBezTo>
                    <a:cubicBezTo>
                      <a:pt x="12736" y="7518"/>
                      <a:pt x="12645" y="6606"/>
                      <a:pt x="12463" y="5816"/>
                    </a:cubicBezTo>
                    <a:cubicBezTo>
                      <a:pt x="12128" y="4448"/>
                      <a:pt x="11551" y="3111"/>
                      <a:pt x="10791" y="1895"/>
                    </a:cubicBezTo>
                    <a:cubicBezTo>
                      <a:pt x="10457" y="1378"/>
                      <a:pt x="10031" y="831"/>
                      <a:pt x="9453" y="466"/>
                    </a:cubicBezTo>
                    <a:cubicBezTo>
                      <a:pt x="9073" y="176"/>
                      <a:pt x="8578" y="0"/>
                      <a:pt x="8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041975" y="5757900"/>
                <a:ext cx="272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1393" extrusionOk="0">
                    <a:moveTo>
                      <a:pt x="6858" y="1"/>
                    </a:moveTo>
                    <a:cubicBezTo>
                      <a:pt x="6718" y="1"/>
                      <a:pt x="6580" y="18"/>
                      <a:pt x="6445" y="55"/>
                    </a:cubicBezTo>
                    <a:cubicBezTo>
                      <a:pt x="5959" y="207"/>
                      <a:pt x="5533" y="572"/>
                      <a:pt x="5047" y="572"/>
                    </a:cubicBezTo>
                    <a:cubicBezTo>
                      <a:pt x="5006" y="576"/>
                      <a:pt x="4965" y="578"/>
                      <a:pt x="4925" y="578"/>
                    </a:cubicBezTo>
                    <a:cubicBezTo>
                      <a:pt x="4661" y="578"/>
                      <a:pt x="4398" y="499"/>
                      <a:pt x="4135" y="420"/>
                    </a:cubicBezTo>
                    <a:cubicBezTo>
                      <a:pt x="3977" y="388"/>
                      <a:pt x="3820" y="373"/>
                      <a:pt x="3663" y="373"/>
                    </a:cubicBezTo>
                    <a:cubicBezTo>
                      <a:pt x="2455" y="373"/>
                      <a:pt x="1295" y="1259"/>
                      <a:pt x="730" y="2335"/>
                    </a:cubicBezTo>
                    <a:cubicBezTo>
                      <a:pt x="62" y="3551"/>
                      <a:pt x="1" y="5010"/>
                      <a:pt x="31" y="6377"/>
                    </a:cubicBezTo>
                    <a:cubicBezTo>
                      <a:pt x="123" y="7806"/>
                      <a:pt x="305" y="9174"/>
                      <a:pt x="123" y="10572"/>
                    </a:cubicBezTo>
                    <a:lnTo>
                      <a:pt x="2341" y="11393"/>
                    </a:lnTo>
                    <a:cubicBezTo>
                      <a:pt x="4165" y="9995"/>
                      <a:pt x="6232" y="8931"/>
                      <a:pt x="8390" y="8292"/>
                    </a:cubicBezTo>
                    <a:cubicBezTo>
                      <a:pt x="9180" y="8049"/>
                      <a:pt x="10062" y="7806"/>
                      <a:pt x="10518" y="7077"/>
                    </a:cubicBezTo>
                    <a:cubicBezTo>
                      <a:pt x="10913" y="6469"/>
                      <a:pt x="10791" y="5709"/>
                      <a:pt x="10639" y="4979"/>
                    </a:cubicBezTo>
                    <a:cubicBezTo>
                      <a:pt x="10366" y="3794"/>
                      <a:pt x="9880" y="2669"/>
                      <a:pt x="9180" y="1636"/>
                    </a:cubicBezTo>
                    <a:cubicBezTo>
                      <a:pt x="8877" y="1180"/>
                      <a:pt x="8542" y="724"/>
                      <a:pt x="8056" y="390"/>
                    </a:cubicBezTo>
                    <a:cubicBezTo>
                      <a:pt x="7712" y="161"/>
                      <a:pt x="7283" y="1"/>
                      <a:pt x="6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094425" y="5877225"/>
                <a:ext cx="380725" cy="305750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2230" extrusionOk="0">
                    <a:moveTo>
                      <a:pt x="8706" y="0"/>
                    </a:moveTo>
                    <a:cubicBezTo>
                      <a:pt x="8280" y="0"/>
                      <a:pt x="7852" y="59"/>
                      <a:pt x="7447" y="176"/>
                    </a:cubicBezTo>
                    <a:cubicBezTo>
                      <a:pt x="5867" y="632"/>
                      <a:pt x="4590" y="1726"/>
                      <a:pt x="3435" y="2942"/>
                    </a:cubicBezTo>
                    <a:cubicBezTo>
                      <a:pt x="2341" y="4127"/>
                      <a:pt x="1307" y="5465"/>
                      <a:pt x="0" y="6437"/>
                    </a:cubicBezTo>
                    <a:lnTo>
                      <a:pt x="1247" y="8869"/>
                    </a:lnTo>
                    <a:cubicBezTo>
                      <a:pt x="3891" y="9264"/>
                      <a:pt x="6475" y="10115"/>
                      <a:pt x="8815" y="11392"/>
                    </a:cubicBezTo>
                    <a:cubicBezTo>
                      <a:pt x="9510" y="11778"/>
                      <a:pt x="10292" y="12229"/>
                      <a:pt x="11106" y="12229"/>
                    </a:cubicBezTo>
                    <a:cubicBezTo>
                      <a:pt x="11253" y="12229"/>
                      <a:pt x="11402" y="12215"/>
                      <a:pt x="11551" y="12182"/>
                    </a:cubicBezTo>
                    <a:cubicBezTo>
                      <a:pt x="12341" y="12000"/>
                      <a:pt x="12949" y="11270"/>
                      <a:pt x="13374" y="10571"/>
                    </a:cubicBezTo>
                    <a:cubicBezTo>
                      <a:pt x="14134" y="9355"/>
                      <a:pt x="14681" y="8048"/>
                      <a:pt x="14985" y="6681"/>
                    </a:cubicBezTo>
                    <a:cubicBezTo>
                      <a:pt x="15137" y="6012"/>
                      <a:pt x="15229" y="5374"/>
                      <a:pt x="15107" y="4735"/>
                    </a:cubicBezTo>
                    <a:cubicBezTo>
                      <a:pt x="14985" y="4097"/>
                      <a:pt x="14651" y="3428"/>
                      <a:pt x="14074" y="3124"/>
                    </a:cubicBezTo>
                    <a:cubicBezTo>
                      <a:pt x="13557" y="2820"/>
                      <a:pt x="12918" y="2790"/>
                      <a:pt x="12463" y="2364"/>
                    </a:cubicBezTo>
                    <a:cubicBezTo>
                      <a:pt x="12189" y="2152"/>
                      <a:pt x="12037" y="1817"/>
                      <a:pt x="11855" y="1513"/>
                    </a:cubicBezTo>
                    <a:cubicBezTo>
                      <a:pt x="11177" y="496"/>
                      <a:pt x="9944" y="0"/>
                      <a:pt x="8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094425" y="5877225"/>
                <a:ext cx="380725" cy="305750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2230" extrusionOk="0">
                    <a:moveTo>
                      <a:pt x="8706" y="0"/>
                    </a:moveTo>
                    <a:cubicBezTo>
                      <a:pt x="8280" y="0"/>
                      <a:pt x="7852" y="59"/>
                      <a:pt x="7447" y="176"/>
                    </a:cubicBezTo>
                    <a:cubicBezTo>
                      <a:pt x="5867" y="632"/>
                      <a:pt x="4590" y="1726"/>
                      <a:pt x="3435" y="2942"/>
                    </a:cubicBezTo>
                    <a:cubicBezTo>
                      <a:pt x="2341" y="4127"/>
                      <a:pt x="1307" y="5465"/>
                      <a:pt x="0" y="6437"/>
                    </a:cubicBezTo>
                    <a:lnTo>
                      <a:pt x="1247" y="8869"/>
                    </a:lnTo>
                    <a:cubicBezTo>
                      <a:pt x="3891" y="9264"/>
                      <a:pt x="6475" y="10115"/>
                      <a:pt x="8815" y="11392"/>
                    </a:cubicBezTo>
                    <a:cubicBezTo>
                      <a:pt x="9510" y="11778"/>
                      <a:pt x="10292" y="12229"/>
                      <a:pt x="11106" y="12229"/>
                    </a:cubicBezTo>
                    <a:cubicBezTo>
                      <a:pt x="11253" y="12229"/>
                      <a:pt x="11402" y="12215"/>
                      <a:pt x="11551" y="12182"/>
                    </a:cubicBezTo>
                    <a:cubicBezTo>
                      <a:pt x="12341" y="12000"/>
                      <a:pt x="12949" y="11270"/>
                      <a:pt x="13374" y="10571"/>
                    </a:cubicBezTo>
                    <a:cubicBezTo>
                      <a:pt x="14134" y="9355"/>
                      <a:pt x="14681" y="8048"/>
                      <a:pt x="14985" y="6681"/>
                    </a:cubicBezTo>
                    <a:cubicBezTo>
                      <a:pt x="15137" y="6012"/>
                      <a:pt x="15229" y="5374"/>
                      <a:pt x="15107" y="4735"/>
                    </a:cubicBezTo>
                    <a:cubicBezTo>
                      <a:pt x="14985" y="4097"/>
                      <a:pt x="14651" y="3428"/>
                      <a:pt x="14074" y="3124"/>
                    </a:cubicBezTo>
                    <a:cubicBezTo>
                      <a:pt x="13557" y="2820"/>
                      <a:pt x="12918" y="2790"/>
                      <a:pt x="12463" y="2364"/>
                    </a:cubicBezTo>
                    <a:cubicBezTo>
                      <a:pt x="12189" y="2152"/>
                      <a:pt x="12037" y="1817"/>
                      <a:pt x="11855" y="1513"/>
                    </a:cubicBezTo>
                    <a:cubicBezTo>
                      <a:pt x="11177" y="496"/>
                      <a:pt x="9944" y="0"/>
                      <a:pt x="8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095950" y="5905750"/>
                <a:ext cx="304725" cy="246425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9857" extrusionOk="0">
                    <a:moveTo>
                      <a:pt x="6966" y="0"/>
                    </a:moveTo>
                    <a:cubicBezTo>
                      <a:pt x="6624" y="0"/>
                      <a:pt x="6282" y="44"/>
                      <a:pt x="5958" y="129"/>
                    </a:cubicBezTo>
                    <a:cubicBezTo>
                      <a:pt x="4711" y="463"/>
                      <a:pt x="3678" y="1375"/>
                      <a:pt x="2766" y="2348"/>
                    </a:cubicBezTo>
                    <a:cubicBezTo>
                      <a:pt x="1854" y="3290"/>
                      <a:pt x="1064" y="4354"/>
                      <a:pt x="0" y="5114"/>
                    </a:cubicBezTo>
                    <a:lnTo>
                      <a:pt x="942" y="7151"/>
                    </a:lnTo>
                    <a:cubicBezTo>
                      <a:pt x="3070" y="7454"/>
                      <a:pt x="5137" y="8154"/>
                      <a:pt x="7021" y="9187"/>
                    </a:cubicBezTo>
                    <a:cubicBezTo>
                      <a:pt x="7621" y="9500"/>
                      <a:pt x="8265" y="9857"/>
                      <a:pt x="8915" y="9857"/>
                    </a:cubicBezTo>
                    <a:cubicBezTo>
                      <a:pt x="9023" y="9857"/>
                      <a:pt x="9132" y="9847"/>
                      <a:pt x="9240" y="9825"/>
                    </a:cubicBezTo>
                    <a:cubicBezTo>
                      <a:pt x="9879" y="9673"/>
                      <a:pt x="10335" y="9096"/>
                      <a:pt x="10730" y="8518"/>
                    </a:cubicBezTo>
                    <a:cubicBezTo>
                      <a:pt x="11338" y="7576"/>
                      <a:pt x="11794" y="6482"/>
                      <a:pt x="12006" y="5388"/>
                    </a:cubicBezTo>
                    <a:cubicBezTo>
                      <a:pt x="12128" y="4840"/>
                      <a:pt x="12189" y="4324"/>
                      <a:pt x="12128" y="3807"/>
                    </a:cubicBezTo>
                    <a:cubicBezTo>
                      <a:pt x="12037" y="3290"/>
                      <a:pt x="11733" y="2804"/>
                      <a:pt x="11277" y="2530"/>
                    </a:cubicBezTo>
                    <a:cubicBezTo>
                      <a:pt x="10882" y="2287"/>
                      <a:pt x="10335" y="2257"/>
                      <a:pt x="10000" y="1922"/>
                    </a:cubicBezTo>
                    <a:cubicBezTo>
                      <a:pt x="9757" y="1710"/>
                      <a:pt x="9666" y="1467"/>
                      <a:pt x="9514" y="1193"/>
                    </a:cubicBezTo>
                    <a:cubicBezTo>
                      <a:pt x="8970" y="377"/>
                      <a:pt x="7969" y="0"/>
                      <a:pt x="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118900" y="6014325"/>
                <a:ext cx="117800" cy="464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857" extrusionOk="0">
                    <a:moveTo>
                      <a:pt x="4363" y="0"/>
                    </a:moveTo>
                    <a:cubicBezTo>
                      <a:pt x="4337" y="0"/>
                      <a:pt x="4309" y="4"/>
                      <a:pt x="4280" y="11"/>
                    </a:cubicBezTo>
                    <a:cubicBezTo>
                      <a:pt x="2882" y="285"/>
                      <a:pt x="1544" y="771"/>
                      <a:pt x="268" y="1379"/>
                    </a:cubicBezTo>
                    <a:cubicBezTo>
                      <a:pt x="1" y="1512"/>
                      <a:pt x="179" y="1856"/>
                      <a:pt x="432" y="1856"/>
                    </a:cubicBezTo>
                    <a:cubicBezTo>
                      <a:pt x="467" y="1856"/>
                      <a:pt x="504" y="1850"/>
                      <a:pt x="541" y="1835"/>
                    </a:cubicBezTo>
                    <a:cubicBezTo>
                      <a:pt x="1787" y="1227"/>
                      <a:pt x="3064" y="771"/>
                      <a:pt x="4432" y="497"/>
                    </a:cubicBezTo>
                    <a:cubicBezTo>
                      <a:pt x="4711" y="442"/>
                      <a:pt x="4657" y="0"/>
                      <a:pt x="4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129475" y="6054300"/>
                <a:ext cx="1374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606" extrusionOk="0">
                    <a:moveTo>
                      <a:pt x="2747" y="0"/>
                    </a:moveTo>
                    <a:cubicBezTo>
                      <a:pt x="1942" y="0"/>
                      <a:pt x="1136" y="38"/>
                      <a:pt x="331" y="114"/>
                    </a:cubicBezTo>
                    <a:cubicBezTo>
                      <a:pt x="44" y="143"/>
                      <a:pt x="1" y="606"/>
                      <a:pt x="279" y="606"/>
                    </a:cubicBezTo>
                    <a:cubicBezTo>
                      <a:pt x="295" y="606"/>
                      <a:pt x="312" y="604"/>
                      <a:pt x="331" y="601"/>
                    </a:cubicBezTo>
                    <a:cubicBezTo>
                      <a:pt x="1136" y="509"/>
                      <a:pt x="1942" y="464"/>
                      <a:pt x="2747" y="464"/>
                    </a:cubicBezTo>
                    <a:cubicBezTo>
                      <a:pt x="3553" y="464"/>
                      <a:pt x="4358" y="509"/>
                      <a:pt x="5164" y="601"/>
                    </a:cubicBezTo>
                    <a:cubicBezTo>
                      <a:pt x="5182" y="604"/>
                      <a:pt x="5200" y="606"/>
                      <a:pt x="5216" y="606"/>
                    </a:cubicBezTo>
                    <a:cubicBezTo>
                      <a:pt x="5497" y="606"/>
                      <a:pt x="5480" y="143"/>
                      <a:pt x="5164" y="114"/>
                    </a:cubicBezTo>
                    <a:cubicBezTo>
                      <a:pt x="4358" y="38"/>
                      <a:pt x="3553" y="0"/>
                      <a:pt x="27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124250" y="6114125"/>
                <a:ext cx="127025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3519" extrusionOk="0">
                    <a:moveTo>
                      <a:pt x="387" y="1"/>
                    </a:moveTo>
                    <a:cubicBezTo>
                      <a:pt x="148" y="1"/>
                      <a:pt x="1" y="357"/>
                      <a:pt x="236" y="487"/>
                    </a:cubicBezTo>
                    <a:cubicBezTo>
                      <a:pt x="1786" y="1308"/>
                      <a:pt x="3215" y="2281"/>
                      <a:pt x="4491" y="3466"/>
                    </a:cubicBezTo>
                    <a:cubicBezTo>
                      <a:pt x="4546" y="3503"/>
                      <a:pt x="4604" y="3518"/>
                      <a:pt x="4661" y="3518"/>
                    </a:cubicBezTo>
                    <a:cubicBezTo>
                      <a:pt x="4886" y="3518"/>
                      <a:pt x="5081" y="3265"/>
                      <a:pt x="4886" y="3071"/>
                    </a:cubicBezTo>
                    <a:cubicBezTo>
                      <a:pt x="3579" y="1855"/>
                      <a:pt x="2090" y="852"/>
                      <a:pt x="509" y="31"/>
                    </a:cubicBezTo>
                    <a:cubicBezTo>
                      <a:pt x="467" y="10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124675" y="6135225"/>
                <a:ext cx="96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4884" extrusionOk="0">
                    <a:moveTo>
                      <a:pt x="364" y="1"/>
                    </a:moveTo>
                    <a:cubicBezTo>
                      <a:pt x="176" y="1"/>
                      <a:pt x="0" y="238"/>
                      <a:pt x="188" y="403"/>
                    </a:cubicBezTo>
                    <a:cubicBezTo>
                      <a:pt x="1344" y="1741"/>
                      <a:pt x="2438" y="3200"/>
                      <a:pt x="3289" y="4750"/>
                    </a:cubicBezTo>
                    <a:cubicBezTo>
                      <a:pt x="3336" y="4844"/>
                      <a:pt x="3413" y="4883"/>
                      <a:pt x="3491" y="4883"/>
                    </a:cubicBezTo>
                    <a:cubicBezTo>
                      <a:pt x="3663" y="4883"/>
                      <a:pt x="3840" y="4695"/>
                      <a:pt x="3714" y="4507"/>
                    </a:cubicBezTo>
                    <a:cubicBezTo>
                      <a:pt x="2803" y="2926"/>
                      <a:pt x="1739" y="1437"/>
                      <a:pt x="523" y="69"/>
                    </a:cubicBezTo>
                    <a:cubicBezTo>
                      <a:pt x="475" y="21"/>
                      <a:pt x="419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91975" y="6163725"/>
                <a:ext cx="2677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533" extrusionOk="0">
                    <a:moveTo>
                      <a:pt x="318" y="1"/>
                    </a:moveTo>
                    <a:cubicBezTo>
                      <a:pt x="163" y="1"/>
                      <a:pt x="1" y="125"/>
                      <a:pt x="38" y="327"/>
                    </a:cubicBezTo>
                    <a:cubicBezTo>
                      <a:pt x="433" y="1968"/>
                      <a:pt x="554" y="3640"/>
                      <a:pt x="433" y="5281"/>
                    </a:cubicBezTo>
                    <a:cubicBezTo>
                      <a:pt x="417" y="5449"/>
                      <a:pt x="539" y="5532"/>
                      <a:pt x="664" y="5532"/>
                    </a:cubicBezTo>
                    <a:cubicBezTo>
                      <a:pt x="790" y="5532"/>
                      <a:pt x="919" y="5449"/>
                      <a:pt x="919" y="5281"/>
                    </a:cubicBezTo>
                    <a:cubicBezTo>
                      <a:pt x="1071" y="3579"/>
                      <a:pt x="919" y="1847"/>
                      <a:pt x="554" y="175"/>
                    </a:cubicBezTo>
                    <a:cubicBezTo>
                      <a:pt x="518" y="55"/>
                      <a:pt x="42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38300" y="6176250"/>
                <a:ext cx="37150" cy="1317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5268" extrusionOk="0">
                    <a:moveTo>
                      <a:pt x="1086" y="1"/>
                    </a:moveTo>
                    <a:cubicBezTo>
                      <a:pt x="961" y="1"/>
                      <a:pt x="847" y="84"/>
                      <a:pt x="877" y="252"/>
                    </a:cubicBezTo>
                    <a:cubicBezTo>
                      <a:pt x="969" y="1863"/>
                      <a:pt x="726" y="3473"/>
                      <a:pt x="57" y="4963"/>
                    </a:cubicBezTo>
                    <a:cubicBezTo>
                      <a:pt x="1" y="5149"/>
                      <a:pt x="162" y="5267"/>
                      <a:pt x="324" y="5267"/>
                    </a:cubicBezTo>
                    <a:cubicBezTo>
                      <a:pt x="425" y="5267"/>
                      <a:pt x="527" y="5221"/>
                      <a:pt x="574" y="5115"/>
                    </a:cubicBezTo>
                    <a:cubicBezTo>
                      <a:pt x="1212" y="3565"/>
                      <a:pt x="1485" y="1923"/>
                      <a:pt x="1364" y="252"/>
                    </a:cubicBezTo>
                    <a:cubicBezTo>
                      <a:pt x="1349" y="84"/>
                      <a:pt x="1212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1903375" y="6164500"/>
                <a:ext cx="119275" cy="812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50" extrusionOk="0">
                    <a:moveTo>
                      <a:pt x="4410" y="0"/>
                    </a:moveTo>
                    <a:cubicBezTo>
                      <a:pt x="4335" y="0"/>
                      <a:pt x="4261" y="34"/>
                      <a:pt x="4208" y="114"/>
                    </a:cubicBezTo>
                    <a:cubicBezTo>
                      <a:pt x="3296" y="1451"/>
                      <a:pt x="1898" y="2393"/>
                      <a:pt x="287" y="2728"/>
                    </a:cubicBezTo>
                    <a:cubicBezTo>
                      <a:pt x="0" y="2813"/>
                      <a:pt x="91" y="3250"/>
                      <a:pt x="382" y="3250"/>
                    </a:cubicBezTo>
                    <a:cubicBezTo>
                      <a:pt x="400" y="3250"/>
                      <a:pt x="419" y="3248"/>
                      <a:pt x="439" y="3244"/>
                    </a:cubicBezTo>
                    <a:cubicBezTo>
                      <a:pt x="2171" y="2849"/>
                      <a:pt x="3691" y="1816"/>
                      <a:pt x="4664" y="387"/>
                    </a:cubicBezTo>
                    <a:cubicBezTo>
                      <a:pt x="4771" y="194"/>
                      <a:pt x="4590" y="0"/>
                      <a:pt x="4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1894750" y="6153550"/>
                <a:ext cx="108200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2245" extrusionOk="0">
                    <a:moveTo>
                      <a:pt x="3958" y="1"/>
                    </a:moveTo>
                    <a:cubicBezTo>
                      <a:pt x="3916" y="1"/>
                      <a:pt x="3870" y="11"/>
                      <a:pt x="3823" y="35"/>
                    </a:cubicBezTo>
                    <a:cubicBezTo>
                      <a:pt x="2668" y="582"/>
                      <a:pt x="1452" y="1190"/>
                      <a:pt x="267" y="1767"/>
                    </a:cubicBezTo>
                    <a:cubicBezTo>
                      <a:pt x="0" y="1901"/>
                      <a:pt x="178" y="2245"/>
                      <a:pt x="431" y="2245"/>
                    </a:cubicBezTo>
                    <a:cubicBezTo>
                      <a:pt x="466" y="2245"/>
                      <a:pt x="503" y="2238"/>
                      <a:pt x="540" y="2223"/>
                    </a:cubicBezTo>
                    <a:cubicBezTo>
                      <a:pt x="1695" y="1646"/>
                      <a:pt x="2911" y="1038"/>
                      <a:pt x="4097" y="491"/>
                    </a:cubicBezTo>
                    <a:cubicBezTo>
                      <a:pt x="4328" y="311"/>
                      <a:pt x="4190" y="1"/>
                      <a:pt x="39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1796000" y="6079900"/>
                <a:ext cx="19052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7621" h="1218" extrusionOk="0">
                    <a:moveTo>
                      <a:pt x="421" y="1"/>
                    </a:moveTo>
                    <a:cubicBezTo>
                      <a:pt x="135" y="1"/>
                      <a:pt x="1" y="459"/>
                      <a:pt x="296" y="488"/>
                    </a:cubicBezTo>
                    <a:cubicBezTo>
                      <a:pt x="2606" y="853"/>
                      <a:pt x="4946" y="1096"/>
                      <a:pt x="7287" y="1218"/>
                    </a:cubicBezTo>
                    <a:cubicBezTo>
                      <a:pt x="7621" y="1218"/>
                      <a:pt x="7621" y="732"/>
                      <a:pt x="7287" y="701"/>
                    </a:cubicBezTo>
                    <a:cubicBezTo>
                      <a:pt x="5007" y="580"/>
                      <a:pt x="2697" y="336"/>
                      <a:pt x="448" y="2"/>
                    </a:cubicBezTo>
                    <a:cubicBezTo>
                      <a:pt x="439" y="1"/>
                      <a:pt x="429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1853250" y="6028900"/>
                <a:ext cx="1435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2259" extrusionOk="0">
                    <a:moveTo>
                      <a:pt x="383" y="0"/>
                    </a:moveTo>
                    <a:cubicBezTo>
                      <a:pt x="116" y="0"/>
                      <a:pt x="0" y="406"/>
                      <a:pt x="285" y="492"/>
                    </a:cubicBezTo>
                    <a:cubicBezTo>
                      <a:pt x="2048" y="796"/>
                      <a:pt x="3659" y="1373"/>
                      <a:pt x="5240" y="2225"/>
                    </a:cubicBezTo>
                    <a:cubicBezTo>
                      <a:pt x="5287" y="2248"/>
                      <a:pt x="5333" y="2258"/>
                      <a:pt x="5375" y="2258"/>
                    </a:cubicBezTo>
                    <a:cubicBezTo>
                      <a:pt x="5606" y="2258"/>
                      <a:pt x="5740" y="1948"/>
                      <a:pt x="5483" y="1769"/>
                    </a:cubicBezTo>
                    <a:cubicBezTo>
                      <a:pt x="3933" y="917"/>
                      <a:pt x="2231" y="310"/>
                      <a:pt x="437" y="6"/>
                    </a:cubicBezTo>
                    <a:cubicBezTo>
                      <a:pt x="419" y="2"/>
                      <a:pt x="400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1937525" y="5920775"/>
                <a:ext cx="8892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297" extrusionOk="0">
                    <a:moveTo>
                      <a:pt x="317" y="1"/>
                    </a:moveTo>
                    <a:cubicBezTo>
                      <a:pt x="157" y="1"/>
                      <a:pt x="0" y="131"/>
                      <a:pt x="76" y="318"/>
                    </a:cubicBezTo>
                    <a:cubicBezTo>
                      <a:pt x="805" y="2112"/>
                      <a:pt x="1778" y="3784"/>
                      <a:pt x="3024" y="5212"/>
                    </a:cubicBezTo>
                    <a:cubicBezTo>
                      <a:pt x="3083" y="5271"/>
                      <a:pt x="3148" y="5296"/>
                      <a:pt x="3209" y="5296"/>
                    </a:cubicBezTo>
                    <a:cubicBezTo>
                      <a:pt x="3399" y="5296"/>
                      <a:pt x="3557" y="5054"/>
                      <a:pt x="3419" y="4847"/>
                    </a:cubicBezTo>
                    <a:cubicBezTo>
                      <a:pt x="2234" y="3449"/>
                      <a:pt x="1261" y="1838"/>
                      <a:pt x="562" y="166"/>
                    </a:cubicBezTo>
                    <a:cubicBezTo>
                      <a:pt x="515" y="50"/>
                      <a:pt x="416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1983650" y="5898050"/>
                <a:ext cx="47350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5278" extrusionOk="0">
                    <a:moveTo>
                      <a:pt x="346" y="1"/>
                    </a:moveTo>
                    <a:cubicBezTo>
                      <a:pt x="178" y="1"/>
                      <a:pt x="1" y="196"/>
                      <a:pt x="85" y="407"/>
                    </a:cubicBezTo>
                    <a:cubicBezTo>
                      <a:pt x="814" y="1835"/>
                      <a:pt x="1240" y="3446"/>
                      <a:pt x="1392" y="5027"/>
                    </a:cubicBezTo>
                    <a:cubicBezTo>
                      <a:pt x="1407" y="5194"/>
                      <a:pt x="1536" y="5278"/>
                      <a:pt x="1658" y="5278"/>
                    </a:cubicBezTo>
                    <a:cubicBezTo>
                      <a:pt x="1779" y="5278"/>
                      <a:pt x="1893" y="5194"/>
                      <a:pt x="1878" y="5027"/>
                    </a:cubicBezTo>
                    <a:cubicBezTo>
                      <a:pt x="1756" y="3325"/>
                      <a:pt x="1301" y="1653"/>
                      <a:pt x="541" y="133"/>
                    </a:cubicBezTo>
                    <a:cubicBezTo>
                      <a:pt x="494" y="40"/>
                      <a:pt x="421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071625" y="5849150"/>
                <a:ext cx="84500" cy="174425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6977" extrusionOk="0">
                    <a:moveTo>
                      <a:pt x="2142" y="0"/>
                    </a:moveTo>
                    <a:cubicBezTo>
                      <a:pt x="2061" y="0"/>
                      <a:pt x="1978" y="33"/>
                      <a:pt x="1915" y="113"/>
                    </a:cubicBezTo>
                    <a:cubicBezTo>
                      <a:pt x="517" y="2059"/>
                      <a:pt x="0" y="4490"/>
                      <a:pt x="396" y="6800"/>
                    </a:cubicBezTo>
                    <a:cubicBezTo>
                      <a:pt x="420" y="6923"/>
                      <a:pt x="509" y="6977"/>
                      <a:pt x="606" y="6977"/>
                    </a:cubicBezTo>
                    <a:cubicBezTo>
                      <a:pt x="750" y="6977"/>
                      <a:pt x="912" y="6860"/>
                      <a:pt x="912" y="6679"/>
                    </a:cubicBezTo>
                    <a:cubicBezTo>
                      <a:pt x="950" y="6772"/>
                      <a:pt x="1067" y="6854"/>
                      <a:pt x="1181" y="6854"/>
                    </a:cubicBezTo>
                    <a:cubicBezTo>
                      <a:pt x="1252" y="6854"/>
                      <a:pt x="1321" y="6822"/>
                      <a:pt x="1368" y="6740"/>
                    </a:cubicBezTo>
                    <a:cubicBezTo>
                      <a:pt x="2371" y="4825"/>
                      <a:pt x="3040" y="2788"/>
                      <a:pt x="3344" y="661"/>
                    </a:cubicBezTo>
                    <a:cubicBezTo>
                      <a:pt x="3380" y="500"/>
                      <a:pt x="3226" y="391"/>
                      <a:pt x="3087" y="391"/>
                    </a:cubicBezTo>
                    <a:cubicBezTo>
                      <a:pt x="2990" y="391"/>
                      <a:pt x="2901" y="444"/>
                      <a:pt x="2888" y="569"/>
                    </a:cubicBezTo>
                    <a:cubicBezTo>
                      <a:pt x="2584" y="2667"/>
                      <a:pt x="1915" y="4673"/>
                      <a:pt x="943" y="6497"/>
                    </a:cubicBezTo>
                    <a:cubicBezTo>
                      <a:pt x="943" y="6527"/>
                      <a:pt x="943" y="6527"/>
                      <a:pt x="912" y="6588"/>
                    </a:cubicBezTo>
                    <a:cubicBezTo>
                      <a:pt x="548" y="4399"/>
                      <a:pt x="1095" y="2120"/>
                      <a:pt x="2371" y="387"/>
                    </a:cubicBezTo>
                    <a:cubicBezTo>
                      <a:pt x="2522" y="194"/>
                      <a:pt x="2338" y="0"/>
                      <a:pt x="2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1966000" y="5998625"/>
                <a:ext cx="199100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7964" h="7965" extrusionOk="0">
                    <a:moveTo>
                      <a:pt x="3982" y="1"/>
                    </a:moveTo>
                    <a:cubicBezTo>
                      <a:pt x="1763" y="1"/>
                      <a:pt x="0" y="1764"/>
                      <a:pt x="0" y="3983"/>
                    </a:cubicBezTo>
                    <a:cubicBezTo>
                      <a:pt x="0" y="6171"/>
                      <a:pt x="1763" y="7964"/>
                      <a:pt x="3982" y="7964"/>
                    </a:cubicBezTo>
                    <a:cubicBezTo>
                      <a:pt x="6201" y="7964"/>
                      <a:pt x="7964" y="6171"/>
                      <a:pt x="7964" y="3983"/>
                    </a:cubicBezTo>
                    <a:cubicBezTo>
                      <a:pt x="7964" y="176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1994125" y="6026750"/>
                <a:ext cx="1428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715" extrusionOk="0">
                    <a:moveTo>
                      <a:pt x="2857" y="0"/>
                    </a:moveTo>
                    <a:cubicBezTo>
                      <a:pt x="1307" y="0"/>
                      <a:pt x="0" y="1307"/>
                      <a:pt x="0" y="2858"/>
                    </a:cubicBezTo>
                    <a:cubicBezTo>
                      <a:pt x="0" y="4408"/>
                      <a:pt x="1307" y="5715"/>
                      <a:pt x="2857" y="5715"/>
                    </a:cubicBezTo>
                    <a:cubicBezTo>
                      <a:pt x="4407" y="5715"/>
                      <a:pt x="5714" y="4408"/>
                      <a:pt x="5714" y="2858"/>
                    </a:cubicBezTo>
                    <a:cubicBezTo>
                      <a:pt x="5714" y="1247"/>
                      <a:pt x="4407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869152" y="2280605"/>
              <a:ext cx="624460" cy="610623"/>
              <a:chOff x="489525" y="5585525"/>
              <a:chExt cx="847300" cy="82852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901400" y="5661175"/>
                <a:ext cx="37692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3385" extrusionOk="0">
                    <a:moveTo>
                      <a:pt x="5012" y="0"/>
                    </a:moveTo>
                    <a:cubicBezTo>
                      <a:pt x="4401" y="0"/>
                      <a:pt x="3776" y="238"/>
                      <a:pt x="3283" y="641"/>
                    </a:cubicBezTo>
                    <a:cubicBezTo>
                      <a:pt x="2614" y="1128"/>
                      <a:pt x="2158" y="1857"/>
                      <a:pt x="1763" y="2617"/>
                    </a:cubicBezTo>
                    <a:cubicBezTo>
                      <a:pt x="365" y="5383"/>
                      <a:pt x="0" y="8727"/>
                      <a:pt x="821" y="11736"/>
                    </a:cubicBezTo>
                    <a:lnTo>
                      <a:pt x="2462" y="12678"/>
                    </a:lnTo>
                    <a:cubicBezTo>
                      <a:pt x="4651" y="12861"/>
                      <a:pt x="6869" y="13073"/>
                      <a:pt x="9119" y="13286"/>
                    </a:cubicBezTo>
                    <a:cubicBezTo>
                      <a:pt x="9615" y="13338"/>
                      <a:pt x="10134" y="13385"/>
                      <a:pt x="10651" y="13385"/>
                    </a:cubicBezTo>
                    <a:cubicBezTo>
                      <a:pt x="11337" y="13385"/>
                      <a:pt x="12021" y="13303"/>
                      <a:pt x="12645" y="13043"/>
                    </a:cubicBezTo>
                    <a:cubicBezTo>
                      <a:pt x="14012" y="12465"/>
                      <a:pt x="14924" y="10946"/>
                      <a:pt x="14833" y="9456"/>
                    </a:cubicBezTo>
                    <a:cubicBezTo>
                      <a:pt x="14803" y="8727"/>
                      <a:pt x="14529" y="8058"/>
                      <a:pt x="14620" y="7329"/>
                    </a:cubicBezTo>
                    <a:cubicBezTo>
                      <a:pt x="14681" y="6873"/>
                      <a:pt x="14894" y="6447"/>
                      <a:pt x="14955" y="5991"/>
                    </a:cubicBezTo>
                    <a:cubicBezTo>
                      <a:pt x="15076" y="5231"/>
                      <a:pt x="14833" y="4471"/>
                      <a:pt x="14438" y="3833"/>
                    </a:cubicBezTo>
                    <a:cubicBezTo>
                      <a:pt x="14012" y="3195"/>
                      <a:pt x="13465" y="2648"/>
                      <a:pt x="12949" y="2070"/>
                    </a:cubicBezTo>
                    <a:cubicBezTo>
                      <a:pt x="12462" y="1553"/>
                      <a:pt x="11946" y="1097"/>
                      <a:pt x="11429" y="733"/>
                    </a:cubicBezTo>
                    <a:cubicBezTo>
                      <a:pt x="10917" y="409"/>
                      <a:pt x="10358" y="206"/>
                      <a:pt x="9751" y="206"/>
                    </a:cubicBezTo>
                    <a:cubicBezTo>
                      <a:pt x="9673" y="206"/>
                      <a:pt x="9594" y="209"/>
                      <a:pt x="9514" y="216"/>
                    </a:cubicBezTo>
                    <a:cubicBezTo>
                      <a:pt x="8787" y="300"/>
                      <a:pt x="8086" y="743"/>
                      <a:pt x="7364" y="743"/>
                    </a:cubicBezTo>
                    <a:cubicBezTo>
                      <a:pt x="7300" y="743"/>
                      <a:pt x="7237" y="740"/>
                      <a:pt x="7173" y="733"/>
                    </a:cubicBezTo>
                    <a:cubicBezTo>
                      <a:pt x="6626" y="641"/>
                      <a:pt x="6170" y="277"/>
                      <a:pt x="5654" y="94"/>
                    </a:cubicBezTo>
                    <a:cubicBezTo>
                      <a:pt x="5446" y="30"/>
                      <a:pt x="5230" y="0"/>
                      <a:pt x="5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902150" y="5698675"/>
                <a:ext cx="333625" cy="2947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1790" extrusionOk="0">
                    <a:moveTo>
                      <a:pt x="4402" y="1"/>
                    </a:moveTo>
                    <a:cubicBezTo>
                      <a:pt x="3864" y="1"/>
                      <a:pt x="3335" y="205"/>
                      <a:pt x="2888" y="540"/>
                    </a:cubicBezTo>
                    <a:cubicBezTo>
                      <a:pt x="2280" y="996"/>
                      <a:pt x="1885" y="1664"/>
                      <a:pt x="1551" y="2303"/>
                    </a:cubicBezTo>
                    <a:cubicBezTo>
                      <a:pt x="304" y="4765"/>
                      <a:pt x="0" y="7683"/>
                      <a:pt x="730" y="10357"/>
                    </a:cubicBezTo>
                    <a:lnTo>
                      <a:pt x="2159" y="11178"/>
                    </a:lnTo>
                    <a:cubicBezTo>
                      <a:pt x="4134" y="11391"/>
                      <a:pt x="6080" y="11543"/>
                      <a:pt x="8055" y="11725"/>
                    </a:cubicBezTo>
                    <a:cubicBezTo>
                      <a:pt x="8515" y="11751"/>
                      <a:pt x="8979" y="11789"/>
                      <a:pt x="9435" y="11789"/>
                    </a:cubicBezTo>
                    <a:cubicBezTo>
                      <a:pt x="10036" y="11789"/>
                      <a:pt x="10620" y="11724"/>
                      <a:pt x="11156" y="11482"/>
                    </a:cubicBezTo>
                    <a:cubicBezTo>
                      <a:pt x="12371" y="10965"/>
                      <a:pt x="13223" y="9628"/>
                      <a:pt x="13101" y="8291"/>
                    </a:cubicBezTo>
                    <a:cubicBezTo>
                      <a:pt x="13071" y="7652"/>
                      <a:pt x="12827" y="7044"/>
                      <a:pt x="12919" y="6406"/>
                    </a:cubicBezTo>
                    <a:cubicBezTo>
                      <a:pt x="12949" y="5980"/>
                      <a:pt x="13131" y="5646"/>
                      <a:pt x="13223" y="5221"/>
                    </a:cubicBezTo>
                    <a:cubicBezTo>
                      <a:pt x="13344" y="4552"/>
                      <a:pt x="13101" y="3853"/>
                      <a:pt x="12767" y="3275"/>
                    </a:cubicBezTo>
                    <a:cubicBezTo>
                      <a:pt x="12432" y="2728"/>
                      <a:pt x="11916" y="2211"/>
                      <a:pt x="11429" y="1755"/>
                    </a:cubicBezTo>
                    <a:cubicBezTo>
                      <a:pt x="11004" y="1391"/>
                      <a:pt x="10609" y="965"/>
                      <a:pt x="10092" y="661"/>
                    </a:cubicBezTo>
                    <a:cubicBezTo>
                      <a:pt x="9641" y="379"/>
                      <a:pt x="9085" y="202"/>
                      <a:pt x="8546" y="202"/>
                    </a:cubicBezTo>
                    <a:cubicBezTo>
                      <a:pt x="8504" y="202"/>
                      <a:pt x="8462" y="203"/>
                      <a:pt x="8420" y="205"/>
                    </a:cubicBezTo>
                    <a:cubicBezTo>
                      <a:pt x="7802" y="286"/>
                      <a:pt x="7208" y="651"/>
                      <a:pt x="6596" y="651"/>
                    </a:cubicBezTo>
                    <a:cubicBezTo>
                      <a:pt x="6515" y="651"/>
                      <a:pt x="6434" y="645"/>
                      <a:pt x="6353" y="631"/>
                    </a:cubicBezTo>
                    <a:cubicBezTo>
                      <a:pt x="5836" y="540"/>
                      <a:pt x="5472" y="205"/>
                      <a:pt x="4985" y="84"/>
                    </a:cubicBezTo>
                    <a:cubicBezTo>
                      <a:pt x="4792" y="27"/>
                      <a:pt x="4596" y="1"/>
                      <a:pt x="4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583750" y="6009375"/>
                <a:ext cx="356425" cy="37272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909" extrusionOk="0">
                    <a:moveTo>
                      <a:pt x="9457" y="0"/>
                    </a:moveTo>
                    <a:cubicBezTo>
                      <a:pt x="6967" y="0"/>
                      <a:pt x="4482" y="739"/>
                      <a:pt x="2402" y="2094"/>
                    </a:cubicBezTo>
                    <a:cubicBezTo>
                      <a:pt x="1703" y="2550"/>
                      <a:pt x="1034" y="3097"/>
                      <a:pt x="609" y="3796"/>
                    </a:cubicBezTo>
                    <a:cubicBezTo>
                      <a:pt x="153" y="4525"/>
                      <a:pt x="1" y="5437"/>
                      <a:pt x="335" y="6197"/>
                    </a:cubicBezTo>
                    <a:cubicBezTo>
                      <a:pt x="578" y="6714"/>
                      <a:pt x="1004" y="7109"/>
                      <a:pt x="1156" y="7656"/>
                    </a:cubicBezTo>
                    <a:cubicBezTo>
                      <a:pt x="1368" y="8416"/>
                      <a:pt x="913" y="9237"/>
                      <a:pt x="913" y="10057"/>
                    </a:cubicBezTo>
                    <a:cubicBezTo>
                      <a:pt x="913" y="10726"/>
                      <a:pt x="1216" y="11334"/>
                      <a:pt x="1642" y="11881"/>
                    </a:cubicBezTo>
                    <a:cubicBezTo>
                      <a:pt x="2068" y="12398"/>
                      <a:pt x="2554" y="12823"/>
                      <a:pt x="3010" y="13279"/>
                    </a:cubicBezTo>
                    <a:cubicBezTo>
                      <a:pt x="3618" y="13766"/>
                      <a:pt x="4165" y="14252"/>
                      <a:pt x="4894" y="14556"/>
                    </a:cubicBezTo>
                    <a:cubicBezTo>
                      <a:pt x="5407" y="14770"/>
                      <a:pt x="5950" y="14908"/>
                      <a:pt x="6481" y="14908"/>
                    </a:cubicBezTo>
                    <a:cubicBezTo>
                      <a:pt x="6705" y="14908"/>
                      <a:pt x="6927" y="14884"/>
                      <a:pt x="7144" y="14829"/>
                    </a:cubicBezTo>
                    <a:cubicBezTo>
                      <a:pt x="7600" y="14677"/>
                      <a:pt x="7995" y="14434"/>
                      <a:pt x="8420" y="14343"/>
                    </a:cubicBezTo>
                    <a:cubicBezTo>
                      <a:pt x="8631" y="14297"/>
                      <a:pt x="8845" y="14282"/>
                      <a:pt x="9060" y="14282"/>
                    </a:cubicBezTo>
                    <a:cubicBezTo>
                      <a:pt x="9500" y="14282"/>
                      <a:pt x="9945" y="14347"/>
                      <a:pt x="10381" y="14347"/>
                    </a:cubicBezTo>
                    <a:cubicBezTo>
                      <a:pt x="10437" y="14347"/>
                      <a:pt x="10492" y="14345"/>
                      <a:pt x="10548" y="14343"/>
                    </a:cubicBezTo>
                    <a:cubicBezTo>
                      <a:pt x="12068" y="14252"/>
                      <a:pt x="13496" y="13188"/>
                      <a:pt x="13922" y="11759"/>
                    </a:cubicBezTo>
                    <a:cubicBezTo>
                      <a:pt x="14256" y="10604"/>
                      <a:pt x="14013" y="9389"/>
                      <a:pt x="13800" y="8203"/>
                    </a:cubicBezTo>
                    <a:cubicBezTo>
                      <a:pt x="13375" y="6045"/>
                      <a:pt x="12919" y="3857"/>
                      <a:pt x="12493" y="1668"/>
                    </a:cubicBezTo>
                    <a:lnTo>
                      <a:pt x="11369" y="148"/>
                    </a:lnTo>
                    <a:cubicBezTo>
                      <a:pt x="10736" y="49"/>
                      <a:pt x="10096" y="0"/>
                      <a:pt x="9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16425" y="6010225"/>
                <a:ext cx="322975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476" extrusionOk="0">
                    <a:moveTo>
                      <a:pt x="8478" y="1"/>
                    </a:moveTo>
                    <a:cubicBezTo>
                      <a:pt x="6243" y="1"/>
                      <a:pt x="4003" y="656"/>
                      <a:pt x="2159" y="1877"/>
                    </a:cubicBezTo>
                    <a:cubicBezTo>
                      <a:pt x="1520" y="2303"/>
                      <a:pt x="913" y="2789"/>
                      <a:pt x="517" y="3427"/>
                    </a:cubicBezTo>
                    <a:cubicBezTo>
                      <a:pt x="153" y="4096"/>
                      <a:pt x="1" y="4917"/>
                      <a:pt x="305" y="5616"/>
                    </a:cubicBezTo>
                    <a:cubicBezTo>
                      <a:pt x="517" y="6072"/>
                      <a:pt x="913" y="6437"/>
                      <a:pt x="1004" y="6923"/>
                    </a:cubicBezTo>
                    <a:cubicBezTo>
                      <a:pt x="1216" y="7622"/>
                      <a:pt x="821" y="8382"/>
                      <a:pt x="821" y="9111"/>
                    </a:cubicBezTo>
                    <a:cubicBezTo>
                      <a:pt x="821" y="9659"/>
                      <a:pt x="1095" y="10266"/>
                      <a:pt x="1460" y="10722"/>
                    </a:cubicBezTo>
                    <a:cubicBezTo>
                      <a:pt x="1855" y="11239"/>
                      <a:pt x="2311" y="11604"/>
                      <a:pt x="2736" y="11938"/>
                    </a:cubicBezTo>
                    <a:cubicBezTo>
                      <a:pt x="3253" y="12394"/>
                      <a:pt x="3831" y="12820"/>
                      <a:pt x="4438" y="13124"/>
                    </a:cubicBezTo>
                    <a:cubicBezTo>
                      <a:pt x="4866" y="13337"/>
                      <a:pt x="5354" y="13476"/>
                      <a:pt x="5838" y="13476"/>
                    </a:cubicBezTo>
                    <a:cubicBezTo>
                      <a:pt x="6042" y="13476"/>
                      <a:pt x="6246" y="13451"/>
                      <a:pt x="6445" y="13397"/>
                    </a:cubicBezTo>
                    <a:cubicBezTo>
                      <a:pt x="6870" y="13276"/>
                      <a:pt x="7204" y="13093"/>
                      <a:pt x="7630" y="12972"/>
                    </a:cubicBezTo>
                    <a:cubicBezTo>
                      <a:pt x="7823" y="12926"/>
                      <a:pt x="8015" y="12910"/>
                      <a:pt x="8209" y="12910"/>
                    </a:cubicBezTo>
                    <a:cubicBezTo>
                      <a:pt x="8605" y="12910"/>
                      <a:pt x="9005" y="12975"/>
                      <a:pt x="9416" y="12975"/>
                    </a:cubicBezTo>
                    <a:cubicBezTo>
                      <a:pt x="9469" y="12975"/>
                      <a:pt x="9522" y="12974"/>
                      <a:pt x="9575" y="12972"/>
                    </a:cubicBezTo>
                    <a:cubicBezTo>
                      <a:pt x="10943" y="12941"/>
                      <a:pt x="12220" y="11938"/>
                      <a:pt x="12615" y="10662"/>
                    </a:cubicBezTo>
                    <a:cubicBezTo>
                      <a:pt x="12919" y="9598"/>
                      <a:pt x="12706" y="8504"/>
                      <a:pt x="12493" y="7440"/>
                    </a:cubicBezTo>
                    <a:cubicBezTo>
                      <a:pt x="12098" y="5464"/>
                      <a:pt x="11703" y="3488"/>
                      <a:pt x="11308" y="1513"/>
                    </a:cubicBezTo>
                    <a:lnTo>
                      <a:pt x="10274" y="145"/>
                    </a:lnTo>
                    <a:cubicBezTo>
                      <a:pt x="9681" y="48"/>
                      <a:pt x="9080" y="1"/>
                      <a:pt x="84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538925" y="5615350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9337" y="0"/>
                    </a:moveTo>
                    <a:cubicBezTo>
                      <a:pt x="8578" y="0"/>
                      <a:pt x="7825" y="240"/>
                      <a:pt x="7113" y="560"/>
                    </a:cubicBezTo>
                    <a:cubicBezTo>
                      <a:pt x="4833" y="1563"/>
                      <a:pt x="2888" y="3569"/>
                      <a:pt x="2523" y="6031"/>
                    </a:cubicBezTo>
                    <a:cubicBezTo>
                      <a:pt x="2432" y="6456"/>
                      <a:pt x="2432" y="6882"/>
                      <a:pt x="2584" y="7247"/>
                    </a:cubicBezTo>
                    <a:cubicBezTo>
                      <a:pt x="2709" y="7571"/>
                      <a:pt x="2977" y="7854"/>
                      <a:pt x="3288" y="7946"/>
                    </a:cubicBezTo>
                    <a:lnTo>
                      <a:pt x="3288" y="7946"/>
                    </a:lnTo>
                    <a:cubicBezTo>
                      <a:pt x="3215" y="7938"/>
                      <a:pt x="3142" y="7935"/>
                      <a:pt x="3069" y="7935"/>
                    </a:cubicBezTo>
                    <a:cubicBezTo>
                      <a:pt x="1823" y="7935"/>
                      <a:pt x="662" y="8970"/>
                      <a:pt x="335" y="10225"/>
                    </a:cubicBezTo>
                    <a:cubicBezTo>
                      <a:pt x="0" y="11593"/>
                      <a:pt x="608" y="13083"/>
                      <a:pt x="1642" y="14055"/>
                    </a:cubicBezTo>
                    <a:cubicBezTo>
                      <a:pt x="2675" y="15058"/>
                      <a:pt x="3982" y="15605"/>
                      <a:pt x="5411" y="15970"/>
                    </a:cubicBezTo>
                    <a:cubicBezTo>
                      <a:pt x="6628" y="16271"/>
                      <a:pt x="7876" y="16424"/>
                      <a:pt x="9124" y="16424"/>
                    </a:cubicBezTo>
                    <a:cubicBezTo>
                      <a:pt x="10650" y="16424"/>
                      <a:pt x="12177" y="16195"/>
                      <a:pt x="13648" y="15727"/>
                    </a:cubicBezTo>
                    <a:lnTo>
                      <a:pt x="15806" y="13751"/>
                    </a:lnTo>
                    <a:cubicBezTo>
                      <a:pt x="15168" y="11593"/>
                      <a:pt x="15168" y="9313"/>
                      <a:pt x="14833" y="7064"/>
                    </a:cubicBezTo>
                    <a:cubicBezTo>
                      <a:pt x="14529" y="4815"/>
                      <a:pt x="13770" y="2505"/>
                      <a:pt x="12037" y="1076"/>
                    </a:cubicBezTo>
                    <a:cubicBezTo>
                      <a:pt x="11399" y="590"/>
                      <a:pt x="10639" y="164"/>
                      <a:pt x="9879" y="43"/>
                    </a:cubicBezTo>
                    <a:cubicBezTo>
                      <a:pt x="9698" y="14"/>
                      <a:pt x="9518" y="0"/>
                      <a:pt x="9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584525" y="5664250"/>
                <a:ext cx="348800" cy="362250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4490" extrusionOk="0">
                    <a:moveTo>
                      <a:pt x="8298" y="0"/>
                    </a:moveTo>
                    <a:cubicBezTo>
                      <a:pt x="7602" y="0"/>
                      <a:pt x="6916" y="213"/>
                      <a:pt x="6292" y="488"/>
                    </a:cubicBezTo>
                    <a:cubicBezTo>
                      <a:pt x="4255" y="1370"/>
                      <a:pt x="2553" y="3132"/>
                      <a:pt x="2219" y="5291"/>
                    </a:cubicBezTo>
                    <a:cubicBezTo>
                      <a:pt x="2189" y="5655"/>
                      <a:pt x="2128" y="6020"/>
                      <a:pt x="2280" y="6385"/>
                    </a:cubicBezTo>
                    <a:cubicBezTo>
                      <a:pt x="2387" y="6679"/>
                      <a:pt x="2658" y="6926"/>
                      <a:pt x="2970" y="7002"/>
                    </a:cubicBezTo>
                    <a:lnTo>
                      <a:pt x="2970" y="7002"/>
                    </a:lnTo>
                    <a:cubicBezTo>
                      <a:pt x="2889" y="6992"/>
                      <a:pt x="2809" y="6987"/>
                      <a:pt x="2728" y="6987"/>
                    </a:cubicBezTo>
                    <a:cubicBezTo>
                      <a:pt x="1635" y="6987"/>
                      <a:pt x="577" y="7907"/>
                      <a:pt x="304" y="8999"/>
                    </a:cubicBezTo>
                    <a:cubicBezTo>
                      <a:pt x="0" y="10215"/>
                      <a:pt x="547" y="11522"/>
                      <a:pt x="1459" y="12403"/>
                    </a:cubicBezTo>
                    <a:cubicBezTo>
                      <a:pt x="2371" y="13285"/>
                      <a:pt x="3556" y="13771"/>
                      <a:pt x="4772" y="14075"/>
                    </a:cubicBezTo>
                    <a:cubicBezTo>
                      <a:pt x="5850" y="14351"/>
                      <a:pt x="6965" y="14489"/>
                      <a:pt x="8081" y="14489"/>
                    </a:cubicBezTo>
                    <a:cubicBezTo>
                      <a:pt x="9420" y="14489"/>
                      <a:pt x="10760" y="14290"/>
                      <a:pt x="12037" y="13893"/>
                    </a:cubicBezTo>
                    <a:lnTo>
                      <a:pt x="13952" y="12130"/>
                    </a:lnTo>
                    <a:cubicBezTo>
                      <a:pt x="13374" y="10245"/>
                      <a:pt x="13374" y="8178"/>
                      <a:pt x="13070" y="6263"/>
                    </a:cubicBezTo>
                    <a:cubicBezTo>
                      <a:pt x="12797" y="4288"/>
                      <a:pt x="12158" y="2221"/>
                      <a:pt x="10608" y="944"/>
                    </a:cubicBezTo>
                    <a:cubicBezTo>
                      <a:pt x="10091" y="458"/>
                      <a:pt x="9423" y="93"/>
                      <a:pt x="8754" y="32"/>
                    </a:cubicBezTo>
                    <a:cubicBezTo>
                      <a:pt x="8602" y="10"/>
                      <a:pt x="8450" y="0"/>
                      <a:pt x="8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905200" y="5959175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6672" y="0"/>
                    </a:moveTo>
                    <a:cubicBezTo>
                      <a:pt x="5141" y="0"/>
                      <a:pt x="3613" y="229"/>
                      <a:pt x="2158" y="697"/>
                    </a:cubicBezTo>
                    <a:lnTo>
                      <a:pt x="0" y="2673"/>
                    </a:lnTo>
                    <a:cubicBezTo>
                      <a:pt x="638" y="4831"/>
                      <a:pt x="638" y="7111"/>
                      <a:pt x="973" y="9360"/>
                    </a:cubicBezTo>
                    <a:cubicBezTo>
                      <a:pt x="1277" y="11609"/>
                      <a:pt x="2037" y="13919"/>
                      <a:pt x="3739" y="15348"/>
                    </a:cubicBezTo>
                    <a:cubicBezTo>
                      <a:pt x="4407" y="15895"/>
                      <a:pt x="5106" y="16260"/>
                      <a:pt x="5927" y="16381"/>
                    </a:cubicBezTo>
                    <a:cubicBezTo>
                      <a:pt x="6108" y="16411"/>
                      <a:pt x="6288" y="16424"/>
                      <a:pt x="6469" y="16424"/>
                    </a:cubicBezTo>
                    <a:cubicBezTo>
                      <a:pt x="7228" y="16424"/>
                      <a:pt x="7981" y="16184"/>
                      <a:pt x="8693" y="15865"/>
                    </a:cubicBezTo>
                    <a:cubicBezTo>
                      <a:pt x="10973" y="14862"/>
                      <a:pt x="12918" y="12856"/>
                      <a:pt x="13283" y="10394"/>
                    </a:cubicBezTo>
                    <a:cubicBezTo>
                      <a:pt x="13374" y="9968"/>
                      <a:pt x="13374" y="9542"/>
                      <a:pt x="13222" y="9178"/>
                    </a:cubicBezTo>
                    <a:cubicBezTo>
                      <a:pt x="13097" y="8853"/>
                      <a:pt x="12829" y="8570"/>
                      <a:pt x="12518" y="8479"/>
                    </a:cubicBezTo>
                    <a:lnTo>
                      <a:pt x="12518" y="8479"/>
                    </a:lnTo>
                    <a:cubicBezTo>
                      <a:pt x="12591" y="8486"/>
                      <a:pt x="12664" y="8489"/>
                      <a:pt x="12737" y="8489"/>
                    </a:cubicBezTo>
                    <a:cubicBezTo>
                      <a:pt x="13983" y="8489"/>
                      <a:pt x="15141" y="7454"/>
                      <a:pt x="15441" y="6199"/>
                    </a:cubicBezTo>
                    <a:cubicBezTo>
                      <a:pt x="15806" y="4831"/>
                      <a:pt x="15198" y="3342"/>
                      <a:pt x="14164" y="2369"/>
                    </a:cubicBezTo>
                    <a:cubicBezTo>
                      <a:pt x="13131" y="1366"/>
                      <a:pt x="11794" y="819"/>
                      <a:pt x="10395" y="454"/>
                    </a:cubicBezTo>
                    <a:cubicBezTo>
                      <a:pt x="9178" y="153"/>
                      <a:pt x="7924" y="0"/>
                      <a:pt x="6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905950" y="5958825"/>
                <a:ext cx="3625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15181" extrusionOk="0">
                    <a:moveTo>
                      <a:pt x="6100" y="1"/>
                    </a:moveTo>
                    <a:cubicBezTo>
                      <a:pt x="4700" y="1"/>
                      <a:pt x="3298" y="207"/>
                      <a:pt x="1976" y="620"/>
                    </a:cubicBezTo>
                    <a:lnTo>
                      <a:pt x="0" y="2444"/>
                    </a:lnTo>
                    <a:cubicBezTo>
                      <a:pt x="608" y="4420"/>
                      <a:pt x="608" y="6547"/>
                      <a:pt x="912" y="8614"/>
                    </a:cubicBezTo>
                    <a:cubicBezTo>
                      <a:pt x="1216" y="10651"/>
                      <a:pt x="1885" y="12778"/>
                      <a:pt x="3496" y="14146"/>
                    </a:cubicBezTo>
                    <a:cubicBezTo>
                      <a:pt x="4013" y="14693"/>
                      <a:pt x="4712" y="15028"/>
                      <a:pt x="5441" y="15149"/>
                    </a:cubicBezTo>
                    <a:cubicBezTo>
                      <a:pt x="5592" y="15171"/>
                      <a:pt x="5744" y="15181"/>
                      <a:pt x="5896" y="15181"/>
                    </a:cubicBezTo>
                    <a:cubicBezTo>
                      <a:pt x="6604" y="15181"/>
                      <a:pt x="7325" y="14963"/>
                      <a:pt x="8025" y="14663"/>
                    </a:cubicBezTo>
                    <a:cubicBezTo>
                      <a:pt x="10092" y="13751"/>
                      <a:pt x="11885" y="11867"/>
                      <a:pt x="12219" y="9587"/>
                    </a:cubicBezTo>
                    <a:cubicBezTo>
                      <a:pt x="12280" y="9222"/>
                      <a:pt x="12311" y="8827"/>
                      <a:pt x="12159" y="8493"/>
                    </a:cubicBezTo>
                    <a:cubicBezTo>
                      <a:pt x="12023" y="8195"/>
                      <a:pt x="11767" y="7921"/>
                      <a:pt x="11434" y="7843"/>
                    </a:cubicBezTo>
                    <a:lnTo>
                      <a:pt x="11434" y="7843"/>
                    </a:lnTo>
                    <a:cubicBezTo>
                      <a:pt x="11519" y="7854"/>
                      <a:pt x="11603" y="7859"/>
                      <a:pt x="11687" y="7859"/>
                    </a:cubicBezTo>
                    <a:cubicBezTo>
                      <a:pt x="12853" y="7859"/>
                      <a:pt x="13921" y="6882"/>
                      <a:pt x="14195" y="5757"/>
                    </a:cubicBezTo>
                    <a:cubicBezTo>
                      <a:pt x="14499" y="4511"/>
                      <a:pt x="13952" y="3143"/>
                      <a:pt x="13040" y="2201"/>
                    </a:cubicBezTo>
                    <a:cubicBezTo>
                      <a:pt x="12068" y="1289"/>
                      <a:pt x="10821" y="742"/>
                      <a:pt x="9575" y="438"/>
                    </a:cubicBezTo>
                    <a:cubicBezTo>
                      <a:pt x="8451" y="146"/>
                      <a:pt x="7276" y="1"/>
                      <a:pt x="6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953050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9052" y="1"/>
                    </a:moveTo>
                    <a:cubicBezTo>
                      <a:pt x="8498" y="1"/>
                      <a:pt x="7944" y="95"/>
                      <a:pt x="7418" y="258"/>
                    </a:cubicBezTo>
                    <a:cubicBezTo>
                      <a:pt x="4378" y="1048"/>
                      <a:pt x="1673" y="2993"/>
                      <a:pt x="1" y="5638"/>
                    </a:cubicBezTo>
                    <a:lnTo>
                      <a:pt x="396" y="7522"/>
                    </a:lnTo>
                    <a:cubicBezTo>
                      <a:pt x="1734" y="9285"/>
                      <a:pt x="3041" y="11078"/>
                      <a:pt x="4378" y="12841"/>
                    </a:cubicBezTo>
                    <a:cubicBezTo>
                      <a:pt x="5107" y="13784"/>
                      <a:pt x="5867" y="14756"/>
                      <a:pt x="6931" y="15303"/>
                    </a:cubicBezTo>
                    <a:cubicBezTo>
                      <a:pt x="7400" y="15522"/>
                      <a:pt x="7908" y="15627"/>
                      <a:pt x="8417" y="15627"/>
                    </a:cubicBezTo>
                    <a:cubicBezTo>
                      <a:pt x="9391" y="15627"/>
                      <a:pt x="10366" y="15243"/>
                      <a:pt x="11065" y="14543"/>
                    </a:cubicBezTo>
                    <a:cubicBezTo>
                      <a:pt x="11551" y="13996"/>
                      <a:pt x="11886" y="13358"/>
                      <a:pt x="12524" y="12932"/>
                    </a:cubicBezTo>
                    <a:cubicBezTo>
                      <a:pt x="12889" y="12689"/>
                      <a:pt x="13345" y="12568"/>
                      <a:pt x="13740" y="12294"/>
                    </a:cubicBezTo>
                    <a:cubicBezTo>
                      <a:pt x="14378" y="11869"/>
                      <a:pt x="14804" y="11200"/>
                      <a:pt x="15016" y="10470"/>
                    </a:cubicBezTo>
                    <a:cubicBezTo>
                      <a:pt x="15260" y="9741"/>
                      <a:pt x="15290" y="8951"/>
                      <a:pt x="15320" y="8191"/>
                    </a:cubicBezTo>
                    <a:cubicBezTo>
                      <a:pt x="15320" y="7522"/>
                      <a:pt x="15351" y="6884"/>
                      <a:pt x="15260" y="6215"/>
                    </a:cubicBezTo>
                    <a:cubicBezTo>
                      <a:pt x="15138" y="5577"/>
                      <a:pt x="14864" y="4938"/>
                      <a:pt x="14378" y="4483"/>
                    </a:cubicBezTo>
                    <a:cubicBezTo>
                      <a:pt x="13770" y="3935"/>
                      <a:pt x="12889" y="3723"/>
                      <a:pt x="12433" y="3024"/>
                    </a:cubicBezTo>
                    <a:cubicBezTo>
                      <a:pt x="12129" y="2568"/>
                      <a:pt x="12098" y="1960"/>
                      <a:pt x="11855" y="1473"/>
                    </a:cubicBezTo>
                    <a:cubicBezTo>
                      <a:pt x="11521" y="713"/>
                      <a:pt x="10731" y="227"/>
                      <a:pt x="9880" y="75"/>
                    </a:cubicBezTo>
                    <a:cubicBezTo>
                      <a:pt x="9606" y="24"/>
                      <a:pt x="9329" y="1"/>
                      <a:pt x="9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952300" y="5872125"/>
                <a:ext cx="307775" cy="311900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2476" extrusionOk="0">
                    <a:moveTo>
                      <a:pt x="7233" y="0"/>
                    </a:moveTo>
                    <a:cubicBezTo>
                      <a:pt x="6794" y="0"/>
                      <a:pt x="6348" y="88"/>
                      <a:pt x="5928" y="228"/>
                    </a:cubicBezTo>
                    <a:cubicBezTo>
                      <a:pt x="3496" y="866"/>
                      <a:pt x="1368" y="2416"/>
                      <a:pt x="1" y="4514"/>
                    </a:cubicBezTo>
                    <a:lnTo>
                      <a:pt x="305" y="6003"/>
                    </a:lnTo>
                    <a:cubicBezTo>
                      <a:pt x="1368" y="7401"/>
                      <a:pt x="2432" y="8860"/>
                      <a:pt x="3496" y="10258"/>
                    </a:cubicBezTo>
                    <a:cubicBezTo>
                      <a:pt x="4074" y="11018"/>
                      <a:pt x="4681" y="11809"/>
                      <a:pt x="5563" y="12234"/>
                    </a:cubicBezTo>
                    <a:cubicBezTo>
                      <a:pt x="5930" y="12397"/>
                      <a:pt x="6329" y="12475"/>
                      <a:pt x="6727" y="12475"/>
                    </a:cubicBezTo>
                    <a:cubicBezTo>
                      <a:pt x="7514" y="12475"/>
                      <a:pt x="8301" y="12171"/>
                      <a:pt x="8846" y="11626"/>
                    </a:cubicBezTo>
                    <a:cubicBezTo>
                      <a:pt x="9241" y="11201"/>
                      <a:pt x="9545" y="10654"/>
                      <a:pt x="10001" y="10350"/>
                    </a:cubicBezTo>
                    <a:cubicBezTo>
                      <a:pt x="10305" y="10167"/>
                      <a:pt x="10639" y="10046"/>
                      <a:pt x="10943" y="9863"/>
                    </a:cubicBezTo>
                    <a:cubicBezTo>
                      <a:pt x="11490" y="9529"/>
                      <a:pt x="11794" y="8982"/>
                      <a:pt x="11976" y="8374"/>
                    </a:cubicBezTo>
                    <a:cubicBezTo>
                      <a:pt x="12159" y="7827"/>
                      <a:pt x="12159" y="7158"/>
                      <a:pt x="12189" y="6550"/>
                    </a:cubicBezTo>
                    <a:cubicBezTo>
                      <a:pt x="12280" y="6064"/>
                      <a:pt x="12311" y="5547"/>
                      <a:pt x="12189" y="5000"/>
                    </a:cubicBezTo>
                    <a:cubicBezTo>
                      <a:pt x="12128" y="4483"/>
                      <a:pt x="11885" y="3997"/>
                      <a:pt x="11490" y="3602"/>
                    </a:cubicBezTo>
                    <a:cubicBezTo>
                      <a:pt x="10973" y="3176"/>
                      <a:pt x="10274" y="2994"/>
                      <a:pt x="9910" y="2477"/>
                    </a:cubicBezTo>
                    <a:cubicBezTo>
                      <a:pt x="9697" y="2082"/>
                      <a:pt x="9666" y="1626"/>
                      <a:pt x="9454" y="1201"/>
                    </a:cubicBezTo>
                    <a:cubicBezTo>
                      <a:pt x="9210" y="593"/>
                      <a:pt x="8542" y="228"/>
                      <a:pt x="7903" y="76"/>
                    </a:cubicBezTo>
                    <a:cubicBezTo>
                      <a:pt x="7685" y="24"/>
                      <a:pt x="7460" y="0"/>
                      <a:pt x="7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489525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6314" y="1"/>
                    </a:moveTo>
                    <a:cubicBezTo>
                      <a:pt x="6036" y="1"/>
                      <a:pt x="5755" y="24"/>
                      <a:pt x="5472" y="75"/>
                    </a:cubicBezTo>
                    <a:cubicBezTo>
                      <a:pt x="4651" y="227"/>
                      <a:pt x="3861" y="713"/>
                      <a:pt x="3496" y="1473"/>
                    </a:cubicBezTo>
                    <a:cubicBezTo>
                      <a:pt x="3283" y="1960"/>
                      <a:pt x="3253" y="2568"/>
                      <a:pt x="2949" y="3024"/>
                    </a:cubicBezTo>
                    <a:cubicBezTo>
                      <a:pt x="2493" y="3723"/>
                      <a:pt x="1612" y="3935"/>
                      <a:pt x="1004" y="4483"/>
                    </a:cubicBezTo>
                    <a:cubicBezTo>
                      <a:pt x="517" y="4938"/>
                      <a:pt x="244" y="5577"/>
                      <a:pt x="122" y="6215"/>
                    </a:cubicBezTo>
                    <a:cubicBezTo>
                      <a:pt x="1" y="6884"/>
                      <a:pt x="61" y="7522"/>
                      <a:pt x="31" y="8191"/>
                    </a:cubicBezTo>
                    <a:cubicBezTo>
                      <a:pt x="92" y="8951"/>
                      <a:pt x="122" y="9741"/>
                      <a:pt x="365" y="10470"/>
                    </a:cubicBezTo>
                    <a:cubicBezTo>
                      <a:pt x="578" y="11200"/>
                      <a:pt x="1004" y="11869"/>
                      <a:pt x="1642" y="12294"/>
                    </a:cubicBezTo>
                    <a:cubicBezTo>
                      <a:pt x="2037" y="12568"/>
                      <a:pt x="2493" y="12689"/>
                      <a:pt x="2858" y="12932"/>
                    </a:cubicBezTo>
                    <a:cubicBezTo>
                      <a:pt x="3466" y="13358"/>
                      <a:pt x="3800" y="13996"/>
                      <a:pt x="4317" y="14543"/>
                    </a:cubicBezTo>
                    <a:cubicBezTo>
                      <a:pt x="5016" y="15243"/>
                      <a:pt x="5991" y="15627"/>
                      <a:pt x="6965" y="15627"/>
                    </a:cubicBezTo>
                    <a:cubicBezTo>
                      <a:pt x="7473" y="15627"/>
                      <a:pt x="7982" y="15522"/>
                      <a:pt x="8451" y="15303"/>
                    </a:cubicBezTo>
                    <a:cubicBezTo>
                      <a:pt x="9514" y="14756"/>
                      <a:pt x="10274" y="13784"/>
                      <a:pt x="11004" y="12841"/>
                    </a:cubicBezTo>
                    <a:cubicBezTo>
                      <a:pt x="12311" y="11078"/>
                      <a:pt x="13648" y="9285"/>
                      <a:pt x="14986" y="7522"/>
                    </a:cubicBezTo>
                    <a:lnTo>
                      <a:pt x="15350" y="5638"/>
                    </a:lnTo>
                    <a:cubicBezTo>
                      <a:pt x="13679" y="2993"/>
                      <a:pt x="11004" y="1048"/>
                      <a:pt x="7964" y="258"/>
                    </a:cubicBezTo>
                    <a:cubicBezTo>
                      <a:pt x="7417" y="95"/>
                      <a:pt x="6870" y="1"/>
                      <a:pt x="63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561725" y="5870350"/>
                <a:ext cx="311575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2665" extrusionOk="0">
                    <a:moveTo>
                      <a:pt x="5088" y="0"/>
                    </a:moveTo>
                    <a:cubicBezTo>
                      <a:pt x="4874" y="0"/>
                      <a:pt x="4657" y="18"/>
                      <a:pt x="4438" y="56"/>
                    </a:cubicBezTo>
                    <a:cubicBezTo>
                      <a:pt x="3769" y="177"/>
                      <a:pt x="3131" y="603"/>
                      <a:pt x="2857" y="1211"/>
                    </a:cubicBezTo>
                    <a:cubicBezTo>
                      <a:pt x="2675" y="1606"/>
                      <a:pt x="2645" y="2062"/>
                      <a:pt x="2401" y="2457"/>
                    </a:cubicBezTo>
                    <a:cubicBezTo>
                      <a:pt x="2067" y="3035"/>
                      <a:pt x="1338" y="3186"/>
                      <a:pt x="851" y="3642"/>
                    </a:cubicBezTo>
                    <a:cubicBezTo>
                      <a:pt x="426" y="3977"/>
                      <a:pt x="183" y="4524"/>
                      <a:pt x="122" y="5041"/>
                    </a:cubicBezTo>
                    <a:cubicBezTo>
                      <a:pt x="0" y="5588"/>
                      <a:pt x="61" y="6135"/>
                      <a:pt x="91" y="6682"/>
                    </a:cubicBezTo>
                    <a:cubicBezTo>
                      <a:pt x="91" y="7290"/>
                      <a:pt x="122" y="7898"/>
                      <a:pt x="304" y="8506"/>
                    </a:cubicBezTo>
                    <a:cubicBezTo>
                      <a:pt x="456" y="9053"/>
                      <a:pt x="790" y="9630"/>
                      <a:pt x="1338" y="9965"/>
                    </a:cubicBezTo>
                    <a:cubicBezTo>
                      <a:pt x="1642" y="10208"/>
                      <a:pt x="2006" y="10329"/>
                      <a:pt x="2310" y="10512"/>
                    </a:cubicBezTo>
                    <a:cubicBezTo>
                      <a:pt x="2827" y="10846"/>
                      <a:pt x="3070" y="11393"/>
                      <a:pt x="3496" y="11788"/>
                    </a:cubicBezTo>
                    <a:cubicBezTo>
                      <a:pt x="4049" y="12362"/>
                      <a:pt x="4834" y="12665"/>
                      <a:pt x="5616" y="12665"/>
                    </a:cubicBezTo>
                    <a:cubicBezTo>
                      <a:pt x="6036" y="12665"/>
                      <a:pt x="6456" y="12577"/>
                      <a:pt x="6839" y="12396"/>
                    </a:cubicBezTo>
                    <a:cubicBezTo>
                      <a:pt x="7751" y="12032"/>
                      <a:pt x="8359" y="11181"/>
                      <a:pt x="8936" y="10421"/>
                    </a:cubicBezTo>
                    <a:cubicBezTo>
                      <a:pt x="10000" y="8992"/>
                      <a:pt x="11095" y="7533"/>
                      <a:pt x="12158" y="6104"/>
                    </a:cubicBezTo>
                    <a:lnTo>
                      <a:pt x="12462" y="4585"/>
                    </a:lnTo>
                    <a:cubicBezTo>
                      <a:pt x="11095" y="2457"/>
                      <a:pt x="8906" y="846"/>
                      <a:pt x="6474" y="208"/>
                    </a:cubicBezTo>
                    <a:cubicBezTo>
                      <a:pt x="6016" y="83"/>
                      <a:pt x="5557" y="0"/>
                      <a:pt x="5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712925" y="5585525"/>
                <a:ext cx="419500" cy="401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6069" extrusionOk="0">
                    <a:moveTo>
                      <a:pt x="10237" y="0"/>
                    </a:moveTo>
                    <a:cubicBezTo>
                      <a:pt x="8954" y="0"/>
                      <a:pt x="7693" y="317"/>
                      <a:pt x="6627" y="1023"/>
                    </a:cubicBezTo>
                    <a:cubicBezTo>
                      <a:pt x="6262" y="1236"/>
                      <a:pt x="5928" y="1509"/>
                      <a:pt x="5776" y="1874"/>
                    </a:cubicBezTo>
                    <a:cubicBezTo>
                      <a:pt x="5629" y="2194"/>
                      <a:pt x="5600" y="2553"/>
                      <a:pt x="5740" y="2840"/>
                    </a:cubicBezTo>
                    <a:lnTo>
                      <a:pt x="5740" y="2840"/>
                    </a:lnTo>
                    <a:cubicBezTo>
                      <a:pt x="5237" y="2172"/>
                      <a:pt x="4385" y="1831"/>
                      <a:pt x="3528" y="1831"/>
                    </a:cubicBezTo>
                    <a:cubicBezTo>
                      <a:pt x="3030" y="1831"/>
                      <a:pt x="2531" y="1946"/>
                      <a:pt x="2098" y="2178"/>
                    </a:cubicBezTo>
                    <a:cubicBezTo>
                      <a:pt x="822" y="2877"/>
                      <a:pt x="153" y="4306"/>
                      <a:pt x="62" y="5734"/>
                    </a:cubicBezTo>
                    <a:cubicBezTo>
                      <a:pt x="1" y="7133"/>
                      <a:pt x="487" y="8531"/>
                      <a:pt x="1186" y="9777"/>
                    </a:cubicBezTo>
                    <a:cubicBezTo>
                      <a:pt x="2463" y="12269"/>
                      <a:pt x="4439" y="14336"/>
                      <a:pt x="6840" y="15795"/>
                    </a:cubicBezTo>
                    <a:lnTo>
                      <a:pt x="9758" y="16069"/>
                    </a:lnTo>
                    <a:cubicBezTo>
                      <a:pt x="10943" y="14124"/>
                      <a:pt x="12646" y="12604"/>
                      <a:pt x="14105" y="10902"/>
                    </a:cubicBezTo>
                    <a:cubicBezTo>
                      <a:pt x="15533" y="9139"/>
                      <a:pt x="16779" y="7041"/>
                      <a:pt x="16719" y="4823"/>
                    </a:cubicBezTo>
                    <a:cubicBezTo>
                      <a:pt x="16658" y="4002"/>
                      <a:pt x="16445" y="3212"/>
                      <a:pt x="15989" y="2543"/>
                    </a:cubicBezTo>
                    <a:cubicBezTo>
                      <a:pt x="15472" y="1722"/>
                      <a:pt x="14621" y="1205"/>
                      <a:pt x="13770" y="780"/>
                    </a:cubicBezTo>
                    <a:cubicBezTo>
                      <a:pt x="12667" y="280"/>
                      <a:pt x="11442" y="0"/>
                      <a:pt x="102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756250" y="5671575"/>
                <a:ext cx="329825" cy="31492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597" extrusionOk="0">
                    <a:moveTo>
                      <a:pt x="8134" y="0"/>
                    </a:moveTo>
                    <a:cubicBezTo>
                      <a:pt x="7116" y="0"/>
                      <a:pt x="6113" y="249"/>
                      <a:pt x="5259" y="803"/>
                    </a:cubicBezTo>
                    <a:cubicBezTo>
                      <a:pt x="4985" y="985"/>
                      <a:pt x="4742" y="1168"/>
                      <a:pt x="4560" y="1472"/>
                    </a:cubicBezTo>
                    <a:cubicBezTo>
                      <a:pt x="4427" y="1737"/>
                      <a:pt x="4410" y="2027"/>
                      <a:pt x="4550" y="2278"/>
                    </a:cubicBezTo>
                    <a:lnTo>
                      <a:pt x="4550" y="2278"/>
                    </a:lnTo>
                    <a:cubicBezTo>
                      <a:pt x="4156" y="1728"/>
                      <a:pt x="3467" y="1435"/>
                      <a:pt x="2769" y="1435"/>
                    </a:cubicBezTo>
                    <a:cubicBezTo>
                      <a:pt x="2379" y="1435"/>
                      <a:pt x="1987" y="1526"/>
                      <a:pt x="1642" y="1715"/>
                    </a:cubicBezTo>
                    <a:cubicBezTo>
                      <a:pt x="669" y="2232"/>
                      <a:pt x="122" y="3387"/>
                      <a:pt x="61" y="4481"/>
                    </a:cubicBezTo>
                    <a:cubicBezTo>
                      <a:pt x="0" y="5575"/>
                      <a:pt x="396" y="6669"/>
                      <a:pt x="882" y="7672"/>
                    </a:cubicBezTo>
                    <a:cubicBezTo>
                      <a:pt x="1915" y="9618"/>
                      <a:pt x="3466" y="11289"/>
                      <a:pt x="5320" y="12384"/>
                    </a:cubicBezTo>
                    <a:lnTo>
                      <a:pt x="7660" y="12596"/>
                    </a:lnTo>
                    <a:cubicBezTo>
                      <a:pt x="8572" y="11077"/>
                      <a:pt x="9940" y="9861"/>
                      <a:pt x="11064" y="8493"/>
                    </a:cubicBezTo>
                    <a:cubicBezTo>
                      <a:pt x="12220" y="7125"/>
                      <a:pt x="13192" y="5514"/>
                      <a:pt x="13131" y="3721"/>
                    </a:cubicBezTo>
                    <a:cubicBezTo>
                      <a:pt x="13162" y="3113"/>
                      <a:pt x="13010" y="2475"/>
                      <a:pt x="12675" y="1958"/>
                    </a:cubicBezTo>
                    <a:cubicBezTo>
                      <a:pt x="12250" y="1320"/>
                      <a:pt x="11581" y="894"/>
                      <a:pt x="10882" y="590"/>
                    </a:cubicBezTo>
                    <a:cubicBezTo>
                      <a:pt x="10022" y="211"/>
                      <a:pt x="9072" y="0"/>
                      <a:pt x="8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712175" y="6012300"/>
                <a:ext cx="419475" cy="40175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070" extrusionOk="0">
                    <a:moveTo>
                      <a:pt x="7022" y="1"/>
                    </a:moveTo>
                    <a:cubicBezTo>
                      <a:pt x="5836" y="1946"/>
                      <a:pt x="4134" y="3466"/>
                      <a:pt x="2706" y="5168"/>
                    </a:cubicBezTo>
                    <a:cubicBezTo>
                      <a:pt x="1247" y="6931"/>
                      <a:pt x="1" y="9028"/>
                      <a:pt x="61" y="11247"/>
                    </a:cubicBezTo>
                    <a:cubicBezTo>
                      <a:pt x="152" y="12068"/>
                      <a:pt x="335" y="12858"/>
                      <a:pt x="791" y="13527"/>
                    </a:cubicBezTo>
                    <a:cubicBezTo>
                      <a:pt x="1338" y="14348"/>
                      <a:pt x="2159" y="14864"/>
                      <a:pt x="3040" y="15290"/>
                    </a:cubicBezTo>
                    <a:cubicBezTo>
                      <a:pt x="4144" y="15790"/>
                      <a:pt x="5361" y="16070"/>
                      <a:pt x="6562" y="16070"/>
                    </a:cubicBezTo>
                    <a:cubicBezTo>
                      <a:pt x="7841" y="16070"/>
                      <a:pt x="9101" y="15752"/>
                      <a:pt x="10183" y="15047"/>
                    </a:cubicBezTo>
                    <a:cubicBezTo>
                      <a:pt x="10517" y="14834"/>
                      <a:pt x="10852" y="14560"/>
                      <a:pt x="11004" y="14196"/>
                    </a:cubicBezTo>
                    <a:cubicBezTo>
                      <a:pt x="11176" y="13876"/>
                      <a:pt x="11209" y="13517"/>
                      <a:pt x="11070" y="13230"/>
                    </a:cubicBezTo>
                    <a:lnTo>
                      <a:pt x="11070" y="13230"/>
                    </a:lnTo>
                    <a:cubicBezTo>
                      <a:pt x="11571" y="13898"/>
                      <a:pt x="12412" y="14239"/>
                      <a:pt x="13269" y="14239"/>
                    </a:cubicBezTo>
                    <a:cubicBezTo>
                      <a:pt x="13766" y="14239"/>
                      <a:pt x="14268" y="14124"/>
                      <a:pt x="14712" y="13892"/>
                    </a:cubicBezTo>
                    <a:cubicBezTo>
                      <a:pt x="15958" y="13193"/>
                      <a:pt x="16627" y="11734"/>
                      <a:pt x="16718" y="10335"/>
                    </a:cubicBezTo>
                    <a:cubicBezTo>
                      <a:pt x="16779" y="8937"/>
                      <a:pt x="16293" y="7539"/>
                      <a:pt x="15624" y="6293"/>
                    </a:cubicBezTo>
                    <a:cubicBezTo>
                      <a:pt x="14317" y="3800"/>
                      <a:pt x="12341" y="1733"/>
                      <a:pt x="9940" y="274"/>
                    </a:cubicBezTo>
                    <a:lnTo>
                      <a:pt x="70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769925" y="6013825"/>
                <a:ext cx="3039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1575" extrusionOk="0">
                    <a:moveTo>
                      <a:pt x="5107" y="1"/>
                    </a:moveTo>
                    <a:cubicBezTo>
                      <a:pt x="4256" y="1399"/>
                      <a:pt x="3010" y="2493"/>
                      <a:pt x="1946" y="3739"/>
                    </a:cubicBezTo>
                    <a:cubicBezTo>
                      <a:pt x="882" y="5016"/>
                      <a:pt x="1" y="6536"/>
                      <a:pt x="31" y="8147"/>
                    </a:cubicBezTo>
                    <a:cubicBezTo>
                      <a:pt x="92" y="8694"/>
                      <a:pt x="244" y="9271"/>
                      <a:pt x="578" y="9758"/>
                    </a:cubicBezTo>
                    <a:cubicBezTo>
                      <a:pt x="943" y="10335"/>
                      <a:pt x="1551" y="10730"/>
                      <a:pt x="2219" y="11004"/>
                    </a:cubicBezTo>
                    <a:cubicBezTo>
                      <a:pt x="3011" y="11362"/>
                      <a:pt x="3913" y="11574"/>
                      <a:pt x="4802" y="11574"/>
                    </a:cubicBezTo>
                    <a:cubicBezTo>
                      <a:pt x="5722" y="11574"/>
                      <a:pt x="6629" y="11347"/>
                      <a:pt x="7387" y="10822"/>
                    </a:cubicBezTo>
                    <a:cubicBezTo>
                      <a:pt x="7630" y="10670"/>
                      <a:pt x="7873" y="10487"/>
                      <a:pt x="7995" y="10214"/>
                    </a:cubicBezTo>
                    <a:cubicBezTo>
                      <a:pt x="8072" y="9981"/>
                      <a:pt x="8128" y="9704"/>
                      <a:pt x="8012" y="9477"/>
                    </a:cubicBezTo>
                    <a:lnTo>
                      <a:pt x="8012" y="9477"/>
                    </a:lnTo>
                    <a:cubicBezTo>
                      <a:pt x="8381" y="9974"/>
                      <a:pt x="8999" y="10225"/>
                      <a:pt x="9623" y="10225"/>
                    </a:cubicBezTo>
                    <a:cubicBezTo>
                      <a:pt x="9985" y="10225"/>
                      <a:pt x="10350" y="10141"/>
                      <a:pt x="10669" y="9970"/>
                    </a:cubicBezTo>
                    <a:cubicBezTo>
                      <a:pt x="11581" y="9484"/>
                      <a:pt x="12098" y="8451"/>
                      <a:pt x="12128" y="7448"/>
                    </a:cubicBezTo>
                    <a:cubicBezTo>
                      <a:pt x="12159" y="6414"/>
                      <a:pt x="11825" y="5381"/>
                      <a:pt x="11338" y="4499"/>
                    </a:cubicBezTo>
                    <a:cubicBezTo>
                      <a:pt x="10366" y="2736"/>
                      <a:pt x="8937" y="1217"/>
                      <a:pt x="7235" y="183"/>
                    </a:cubicBezTo>
                    <a:lnTo>
                      <a:pt x="5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927225" y="5720150"/>
                <a:ext cx="45775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924" extrusionOk="0">
                    <a:moveTo>
                      <a:pt x="1605" y="0"/>
                    </a:moveTo>
                    <a:cubicBezTo>
                      <a:pt x="1535" y="0"/>
                      <a:pt x="1471" y="34"/>
                      <a:pt x="1459" y="106"/>
                    </a:cubicBezTo>
                    <a:cubicBezTo>
                      <a:pt x="760" y="3602"/>
                      <a:pt x="335" y="7128"/>
                      <a:pt x="0" y="10714"/>
                    </a:cubicBezTo>
                    <a:cubicBezTo>
                      <a:pt x="32" y="10855"/>
                      <a:pt x="136" y="10923"/>
                      <a:pt x="229" y="10923"/>
                    </a:cubicBezTo>
                    <a:cubicBezTo>
                      <a:pt x="317" y="10923"/>
                      <a:pt x="396" y="10863"/>
                      <a:pt x="396" y="10745"/>
                    </a:cubicBezTo>
                    <a:cubicBezTo>
                      <a:pt x="669" y="7219"/>
                      <a:pt x="1156" y="3723"/>
                      <a:pt x="1794" y="228"/>
                    </a:cubicBezTo>
                    <a:cubicBezTo>
                      <a:pt x="1831" y="81"/>
                      <a:pt x="1711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88350" y="5683275"/>
                <a:ext cx="723125" cy="642125"/>
              </a:xfrm>
              <a:custGeom>
                <a:avLst/>
                <a:gdLst/>
                <a:ahLst/>
                <a:cxnLst/>
                <a:rect l="l" t="t" r="r" b="b"/>
                <a:pathLst>
                  <a:path w="28925" h="25685" extrusionOk="0">
                    <a:moveTo>
                      <a:pt x="12537" y="1"/>
                    </a:moveTo>
                    <a:cubicBezTo>
                      <a:pt x="12454" y="1"/>
                      <a:pt x="12370" y="61"/>
                      <a:pt x="12370" y="183"/>
                    </a:cubicBezTo>
                    <a:cubicBezTo>
                      <a:pt x="12309" y="3527"/>
                      <a:pt x="12522" y="6809"/>
                      <a:pt x="12917" y="10183"/>
                    </a:cubicBezTo>
                    <a:cubicBezTo>
                      <a:pt x="13008" y="10943"/>
                      <a:pt x="13130" y="11703"/>
                      <a:pt x="13221" y="12402"/>
                    </a:cubicBezTo>
                    <a:cubicBezTo>
                      <a:pt x="12005" y="9332"/>
                      <a:pt x="11093" y="6171"/>
                      <a:pt x="10546" y="2919"/>
                    </a:cubicBezTo>
                    <a:cubicBezTo>
                      <a:pt x="10523" y="2824"/>
                      <a:pt x="10457" y="2784"/>
                      <a:pt x="10388" y="2784"/>
                    </a:cubicBezTo>
                    <a:cubicBezTo>
                      <a:pt x="10280" y="2784"/>
                      <a:pt x="10163" y="2880"/>
                      <a:pt x="10182" y="3010"/>
                    </a:cubicBezTo>
                    <a:cubicBezTo>
                      <a:pt x="10729" y="6049"/>
                      <a:pt x="11549" y="9028"/>
                      <a:pt x="12674" y="11916"/>
                    </a:cubicBezTo>
                    <a:cubicBezTo>
                      <a:pt x="12674" y="11916"/>
                      <a:pt x="12613" y="11916"/>
                      <a:pt x="12613" y="11885"/>
                    </a:cubicBezTo>
                    <a:cubicBezTo>
                      <a:pt x="11033" y="9849"/>
                      <a:pt x="9726" y="7630"/>
                      <a:pt x="8783" y="5259"/>
                    </a:cubicBezTo>
                    <a:cubicBezTo>
                      <a:pt x="8479" y="4530"/>
                      <a:pt x="8267" y="3830"/>
                      <a:pt x="7993" y="3101"/>
                    </a:cubicBezTo>
                    <a:cubicBezTo>
                      <a:pt x="7958" y="3008"/>
                      <a:pt x="7888" y="2968"/>
                      <a:pt x="7819" y="2968"/>
                    </a:cubicBezTo>
                    <a:cubicBezTo>
                      <a:pt x="7709" y="2968"/>
                      <a:pt x="7602" y="3072"/>
                      <a:pt x="7659" y="3223"/>
                    </a:cubicBezTo>
                    <a:cubicBezTo>
                      <a:pt x="8479" y="5837"/>
                      <a:pt x="9665" y="8329"/>
                      <a:pt x="11215" y="10609"/>
                    </a:cubicBezTo>
                    <a:cubicBezTo>
                      <a:pt x="11367" y="10852"/>
                      <a:pt x="11549" y="11125"/>
                      <a:pt x="11762" y="11338"/>
                    </a:cubicBezTo>
                    <a:cubicBezTo>
                      <a:pt x="9543" y="10001"/>
                      <a:pt x="7051" y="9211"/>
                      <a:pt x="4467" y="8998"/>
                    </a:cubicBezTo>
                    <a:cubicBezTo>
                      <a:pt x="3908" y="8940"/>
                      <a:pt x="3362" y="8919"/>
                      <a:pt x="2820" y="8919"/>
                    </a:cubicBezTo>
                    <a:cubicBezTo>
                      <a:pt x="2507" y="8919"/>
                      <a:pt x="2195" y="8926"/>
                      <a:pt x="1884" y="8937"/>
                    </a:cubicBezTo>
                    <a:cubicBezTo>
                      <a:pt x="1649" y="8937"/>
                      <a:pt x="1641" y="9303"/>
                      <a:pt x="1858" y="9303"/>
                    </a:cubicBezTo>
                    <a:cubicBezTo>
                      <a:pt x="1866" y="9303"/>
                      <a:pt x="1875" y="9303"/>
                      <a:pt x="1884" y="9302"/>
                    </a:cubicBezTo>
                    <a:cubicBezTo>
                      <a:pt x="2249" y="9276"/>
                      <a:pt x="2616" y="9263"/>
                      <a:pt x="2983" y="9263"/>
                    </a:cubicBezTo>
                    <a:cubicBezTo>
                      <a:pt x="5603" y="9263"/>
                      <a:pt x="8230" y="9918"/>
                      <a:pt x="10577" y="11065"/>
                    </a:cubicBezTo>
                    <a:cubicBezTo>
                      <a:pt x="11154" y="11369"/>
                      <a:pt x="11701" y="11733"/>
                      <a:pt x="12279" y="12068"/>
                    </a:cubicBezTo>
                    <a:cubicBezTo>
                      <a:pt x="12248" y="12068"/>
                      <a:pt x="12248" y="12068"/>
                      <a:pt x="12218" y="12098"/>
                    </a:cubicBezTo>
                    <a:cubicBezTo>
                      <a:pt x="12218" y="12098"/>
                      <a:pt x="12157" y="12098"/>
                      <a:pt x="12157" y="12159"/>
                    </a:cubicBezTo>
                    <a:cubicBezTo>
                      <a:pt x="9391" y="11338"/>
                      <a:pt x="6595" y="10761"/>
                      <a:pt x="3738" y="10548"/>
                    </a:cubicBezTo>
                    <a:cubicBezTo>
                      <a:pt x="2856" y="10487"/>
                      <a:pt x="1944" y="10426"/>
                      <a:pt x="1063" y="10396"/>
                    </a:cubicBezTo>
                    <a:cubicBezTo>
                      <a:pt x="850" y="10396"/>
                      <a:pt x="850" y="10730"/>
                      <a:pt x="1063" y="10730"/>
                    </a:cubicBezTo>
                    <a:cubicBezTo>
                      <a:pt x="4163" y="10821"/>
                      <a:pt x="7233" y="11247"/>
                      <a:pt x="10242" y="12007"/>
                    </a:cubicBezTo>
                    <a:cubicBezTo>
                      <a:pt x="10759" y="12098"/>
                      <a:pt x="11306" y="12250"/>
                      <a:pt x="11823" y="12402"/>
                    </a:cubicBezTo>
                    <a:cubicBezTo>
                      <a:pt x="8905" y="12463"/>
                      <a:pt x="5987" y="12615"/>
                      <a:pt x="3039" y="12858"/>
                    </a:cubicBezTo>
                    <a:cubicBezTo>
                      <a:pt x="2096" y="12949"/>
                      <a:pt x="1154" y="13010"/>
                      <a:pt x="242" y="13132"/>
                    </a:cubicBezTo>
                    <a:cubicBezTo>
                      <a:pt x="18" y="13160"/>
                      <a:pt x="0" y="13473"/>
                      <a:pt x="191" y="13473"/>
                    </a:cubicBezTo>
                    <a:cubicBezTo>
                      <a:pt x="206" y="13473"/>
                      <a:pt x="224" y="13471"/>
                      <a:pt x="242" y="13466"/>
                    </a:cubicBezTo>
                    <a:cubicBezTo>
                      <a:pt x="3555" y="13132"/>
                      <a:pt x="6838" y="12919"/>
                      <a:pt x="10151" y="12797"/>
                    </a:cubicBezTo>
                    <a:cubicBezTo>
                      <a:pt x="10577" y="12797"/>
                      <a:pt x="11002" y="12797"/>
                      <a:pt x="11367" y="12736"/>
                    </a:cubicBezTo>
                    <a:lnTo>
                      <a:pt x="11367" y="12736"/>
                    </a:lnTo>
                    <a:cubicBezTo>
                      <a:pt x="8662" y="13496"/>
                      <a:pt x="6169" y="14894"/>
                      <a:pt x="3555" y="15898"/>
                    </a:cubicBezTo>
                    <a:cubicBezTo>
                      <a:pt x="2674" y="16232"/>
                      <a:pt x="1762" y="16536"/>
                      <a:pt x="850" y="16749"/>
                    </a:cubicBezTo>
                    <a:cubicBezTo>
                      <a:pt x="632" y="16776"/>
                      <a:pt x="707" y="17097"/>
                      <a:pt x="901" y="17097"/>
                    </a:cubicBezTo>
                    <a:cubicBezTo>
                      <a:pt x="923" y="17097"/>
                      <a:pt x="947" y="17092"/>
                      <a:pt x="972" y="17083"/>
                    </a:cubicBezTo>
                    <a:cubicBezTo>
                      <a:pt x="4194" y="16293"/>
                      <a:pt x="7081" y="14560"/>
                      <a:pt x="10182" y="13466"/>
                    </a:cubicBezTo>
                    <a:cubicBezTo>
                      <a:pt x="10394" y="13405"/>
                      <a:pt x="10577" y="13344"/>
                      <a:pt x="10759" y="13284"/>
                    </a:cubicBezTo>
                    <a:lnTo>
                      <a:pt x="10759" y="13284"/>
                    </a:lnTo>
                    <a:cubicBezTo>
                      <a:pt x="9057" y="14712"/>
                      <a:pt x="7264" y="16080"/>
                      <a:pt x="5440" y="17357"/>
                    </a:cubicBezTo>
                    <a:cubicBezTo>
                      <a:pt x="4802" y="17812"/>
                      <a:pt x="4102" y="18268"/>
                      <a:pt x="3434" y="18724"/>
                    </a:cubicBezTo>
                    <a:cubicBezTo>
                      <a:pt x="3282" y="18800"/>
                      <a:pt x="3383" y="19065"/>
                      <a:pt x="3525" y="19065"/>
                    </a:cubicBezTo>
                    <a:cubicBezTo>
                      <a:pt x="3555" y="19065"/>
                      <a:pt x="3585" y="19054"/>
                      <a:pt x="3616" y="19028"/>
                    </a:cubicBezTo>
                    <a:cubicBezTo>
                      <a:pt x="6017" y="17417"/>
                      <a:pt x="8327" y="15715"/>
                      <a:pt x="10577" y="13891"/>
                    </a:cubicBezTo>
                    <a:cubicBezTo>
                      <a:pt x="10911" y="13587"/>
                      <a:pt x="11245" y="13314"/>
                      <a:pt x="11610" y="13010"/>
                    </a:cubicBezTo>
                    <a:cubicBezTo>
                      <a:pt x="11975" y="12888"/>
                      <a:pt x="12370" y="12828"/>
                      <a:pt x="12735" y="12736"/>
                    </a:cubicBezTo>
                    <a:lnTo>
                      <a:pt x="12735" y="12736"/>
                    </a:lnTo>
                    <a:cubicBezTo>
                      <a:pt x="11063" y="15898"/>
                      <a:pt x="9391" y="19089"/>
                      <a:pt x="8571" y="22585"/>
                    </a:cubicBezTo>
                    <a:cubicBezTo>
                      <a:pt x="8327" y="23527"/>
                      <a:pt x="8175" y="24530"/>
                      <a:pt x="8115" y="25503"/>
                    </a:cubicBezTo>
                    <a:cubicBezTo>
                      <a:pt x="8084" y="25624"/>
                      <a:pt x="8168" y="25685"/>
                      <a:pt x="8259" y="25685"/>
                    </a:cubicBezTo>
                    <a:cubicBezTo>
                      <a:pt x="8350" y="25685"/>
                      <a:pt x="8449" y="25624"/>
                      <a:pt x="8449" y="25503"/>
                    </a:cubicBezTo>
                    <a:cubicBezTo>
                      <a:pt x="8753" y="21977"/>
                      <a:pt x="10121" y="18664"/>
                      <a:pt x="11671" y="15563"/>
                    </a:cubicBezTo>
                    <a:lnTo>
                      <a:pt x="13039" y="12949"/>
                    </a:lnTo>
                    <a:lnTo>
                      <a:pt x="13039" y="12949"/>
                    </a:lnTo>
                    <a:cubicBezTo>
                      <a:pt x="12583" y="16536"/>
                      <a:pt x="12127" y="20153"/>
                      <a:pt x="11671" y="23800"/>
                    </a:cubicBezTo>
                    <a:cubicBezTo>
                      <a:pt x="11656" y="23922"/>
                      <a:pt x="11739" y="23983"/>
                      <a:pt x="11827" y="23983"/>
                    </a:cubicBezTo>
                    <a:cubicBezTo>
                      <a:pt x="11914" y="23983"/>
                      <a:pt x="12005" y="23922"/>
                      <a:pt x="12005" y="23800"/>
                    </a:cubicBezTo>
                    <a:cubicBezTo>
                      <a:pt x="12461" y="20214"/>
                      <a:pt x="12917" y="16627"/>
                      <a:pt x="13343" y="13010"/>
                    </a:cubicBezTo>
                    <a:lnTo>
                      <a:pt x="13464" y="13010"/>
                    </a:lnTo>
                    <a:cubicBezTo>
                      <a:pt x="13525" y="16262"/>
                      <a:pt x="13434" y="19515"/>
                      <a:pt x="13130" y="22737"/>
                    </a:cubicBezTo>
                    <a:cubicBezTo>
                      <a:pt x="13100" y="22858"/>
                      <a:pt x="13183" y="22919"/>
                      <a:pt x="13274" y="22919"/>
                    </a:cubicBezTo>
                    <a:cubicBezTo>
                      <a:pt x="13366" y="22919"/>
                      <a:pt x="13464" y="22858"/>
                      <a:pt x="13464" y="22737"/>
                    </a:cubicBezTo>
                    <a:cubicBezTo>
                      <a:pt x="13768" y="19606"/>
                      <a:pt x="13890" y="16414"/>
                      <a:pt x="13799" y="13253"/>
                    </a:cubicBezTo>
                    <a:lnTo>
                      <a:pt x="13799" y="13253"/>
                    </a:lnTo>
                    <a:cubicBezTo>
                      <a:pt x="14650" y="15989"/>
                      <a:pt x="15258" y="18755"/>
                      <a:pt x="15592" y="21582"/>
                    </a:cubicBezTo>
                    <a:cubicBezTo>
                      <a:pt x="15714" y="22402"/>
                      <a:pt x="15774" y="23253"/>
                      <a:pt x="15866" y="24074"/>
                    </a:cubicBezTo>
                    <a:cubicBezTo>
                      <a:pt x="15866" y="24196"/>
                      <a:pt x="15957" y="24256"/>
                      <a:pt x="16044" y="24256"/>
                    </a:cubicBezTo>
                    <a:cubicBezTo>
                      <a:pt x="16132" y="24256"/>
                      <a:pt x="16215" y="24196"/>
                      <a:pt x="16200" y="24074"/>
                    </a:cubicBezTo>
                    <a:cubicBezTo>
                      <a:pt x="15926" y="21065"/>
                      <a:pt x="15440" y="18086"/>
                      <a:pt x="14680" y="15138"/>
                    </a:cubicBezTo>
                    <a:cubicBezTo>
                      <a:pt x="14528" y="14591"/>
                      <a:pt x="14376" y="14043"/>
                      <a:pt x="14224" y="13466"/>
                    </a:cubicBezTo>
                    <a:lnTo>
                      <a:pt x="14224" y="13466"/>
                    </a:lnTo>
                    <a:cubicBezTo>
                      <a:pt x="16078" y="16323"/>
                      <a:pt x="17446" y="19484"/>
                      <a:pt x="18236" y="22797"/>
                    </a:cubicBezTo>
                    <a:cubicBezTo>
                      <a:pt x="18259" y="22875"/>
                      <a:pt x="18322" y="22909"/>
                      <a:pt x="18390" y="22909"/>
                    </a:cubicBezTo>
                    <a:cubicBezTo>
                      <a:pt x="18508" y="22909"/>
                      <a:pt x="18640" y="22810"/>
                      <a:pt x="18601" y="22676"/>
                    </a:cubicBezTo>
                    <a:cubicBezTo>
                      <a:pt x="17932" y="20062"/>
                      <a:pt x="16960" y="17539"/>
                      <a:pt x="15653" y="15198"/>
                    </a:cubicBezTo>
                    <a:cubicBezTo>
                      <a:pt x="15440" y="14773"/>
                      <a:pt x="15166" y="14317"/>
                      <a:pt x="14893" y="13891"/>
                    </a:cubicBezTo>
                    <a:lnTo>
                      <a:pt x="14893" y="13891"/>
                    </a:lnTo>
                    <a:cubicBezTo>
                      <a:pt x="16990" y="15381"/>
                      <a:pt x="19209" y="16657"/>
                      <a:pt x="21519" y="17812"/>
                    </a:cubicBezTo>
                    <a:cubicBezTo>
                      <a:pt x="21549" y="17832"/>
                      <a:pt x="21578" y="17841"/>
                      <a:pt x="21606" y="17841"/>
                    </a:cubicBezTo>
                    <a:cubicBezTo>
                      <a:pt x="21751" y="17841"/>
                      <a:pt x="21854" y="17610"/>
                      <a:pt x="21702" y="17508"/>
                    </a:cubicBezTo>
                    <a:cubicBezTo>
                      <a:pt x="19361" y="16323"/>
                      <a:pt x="17112" y="14986"/>
                      <a:pt x="14954" y="13527"/>
                    </a:cubicBezTo>
                    <a:lnTo>
                      <a:pt x="14954" y="13527"/>
                    </a:lnTo>
                    <a:cubicBezTo>
                      <a:pt x="17780" y="14469"/>
                      <a:pt x="20607" y="15381"/>
                      <a:pt x="23464" y="16323"/>
                    </a:cubicBezTo>
                    <a:cubicBezTo>
                      <a:pt x="23488" y="16333"/>
                      <a:pt x="23510" y="16338"/>
                      <a:pt x="23530" y="16338"/>
                    </a:cubicBezTo>
                    <a:cubicBezTo>
                      <a:pt x="23694" y="16338"/>
                      <a:pt x="23745" y="16043"/>
                      <a:pt x="23556" y="15989"/>
                    </a:cubicBezTo>
                    <a:cubicBezTo>
                      <a:pt x="20638" y="15046"/>
                      <a:pt x="17720" y="14043"/>
                      <a:pt x="14802" y="13101"/>
                    </a:cubicBezTo>
                    <a:cubicBezTo>
                      <a:pt x="14914" y="13093"/>
                      <a:pt x="15026" y="13089"/>
                      <a:pt x="15139" y="13089"/>
                    </a:cubicBezTo>
                    <a:cubicBezTo>
                      <a:pt x="16313" y="13089"/>
                      <a:pt x="17525" y="13498"/>
                      <a:pt x="18662" y="13831"/>
                    </a:cubicBezTo>
                    <a:cubicBezTo>
                      <a:pt x="20151" y="14226"/>
                      <a:pt x="21580" y="14682"/>
                      <a:pt x="23039" y="15229"/>
                    </a:cubicBezTo>
                    <a:cubicBezTo>
                      <a:pt x="23057" y="15234"/>
                      <a:pt x="23073" y="15236"/>
                      <a:pt x="23089" y="15236"/>
                    </a:cubicBezTo>
                    <a:cubicBezTo>
                      <a:pt x="23265" y="15236"/>
                      <a:pt x="23328" y="14950"/>
                      <a:pt x="23161" y="14894"/>
                    </a:cubicBezTo>
                    <a:cubicBezTo>
                      <a:pt x="21641" y="14347"/>
                      <a:pt x="20151" y="13861"/>
                      <a:pt x="18601" y="13435"/>
                    </a:cubicBezTo>
                    <a:cubicBezTo>
                      <a:pt x="17629" y="13162"/>
                      <a:pt x="16625" y="12858"/>
                      <a:pt x="15592" y="12767"/>
                    </a:cubicBezTo>
                    <a:cubicBezTo>
                      <a:pt x="17433" y="12350"/>
                      <a:pt x="19314" y="12142"/>
                      <a:pt x="21200" y="12142"/>
                    </a:cubicBezTo>
                    <a:cubicBezTo>
                      <a:pt x="22615" y="12142"/>
                      <a:pt x="24033" y="12259"/>
                      <a:pt x="25440" y="12493"/>
                    </a:cubicBezTo>
                    <a:cubicBezTo>
                      <a:pt x="26504" y="12676"/>
                      <a:pt x="27568" y="12919"/>
                      <a:pt x="28571" y="13223"/>
                    </a:cubicBezTo>
                    <a:cubicBezTo>
                      <a:pt x="28623" y="13249"/>
                      <a:pt x="28668" y="13259"/>
                      <a:pt x="28707" y="13259"/>
                    </a:cubicBezTo>
                    <a:cubicBezTo>
                      <a:pt x="28896" y="13259"/>
                      <a:pt x="28925" y="13000"/>
                      <a:pt x="28723" y="12949"/>
                    </a:cubicBezTo>
                    <a:cubicBezTo>
                      <a:pt x="26301" y="12228"/>
                      <a:pt x="23773" y="11864"/>
                      <a:pt x="21244" y="11864"/>
                    </a:cubicBezTo>
                    <a:cubicBezTo>
                      <a:pt x="19933" y="11864"/>
                      <a:pt x="18622" y="11962"/>
                      <a:pt x="17325" y="12159"/>
                    </a:cubicBezTo>
                    <a:cubicBezTo>
                      <a:pt x="16565" y="12250"/>
                      <a:pt x="15805" y="12402"/>
                      <a:pt x="15045" y="12615"/>
                    </a:cubicBezTo>
                    <a:cubicBezTo>
                      <a:pt x="17446" y="11521"/>
                      <a:pt x="20030" y="10882"/>
                      <a:pt x="22644" y="10700"/>
                    </a:cubicBezTo>
                    <a:cubicBezTo>
                      <a:pt x="22870" y="10700"/>
                      <a:pt x="22886" y="10359"/>
                      <a:pt x="22692" y="10359"/>
                    </a:cubicBezTo>
                    <a:cubicBezTo>
                      <a:pt x="22677" y="10359"/>
                      <a:pt x="22661" y="10361"/>
                      <a:pt x="22644" y="10366"/>
                    </a:cubicBezTo>
                    <a:cubicBezTo>
                      <a:pt x="20182" y="10548"/>
                      <a:pt x="17750" y="11125"/>
                      <a:pt x="15470" y="12068"/>
                    </a:cubicBezTo>
                    <a:cubicBezTo>
                      <a:pt x="17446" y="10730"/>
                      <a:pt x="19604" y="9727"/>
                      <a:pt x="21854" y="9028"/>
                    </a:cubicBezTo>
                    <a:cubicBezTo>
                      <a:pt x="22070" y="8974"/>
                      <a:pt x="21997" y="8679"/>
                      <a:pt x="21808" y="8679"/>
                    </a:cubicBezTo>
                    <a:cubicBezTo>
                      <a:pt x="21784" y="8679"/>
                      <a:pt x="21759" y="8684"/>
                      <a:pt x="21732" y="8694"/>
                    </a:cubicBezTo>
                    <a:cubicBezTo>
                      <a:pt x="19057" y="9514"/>
                      <a:pt x="16534" y="10821"/>
                      <a:pt x="14255" y="12463"/>
                    </a:cubicBezTo>
                    <a:cubicBezTo>
                      <a:pt x="14802" y="9849"/>
                      <a:pt x="15562" y="7356"/>
                      <a:pt x="16625" y="4955"/>
                    </a:cubicBezTo>
                    <a:cubicBezTo>
                      <a:pt x="16929" y="4195"/>
                      <a:pt x="17294" y="3496"/>
                      <a:pt x="17629" y="2767"/>
                    </a:cubicBezTo>
                    <a:cubicBezTo>
                      <a:pt x="17714" y="2639"/>
                      <a:pt x="17589" y="2495"/>
                      <a:pt x="17465" y="2495"/>
                    </a:cubicBezTo>
                    <a:cubicBezTo>
                      <a:pt x="17413" y="2495"/>
                      <a:pt x="17361" y="2521"/>
                      <a:pt x="17325" y="2584"/>
                    </a:cubicBezTo>
                    <a:cubicBezTo>
                      <a:pt x="16048" y="5107"/>
                      <a:pt x="15014" y="7812"/>
                      <a:pt x="14315" y="10548"/>
                    </a:cubicBezTo>
                    <a:cubicBezTo>
                      <a:pt x="14133" y="11247"/>
                      <a:pt x="13981" y="11916"/>
                      <a:pt x="13890" y="12615"/>
                    </a:cubicBezTo>
                    <a:cubicBezTo>
                      <a:pt x="13768" y="12615"/>
                      <a:pt x="13677" y="12676"/>
                      <a:pt x="13677" y="12797"/>
                    </a:cubicBezTo>
                    <a:lnTo>
                      <a:pt x="13647" y="12797"/>
                    </a:lnTo>
                    <a:cubicBezTo>
                      <a:pt x="13160" y="9545"/>
                      <a:pt x="12856" y="6293"/>
                      <a:pt x="12735" y="2979"/>
                    </a:cubicBezTo>
                    <a:cubicBezTo>
                      <a:pt x="12704" y="2037"/>
                      <a:pt x="12704" y="1125"/>
                      <a:pt x="12704" y="183"/>
                    </a:cubicBezTo>
                    <a:cubicBezTo>
                      <a:pt x="12704" y="61"/>
                      <a:pt x="12621" y="1"/>
                      <a:pt x="12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852750" y="5940125"/>
                <a:ext cx="1421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715" extrusionOk="0">
                    <a:moveTo>
                      <a:pt x="2858" y="0"/>
                    </a:moveTo>
                    <a:cubicBezTo>
                      <a:pt x="1277" y="0"/>
                      <a:pt x="1" y="1277"/>
                      <a:pt x="1" y="2858"/>
                    </a:cubicBezTo>
                    <a:cubicBezTo>
                      <a:pt x="1" y="4438"/>
                      <a:pt x="1277" y="5715"/>
                      <a:pt x="2858" y="5715"/>
                    </a:cubicBezTo>
                    <a:cubicBezTo>
                      <a:pt x="4408" y="5715"/>
                      <a:pt x="5685" y="4438"/>
                      <a:pt x="5685" y="2858"/>
                    </a:cubicBezTo>
                    <a:cubicBezTo>
                      <a:pt x="5685" y="1277"/>
                      <a:pt x="4408" y="0"/>
                      <a:pt x="2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867950" y="5955325"/>
                <a:ext cx="1117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4499" extrusionOk="0">
                    <a:moveTo>
                      <a:pt x="2250" y="0"/>
                    </a:moveTo>
                    <a:cubicBezTo>
                      <a:pt x="1004" y="0"/>
                      <a:pt x="1" y="1003"/>
                      <a:pt x="1" y="2250"/>
                    </a:cubicBezTo>
                    <a:cubicBezTo>
                      <a:pt x="1" y="3496"/>
                      <a:pt x="1004" y="4499"/>
                      <a:pt x="2250" y="4499"/>
                    </a:cubicBezTo>
                    <a:cubicBezTo>
                      <a:pt x="3466" y="4499"/>
                      <a:pt x="4469" y="3496"/>
                      <a:pt x="4469" y="2250"/>
                    </a:cubicBezTo>
                    <a:cubicBezTo>
                      <a:pt x="4469" y="1003"/>
                      <a:pt x="3466" y="0"/>
                      <a:pt x="22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3"/>
            <p:cNvGrpSpPr/>
            <p:nvPr/>
          </p:nvGrpSpPr>
          <p:grpSpPr>
            <a:xfrm rot="-4500040">
              <a:off x="7743391" y="1833096"/>
              <a:ext cx="1491630" cy="1800596"/>
              <a:chOff x="6987463" y="-3144050"/>
              <a:chExt cx="1491675" cy="1800650"/>
            </a:xfrm>
          </p:grpSpPr>
          <p:sp>
            <p:nvSpPr>
              <p:cNvPr id="276" name="Google Shape;276;p3"/>
              <p:cNvSpPr/>
              <p:nvPr/>
            </p:nvSpPr>
            <p:spPr>
              <a:xfrm>
                <a:off x="6987463" y="-3144050"/>
                <a:ext cx="1491675" cy="1748050"/>
              </a:xfrm>
              <a:custGeom>
                <a:avLst/>
                <a:gdLst/>
                <a:ahLst/>
                <a:cxnLst/>
                <a:rect l="l" t="t" r="r" b="b"/>
                <a:pathLst>
                  <a:path w="59667" h="69922" extrusionOk="0">
                    <a:moveTo>
                      <a:pt x="41317" y="0"/>
                    </a:moveTo>
                    <a:cubicBezTo>
                      <a:pt x="30030" y="0"/>
                      <a:pt x="28740" y="35780"/>
                      <a:pt x="23344" y="37856"/>
                    </a:cubicBezTo>
                    <a:cubicBezTo>
                      <a:pt x="23064" y="37963"/>
                      <a:pt x="22815" y="38015"/>
                      <a:pt x="22593" y="38015"/>
                    </a:cubicBezTo>
                    <a:cubicBezTo>
                      <a:pt x="18137" y="38015"/>
                      <a:pt x="24668" y="17337"/>
                      <a:pt x="12824" y="17337"/>
                    </a:cubicBezTo>
                    <a:cubicBezTo>
                      <a:pt x="12775" y="17337"/>
                      <a:pt x="12725" y="17338"/>
                      <a:pt x="12675" y="17338"/>
                    </a:cubicBezTo>
                    <a:cubicBezTo>
                      <a:pt x="0" y="17490"/>
                      <a:pt x="22554" y="52141"/>
                      <a:pt x="15958" y="55637"/>
                    </a:cubicBezTo>
                    <a:cubicBezTo>
                      <a:pt x="15526" y="55869"/>
                      <a:pt x="15137" y="55977"/>
                      <a:pt x="14785" y="55977"/>
                    </a:cubicBezTo>
                    <a:cubicBezTo>
                      <a:pt x="10256" y="55977"/>
                      <a:pt x="11895" y="38156"/>
                      <a:pt x="7951" y="38156"/>
                    </a:cubicBezTo>
                    <a:cubicBezTo>
                      <a:pt x="7543" y="38156"/>
                      <a:pt x="7075" y="38347"/>
                      <a:pt x="6535" y="38767"/>
                    </a:cubicBezTo>
                    <a:cubicBezTo>
                      <a:pt x="1338" y="42810"/>
                      <a:pt x="8420" y="60439"/>
                      <a:pt x="10730" y="65789"/>
                    </a:cubicBezTo>
                    <a:cubicBezTo>
                      <a:pt x="11155" y="66762"/>
                      <a:pt x="11915" y="67582"/>
                      <a:pt x="12888" y="68069"/>
                    </a:cubicBezTo>
                    <a:lnTo>
                      <a:pt x="15654" y="69437"/>
                    </a:lnTo>
                    <a:cubicBezTo>
                      <a:pt x="16287" y="69761"/>
                      <a:pt x="16980" y="69921"/>
                      <a:pt x="17674" y="69921"/>
                    </a:cubicBezTo>
                    <a:cubicBezTo>
                      <a:pt x="18280" y="69921"/>
                      <a:pt x="18887" y="69799"/>
                      <a:pt x="19453" y="69558"/>
                    </a:cubicBezTo>
                    <a:cubicBezTo>
                      <a:pt x="26566" y="66519"/>
                      <a:pt x="48390" y="64421"/>
                      <a:pt x="44925" y="57430"/>
                    </a:cubicBezTo>
                    <a:cubicBezTo>
                      <a:pt x="43971" y="55515"/>
                      <a:pt x="42417" y="54810"/>
                      <a:pt x="40578" y="54810"/>
                    </a:cubicBezTo>
                    <a:cubicBezTo>
                      <a:pt x="35450" y="54810"/>
                      <a:pt x="28100" y="60282"/>
                      <a:pt x="25304" y="60282"/>
                    </a:cubicBezTo>
                    <a:cubicBezTo>
                      <a:pt x="25075" y="60282"/>
                      <a:pt x="24876" y="60245"/>
                      <a:pt x="24712" y="60166"/>
                    </a:cubicBezTo>
                    <a:cubicBezTo>
                      <a:pt x="21855" y="58768"/>
                      <a:pt x="25077" y="53540"/>
                      <a:pt x="37174" y="51169"/>
                    </a:cubicBezTo>
                    <a:cubicBezTo>
                      <a:pt x="49241" y="48768"/>
                      <a:pt x="56475" y="39254"/>
                      <a:pt x="50548" y="34786"/>
                    </a:cubicBezTo>
                    <a:cubicBezTo>
                      <a:pt x="49865" y="34267"/>
                      <a:pt x="49094" y="34044"/>
                      <a:pt x="48262" y="34044"/>
                    </a:cubicBezTo>
                    <a:cubicBezTo>
                      <a:pt x="43152" y="34044"/>
                      <a:pt x="35747" y="42457"/>
                      <a:pt x="32359" y="42457"/>
                    </a:cubicBezTo>
                    <a:cubicBezTo>
                      <a:pt x="31512" y="42457"/>
                      <a:pt x="30917" y="41933"/>
                      <a:pt x="30669" y="40622"/>
                    </a:cubicBezTo>
                    <a:cubicBezTo>
                      <a:pt x="29271" y="33205"/>
                      <a:pt x="59667" y="9588"/>
                      <a:pt x="44955" y="1107"/>
                    </a:cubicBezTo>
                    <a:cubicBezTo>
                      <a:pt x="43637" y="347"/>
                      <a:pt x="42428" y="0"/>
                      <a:pt x="4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173638" y="-3063950"/>
                <a:ext cx="1023600" cy="1720550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68822" extrusionOk="0">
                    <a:moveTo>
                      <a:pt x="36536" y="0"/>
                    </a:moveTo>
                    <a:cubicBezTo>
                      <a:pt x="36533" y="7"/>
                      <a:pt x="24407" y="25535"/>
                      <a:pt x="14803" y="45472"/>
                    </a:cubicBezTo>
                    <a:cubicBezTo>
                      <a:pt x="13374" y="42980"/>
                      <a:pt x="8936" y="34135"/>
                      <a:pt x="6444" y="17417"/>
                    </a:cubicBezTo>
                    <a:lnTo>
                      <a:pt x="6444" y="17417"/>
                    </a:lnTo>
                    <a:cubicBezTo>
                      <a:pt x="6445" y="17424"/>
                      <a:pt x="8512" y="36204"/>
                      <a:pt x="14499" y="46171"/>
                    </a:cubicBezTo>
                    <a:cubicBezTo>
                      <a:pt x="11915" y="51491"/>
                      <a:pt x="9544" y="56354"/>
                      <a:pt x="7660" y="60214"/>
                    </a:cubicBezTo>
                    <a:cubicBezTo>
                      <a:pt x="6018" y="58026"/>
                      <a:pt x="1642" y="51035"/>
                      <a:pt x="0" y="37813"/>
                    </a:cubicBezTo>
                    <a:lnTo>
                      <a:pt x="0" y="37813"/>
                    </a:lnTo>
                    <a:cubicBezTo>
                      <a:pt x="0" y="37816"/>
                      <a:pt x="275" y="52313"/>
                      <a:pt x="7113" y="61248"/>
                    </a:cubicBezTo>
                    <a:cubicBezTo>
                      <a:pt x="5897" y="63710"/>
                      <a:pt x="4924" y="65655"/>
                      <a:pt x="4225" y="66962"/>
                    </a:cubicBezTo>
                    <a:cubicBezTo>
                      <a:pt x="3800" y="67752"/>
                      <a:pt x="3769" y="68573"/>
                      <a:pt x="4164" y="68786"/>
                    </a:cubicBezTo>
                    <a:cubicBezTo>
                      <a:pt x="4212" y="68810"/>
                      <a:pt x="4264" y="68821"/>
                      <a:pt x="4320" y="68821"/>
                    </a:cubicBezTo>
                    <a:cubicBezTo>
                      <a:pt x="4692" y="68821"/>
                      <a:pt x="5219" y="68318"/>
                      <a:pt x="5563" y="67631"/>
                    </a:cubicBezTo>
                    <a:cubicBezTo>
                      <a:pt x="6170" y="66354"/>
                      <a:pt x="7143" y="64257"/>
                      <a:pt x="8420" y="61582"/>
                    </a:cubicBezTo>
                    <a:cubicBezTo>
                      <a:pt x="11459" y="61491"/>
                      <a:pt x="23222" y="60640"/>
                      <a:pt x="33983" y="54409"/>
                    </a:cubicBezTo>
                    <a:lnTo>
                      <a:pt x="33983" y="54409"/>
                    </a:lnTo>
                    <a:cubicBezTo>
                      <a:pt x="33980" y="54410"/>
                      <a:pt x="19834" y="60774"/>
                      <a:pt x="9520" y="60774"/>
                    </a:cubicBezTo>
                    <a:cubicBezTo>
                      <a:pt x="9262" y="60774"/>
                      <a:pt x="9007" y="60770"/>
                      <a:pt x="8754" y="60761"/>
                    </a:cubicBezTo>
                    <a:cubicBezTo>
                      <a:pt x="10608" y="56810"/>
                      <a:pt x="13009" y="51703"/>
                      <a:pt x="15593" y="46171"/>
                    </a:cubicBezTo>
                    <a:cubicBezTo>
                      <a:pt x="18055" y="45716"/>
                      <a:pt x="32189" y="42798"/>
                      <a:pt x="40943" y="34530"/>
                    </a:cubicBezTo>
                    <a:lnTo>
                      <a:pt x="40943" y="34530"/>
                    </a:lnTo>
                    <a:cubicBezTo>
                      <a:pt x="40941" y="34532"/>
                      <a:pt x="28358" y="44165"/>
                      <a:pt x="16019" y="45290"/>
                    </a:cubicBezTo>
                    <a:cubicBezTo>
                      <a:pt x="23405" y="29454"/>
                      <a:pt x="32463" y="9818"/>
                      <a:pt x="36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3"/>
            <p:cNvGrpSpPr/>
            <p:nvPr/>
          </p:nvGrpSpPr>
          <p:grpSpPr>
            <a:xfrm rot="-3599862" flipH="1">
              <a:off x="7840065" y="3178875"/>
              <a:ext cx="1725455" cy="1863314"/>
              <a:chOff x="1200938" y="-3182800"/>
              <a:chExt cx="1506000" cy="1626325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1200938" y="-3182800"/>
                <a:ext cx="1506000" cy="1626325"/>
              </a:xfrm>
              <a:custGeom>
                <a:avLst/>
                <a:gdLst/>
                <a:ahLst/>
                <a:cxnLst/>
                <a:rect l="l" t="t" r="r" b="b"/>
                <a:pathLst>
                  <a:path w="60240" h="65053" extrusionOk="0">
                    <a:moveTo>
                      <a:pt x="40413" y="1"/>
                    </a:moveTo>
                    <a:cubicBezTo>
                      <a:pt x="40090" y="1"/>
                      <a:pt x="39766" y="135"/>
                      <a:pt x="39542" y="430"/>
                    </a:cubicBezTo>
                    <a:cubicBezTo>
                      <a:pt x="34102" y="7269"/>
                      <a:pt x="32035" y="16691"/>
                      <a:pt x="34254" y="25111"/>
                    </a:cubicBezTo>
                    <a:cubicBezTo>
                      <a:pt x="30849" y="18637"/>
                      <a:pt x="27445" y="12102"/>
                      <a:pt x="24071" y="5597"/>
                    </a:cubicBezTo>
                    <a:cubicBezTo>
                      <a:pt x="23847" y="5174"/>
                      <a:pt x="23450" y="4980"/>
                      <a:pt x="23054" y="4980"/>
                    </a:cubicBezTo>
                    <a:cubicBezTo>
                      <a:pt x="22484" y="4980"/>
                      <a:pt x="21918" y="5383"/>
                      <a:pt x="21882" y="6083"/>
                    </a:cubicBezTo>
                    <a:cubicBezTo>
                      <a:pt x="21739" y="13910"/>
                      <a:pt x="23813" y="21737"/>
                      <a:pt x="27748" y="28468"/>
                    </a:cubicBezTo>
                    <a:lnTo>
                      <a:pt x="27748" y="28468"/>
                    </a:lnTo>
                    <a:cubicBezTo>
                      <a:pt x="23183" y="21191"/>
                      <a:pt x="16696" y="15132"/>
                      <a:pt x="9116" y="11068"/>
                    </a:cubicBezTo>
                    <a:cubicBezTo>
                      <a:pt x="8942" y="10975"/>
                      <a:pt x="8762" y="10933"/>
                      <a:pt x="8587" y="10933"/>
                    </a:cubicBezTo>
                    <a:cubicBezTo>
                      <a:pt x="7849" y="10933"/>
                      <a:pt x="7210" y="11680"/>
                      <a:pt x="7505" y="12466"/>
                    </a:cubicBezTo>
                    <a:cubicBezTo>
                      <a:pt x="10302" y="20127"/>
                      <a:pt x="15192" y="27035"/>
                      <a:pt x="21560" y="32171"/>
                    </a:cubicBezTo>
                    <a:lnTo>
                      <a:pt x="21560" y="32171"/>
                    </a:lnTo>
                    <a:cubicBezTo>
                      <a:pt x="15817" y="27782"/>
                      <a:pt x="8854" y="25014"/>
                      <a:pt x="1669" y="24290"/>
                    </a:cubicBezTo>
                    <a:cubicBezTo>
                      <a:pt x="1623" y="24285"/>
                      <a:pt x="1577" y="24282"/>
                      <a:pt x="1532" y="24282"/>
                    </a:cubicBezTo>
                    <a:cubicBezTo>
                      <a:pt x="552" y="24282"/>
                      <a:pt x="1" y="25509"/>
                      <a:pt x="727" y="26236"/>
                    </a:cubicBezTo>
                    <a:cubicBezTo>
                      <a:pt x="3189" y="28698"/>
                      <a:pt x="5925" y="30947"/>
                      <a:pt x="8903" y="32831"/>
                    </a:cubicBezTo>
                    <a:cubicBezTo>
                      <a:pt x="14264" y="36305"/>
                      <a:pt x="22013" y="40251"/>
                      <a:pt x="28636" y="40251"/>
                    </a:cubicBezTo>
                    <a:cubicBezTo>
                      <a:pt x="28736" y="40251"/>
                      <a:pt x="28835" y="40250"/>
                      <a:pt x="28934" y="40248"/>
                    </a:cubicBezTo>
                    <a:cubicBezTo>
                      <a:pt x="30089" y="40248"/>
                      <a:pt x="31275" y="40096"/>
                      <a:pt x="32460" y="39792"/>
                    </a:cubicBezTo>
                    <a:cubicBezTo>
                      <a:pt x="32491" y="39914"/>
                      <a:pt x="32521" y="40005"/>
                      <a:pt x="32582" y="40157"/>
                    </a:cubicBezTo>
                    <a:cubicBezTo>
                      <a:pt x="33281" y="42528"/>
                      <a:pt x="34162" y="44838"/>
                      <a:pt x="35196" y="47117"/>
                    </a:cubicBezTo>
                    <a:cubicBezTo>
                      <a:pt x="37293" y="51677"/>
                      <a:pt x="39938" y="55932"/>
                      <a:pt x="43129" y="59823"/>
                    </a:cubicBezTo>
                    <a:cubicBezTo>
                      <a:pt x="44497" y="61495"/>
                      <a:pt x="45986" y="63045"/>
                      <a:pt x="47536" y="64564"/>
                    </a:cubicBezTo>
                    <a:cubicBezTo>
                      <a:pt x="47881" y="64897"/>
                      <a:pt x="48326" y="65052"/>
                      <a:pt x="48769" y="65052"/>
                    </a:cubicBezTo>
                    <a:cubicBezTo>
                      <a:pt x="49539" y="65052"/>
                      <a:pt x="50303" y="64585"/>
                      <a:pt x="50515" y="63774"/>
                    </a:cubicBezTo>
                    <a:cubicBezTo>
                      <a:pt x="50546" y="63622"/>
                      <a:pt x="50576" y="63409"/>
                      <a:pt x="50576" y="63227"/>
                    </a:cubicBezTo>
                    <a:cubicBezTo>
                      <a:pt x="50667" y="61495"/>
                      <a:pt x="48995" y="60218"/>
                      <a:pt x="47567" y="59154"/>
                    </a:cubicBezTo>
                    <a:cubicBezTo>
                      <a:pt x="43980" y="56510"/>
                      <a:pt x="40941" y="53045"/>
                      <a:pt x="38661" y="49123"/>
                    </a:cubicBezTo>
                    <a:cubicBezTo>
                      <a:pt x="36746" y="45871"/>
                      <a:pt x="35804" y="42558"/>
                      <a:pt x="34953" y="39032"/>
                    </a:cubicBezTo>
                    <a:cubicBezTo>
                      <a:pt x="40697" y="37026"/>
                      <a:pt x="46321" y="32710"/>
                      <a:pt x="49998" y="28850"/>
                    </a:cubicBezTo>
                    <a:cubicBezTo>
                      <a:pt x="55135" y="23439"/>
                      <a:pt x="58661" y="16600"/>
                      <a:pt x="60090" y="9305"/>
                    </a:cubicBezTo>
                    <a:cubicBezTo>
                      <a:pt x="60240" y="8556"/>
                      <a:pt x="59651" y="7971"/>
                      <a:pt x="58965" y="7971"/>
                    </a:cubicBezTo>
                    <a:cubicBezTo>
                      <a:pt x="58816" y="7971"/>
                      <a:pt x="58661" y="7999"/>
                      <a:pt x="58509" y="8059"/>
                    </a:cubicBezTo>
                    <a:cubicBezTo>
                      <a:pt x="51457" y="11068"/>
                      <a:pt x="45682" y="17056"/>
                      <a:pt x="43129" y="24321"/>
                    </a:cubicBezTo>
                    <a:cubicBezTo>
                      <a:pt x="43585" y="16509"/>
                      <a:pt x="43038" y="8636"/>
                      <a:pt x="41548" y="916"/>
                    </a:cubicBezTo>
                    <a:cubicBezTo>
                      <a:pt x="41437" y="338"/>
                      <a:pt x="40925" y="1"/>
                      <a:pt x="404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1792813" y="-2266550"/>
                <a:ext cx="471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16" extrusionOk="0">
                    <a:moveTo>
                      <a:pt x="236" y="0"/>
                    </a:moveTo>
                    <a:cubicBezTo>
                      <a:pt x="160" y="0"/>
                      <a:pt x="78" y="40"/>
                      <a:pt x="31" y="133"/>
                    </a:cubicBezTo>
                    <a:cubicBezTo>
                      <a:pt x="1" y="254"/>
                      <a:pt x="31" y="346"/>
                      <a:pt x="153" y="406"/>
                    </a:cubicBezTo>
                    <a:lnTo>
                      <a:pt x="1551" y="893"/>
                    </a:lnTo>
                    <a:cubicBezTo>
                      <a:pt x="1581" y="908"/>
                      <a:pt x="1612" y="916"/>
                      <a:pt x="1642" y="916"/>
                    </a:cubicBezTo>
                    <a:cubicBezTo>
                      <a:pt x="1673" y="916"/>
                      <a:pt x="1703" y="908"/>
                      <a:pt x="1733" y="893"/>
                    </a:cubicBezTo>
                    <a:cubicBezTo>
                      <a:pt x="1764" y="893"/>
                      <a:pt x="1794" y="862"/>
                      <a:pt x="1825" y="771"/>
                    </a:cubicBezTo>
                    <a:cubicBezTo>
                      <a:pt x="1885" y="650"/>
                      <a:pt x="1825" y="558"/>
                      <a:pt x="1733" y="528"/>
                    </a:cubicBezTo>
                    <a:lnTo>
                      <a:pt x="305" y="11"/>
                    </a:lnTo>
                    <a:cubicBezTo>
                      <a:pt x="283" y="4"/>
                      <a:pt x="260" y="0"/>
                      <a:pt x="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1832338" y="-2308875"/>
                <a:ext cx="327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0" extrusionOk="0">
                    <a:moveTo>
                      <a:pt x="238" y="1"/>
                    </a:moveTo>
                    <a:cubicBezTo>
                      <a:pt x="179" y="1"/>
                      <a:pt x="120" y="34"/>
                      <a:pt x="61" y="93"/>
                    </a:cubicBezTo>
                    <a:cubicBezTo>
                      <a:pt x="0" y="154"/>
                      <a:pt x="31" y="276"/>
                      <a:pt x="92" y="336"/>
                    </a:cubicBezTo>
                    <a:lnTo>
                      <a:pt x="973" y="944"/>
                    </a:lnTo>
                    <a:cubicBezTo>
                      <a:pt x="988" y="975"/>
                      <a:pt x="1019" y="990"/>
                      <a:pt x="1053" y="990"/>
                    </a:cubicBezTo>
                    <a:cubicBezTo>
                      <a:pt x="1087" y="990"/>
                      <a:pt x="1125" y="975"/>
                      <a:pt x="1155" y="944"/>
                    </a:cubicBezTo>
                    <a:cubicBezTo>
                      <a:pt x="1186" y="944"/>
                      <a:pt x="1186" y="914"/>
                      <a:pt x="1247" y="914"/>
                    </a:cubicBezTo>
                    <a:cubicBezTo>
                      <a:pt x="1307" y="853"/>
                      <a:pt x="1277" y="732"/>
                      <a:pt x="1216" y="640"/>
                    </a:cubicBezTo>
                    <a:lnTo>
                      <a:pt x="335" y="33"/>
                    </a:lnTo>
                    <a:cubicBezTo>
                      <a:pt x="302" y="11"/>
                      <a:pt x="270" y="1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1817888" y="-2395650"/>
                <a:ext cx="418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39" extrusionOk="0">
                    <a:moveTo>
                      <a:pt x="210" y="0"/>
                    </a:moveTo>
                    <a:cubicBezTo>
                      <a:pt x="160" y="0"/>
                      <a:pt x="107" y="23"/>
                      <a:pt x="62" y="69"/>
                    </a:cubicBezTo>
                    <a:cubicBezTo>
                      <a:pt x="1" y="130"/>
                      <a:pt x="1" y="251"/>
                      <a:pt x="62" y="312"/>
                    </a:cubicBezTo>
                    <a:lnTo>
                      <a:pt x="1338" y="1589"/>
                    </a:lnTo>
                    <a:cubicBezTo>
                      <a:pt x="1374" y="1624"/>
                      <a:pt x="1420" y="1639"/>
                      <a:pt x="1464" y="1639"/>
                    </a:cubicBezTo>
                    <a:cubicBezTo>
                      <a:pt x="1495" y="1639"/>
                      <a:pt x="1526" y="1632"/>
                      <a:pt x="1551" y="1619"/>
                    </a:cubicBezTo>
                    <a:cubicBezTo>
                      <a:pt x="1551" y="1619"/>
                      <a:pt x="1581" y="1619"/>
                      <a:pt x="1581" y="1589"/>
                    </a:cubicBezTo>
                    <a:cubicBezTo>
                      <a:pt x="1673" y="1497"/>
                      <a:pt x="1673" y="1376"/>
                      <a:pt x="1581" y="1315"/>
                    </a:cubicBezTo>
                    <a:lnTo>
                      <a:pt x="335" y="69"/>
                    </a:lnTo>
                    <a:cubicBezTo>
                      <a:pt x="305" y="23"/>
                      <a:pt x="259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857413" y="-2404050"/>
                <a:ext cx="4182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816" extrusionOk="0">
                    <a:moveTo>
                      <a:pt x="222" y="0"/>
                    </a:moveTo>
                    <a:cubicBezTo>
                      <a:pt x="183" y="0"/>
                      <a:pt x="147" y="15"/>
                      <a:pt x="122" y="40"/>
                    </a:cubicBezTo>
                    <a:cubicBezTo>
                      <a:pt x="0" y="131"/>
                      <a:pt x="0" y="253"/>
                      <a:pt x="92" y="314"/>
                    </a:cubicBezTo>
                    <a:lnTo>
                      <a:pt x="1307" y="1773"/>
                    </a:lnTo>
                    <a:cubicBezTo>
                      <a:pt x="1329" y="1794"/>
                      <a:pt x="1396" y="1816"/>
                      <a:pt x="1455" y="1816"/>
                    </a:cubicBezTo>
                    <a:cubicBezTo>
                      <a:pt x="1479" y="1816"/>
                      <a:pt x="1502" y="1812"/>
                      <a:pt x="1520" y="1803"/>
                    </a:cubicBezTo>
                    <a:lnTo>
                      <a:pt x="1581" y="1803"/>
                    </a:lnTo>
                    <a:cubicBezTo>
                      <a:pt x="1672" y="1712"/>
                      <a:pt x="1672" y="1621"/>
                      <a:pt x="1611" y="1529"/>
                    </a:cubicBezTo>
                    <a:lnTo>
                      <a:pt x="396" y="101"/>
                    </a:lnTo>
                    <a:cubicBezTo>
                      <a:pt x="342" y="30"/>
                      <a:pt x="278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942513" y="-2414725"/>
                <a:ext cx="228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603" extrusionOk="0">
                    <a:moveTo>
                      <a:pt x="207" y="0"/>
                    </a:moveTo>
                    <a:cubicBezTo>
                      <a:pt x="180" y="0"/>
                      <a:pt x="151" y="4"/>
                      <a:pt x="122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517" y="1470"/>
                    </a:lnTo>
                    <a:cubicBezTo>
                      <a:pt x="541" y="1563"/>
                      <a:pt x="617" y="1603"/>
                      <a:pt x="706" y="1603"/>
                    </a:cubicBezTo>
                    <a:cubicBezTo>
                      <a:pt x="734" y="1603"/>
                      <a:pt x="762" y="1599"/>
                      <a:pt x="791" y="1592"/>
                    </a:cubicBezTo>
                    <a:cubicBezTo>
                      <a:pt x="852" y="1531"/>
                      <a:pt x="913" y="1440"/>
                      <a:pt x="882" y="1318"/>
                    </a:cubicBezTo>
                    <a:lnTo>
                      <a:pt x="396" y="133"/>
                    </a:lnTo>
                    <a:cubicBezTo>
                      <a:pt x="373" y="40"/>
                      <a:pt x="296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959988" y="-2472500"/>
                <a:ext cx="258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13" extrusionOk="0">
                    <a:moveTo>
                      <a:pt x="212" y="1"/>
                    </a:moveTo>
                    <a:cubicBezTo>
                      <a:pt x="183" y="1"/>
                      <a:pt x="153" y="4"/>
                      <a:pt x="122" y="12"/>
                    </a:cubicBezTo>
                    <a:cubicBezTo>
                      <a:pt x="62" y="42"/>
                      <a:pt x="1" y="164"/>
                      <a:pt x="62" y="286"/>
                    </a:cubicBezTo>
                    <a:lnTo>
                      <a:pt x="609" y="1410"/>
                    </a:lnTo>
                    <a:cubicBezTo>
                      <a:pt x="677" y="1479"/>
                      <a:pt x="763" y="1513"/>
                      <a:pt x="827" y="1513"/>
                    </a:cubicBezTo>
                    <a:cubicBezTo>
                      <a:pt x="848" y="1513"/>
                      <a:pt x="867" y="1509"/>
                      <a:pt x="882" y="1501"/>
                    </a:cubicBezTo>
                    <a:cubicBezTo>
                      <a:pt x="1004" y="1410"/>
                      <a:pt x="1034" y="1319"/>
                      <a:pt x="974" y="1228"/>
                    </a:cubicBezTo>
                    <a:lnTo>
                      <a:pt x="396" y="103"/>
                    </a:lnTo>
                    <a:cubicBezTo>
                      <a:pt x="373" y="35"/>
                      <a:pt x="299" y="1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950888" y="-2560350"/>
                <a:ext cx="311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653" extrusionOk="0">
                    <a:moveTo>
                      <a:pt x="237" y="0"/>
                    </a:moveTo>
                    <a:cubicBezTo>
                      <a:pt x="203" y="0"/>
                      <a:pt x="172" y="10"/>
                      <a:pt x="152" y="31"/>
                    </a:cubicBezTo>
                    <a:cubicBezTo>
                      <a:pt x="31" y="61"/>
                      <a:pt x="0" y="213"/>
                      <a:pt x="61" y="304"/>
                    </a:cubicBezTo>
                    <a:lnTo>
                      <a:pt x="882" y="1550"/>
                    </a:lnTo>
                    <a:cubicBezTo>
                      <a:pt x="904" y="1619"/>
                      <a:pt x="961" y="1653"/>
                      <a:pt x="1027" y="1653"/>
                    </a:cubicBezTo>
                    <a:cubicBezTo>
                      <a:pt x="1049" y="1653"/>
                      <a:pt x="1072" y="1649"/>
                      <a:pt x="1094" y="1642"/>
                    </a:cubicBezTo>
                    <a:cubicBezTo>
                      <a:pt x="1216" y="1550"/>
                      <a:pt x="1246" y="1429"/>
                      <a:pt x="1216" y="1368"/>
                    </a:cubicBezTo>
                    <a:lnTo>
                      <a:pt x="426" y="122"/>
                    </a:lnTo>
                    <a:cubicBezTo>
                      <a:pt x="385" y="41"/>
                      <a:pt x="304" y="0"/>
                      <a:pt x="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2043588" y="-2512325"/>
                <a:ext cx="4030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258" extrusionOk="0">
                    <a:moveTo>
                      <a:pt x="252" y="0"/>
                    </a:moveTo>
                    <a:cubicBezTo>
                      <a:pt x="220" y="0"/>
                      <a:pt x="186" y="8"/>
                      <a:pt x="152" y="24"/>
                    </a:cubicBezTo>
                    <a:cubicBezTo>
                      <a:pt x="61" y="55"/>
                      <a:pt x="0" y="176"/>
                      <a:pt x="61" y="268"/>
                    </a:cubicBezTo>
                    <a:lnTo>
                      <a:pt x="1186" y="3125"/>
                    </a:lnTo>
                    <a:cubicBezTo>
                      <a:pt x="1209" y="3218"/>
                      <a:pt x="1285" y="3257"/>
                      <a:pt x="1374" y="3257"/>
                    </a:cubicBezTo>
                    <a:cubicBezTo>
                      <a:pt x="1402" y="3257"/>
                      <a:pt x="1431" y="3254"/>
                      <a:pt x="1459" y="3246"/>
                    </a:cubicBezTo>
                    <a:cubicBezTo>
                      <a:pt x="1520" y="3216"/>
                      <a:pt x="1611" y="3094"/>
                      <a:pt x="1581" y="2973"/>
                    </a:cubicBezTo>
                    <a:lnTo>
                      <a:pt x="426" y="116"/>
                    </a:lnTo>
                    <a:cubicBezTo>
                      <a:pt x="404" y="50"/>
                      <a:pt x="335" y="0"/>
                      <a:pt x="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2012438" y="-2480100"/>
                <a:ext cx="235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436" extrusionOk="0">
                    <a:moveTo>
                      <a:pt x="207" y="1"/>
                    </a:moveTo>
                    <a:cubicBezTo>
                      <a:pt x="181" y="1"/>
                      <a:pt x="152" y="4"/>
                      <a:pt x="122" y="12"/>
                    </a:cubicBezTo>
                    <a:cubicBezTo>
                      <a:pt x="31" y="42"/>
                      <a:pt x="0" y="164"/>
                      <a:pt x="31" y="286"/>
                    </a:cubicBezTo>
                    <a:lnTo>
                      <a:pt x="547" y="1350"/>
                    </a:lnTo>
                    <a:cubicBezTo>
                      <a:pt x="569" y="1392"/>
                      <a:pt x="636" y="1435"/>
                      <a:pt x="706" y="1435"/>
                    </a:cubicBezTo>
                    <a:cubicBezTo>
                      <a:pt x="734" y="1435"/>
                      <a:pt x="764" y="1428"/>
                      <a:pt x="790" y="1410"/>
                    </a:cubicBezTo>
                    <a:cubicBezTo>
                      <a:pt x="912" y="1380"/>
                      <a:pt x="942" y="1258"/>
                      <a:pt x="882" y="1167"/>
                    </a:cubicBezTo>
                    <a:lnTo>
                      <a:pt x="395" y="103"/>
                    </a:lnTo>
                    <a:cubicBezTo>
                      <a:pt x="350" y="35"/>
                      <a:pt x="287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136288" y="-2590750"/>
                <a:ext cx="99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642" extrusionOk="0">
                    <a:moveTo>
                      <a:pt x="183" y="0"/>
                    </a:moveTo>
                    <a:cubicBezTo>
                      <a:pt x="61" y="0"/>
                      <a:pt x="1" y="61"/>
                      <a:pt x="1" y="183"/>
                    </a:cubicBezTo>
                    <a:lnTo>
                      <a:pt x="31" y="1429"/>
                    </a:lnTo>
                    <a:cubicBezTo>
                      <a:pt x="31" y="1551"/>
                      <a:pt x="92" y="1642"/>
                      <a:pt x="213" y="1642"/>
                    </a:cubicBezTo>
                    <a:lnTo>
                      <a:pt x="305" y="1642"/>
                    </a:lnTo>
                    <a:cubicBezTo>
                      <a:pt x="365" y="1581"/>
                      <a:pt x="396" y="1520"/>
                      <a:pt x="396" y="1429"/>
                    </a:cubicBezTo>
                    <a:lnTo>
                      <a:pt x="365" y="183"/>
                    </a:ln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2165163" y="-266142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1"/>
                    </a:moveTo>
                    <a:cubicBezTo>
                      <a:pt x="92" y="61"/>
                      <a:pt x="1" y="122"/>
                      <a:pt x="1" y="244"/>
                    </a:cubicBezTo>
                    <a:lnTo>
                      <a:pt x="213" y="1460"/>
                    </a:lnTo>
                    <a:cubicBezTo>
                      <a:pt x="244" y="1520"/>
                      <a:pt x="305" y="1612"/>
                      <a:pt x="426" y="1612"/>
                    </a:cubicBezTo>
                    <a:lnTo>
                      <a:pt x="457" y="1612"/>
                    </a:lnTo>
                    <a:cubicBezTo>
                      <a:pt x="548" y="1581"/>
                      <a:pt x="578" y="1460"/>
                      <a:pt x="578" y="1368"/>
                    </a:cubicBezTo>
                    <a:lnTo>
                      <a:pt x="396" y="153"/>
                    </a:lnTo>
                    <a:cubicBezTo>
                      <a:pt x="365" y="92"/>
                      <a:pt x="274" y="1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2218363" y="-2648500"/>
                <a:ext cx="114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068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lnTo>
                      <a:pt x="92" y="1885"/>
                    </a:lnTo>
                    <a:cubicBezTo>
                      <a:pt x="92" y="2006"/>
                      <a:pt x="152" y="2067"/>
                      <a:pt x="274" y="2067"/>
                    </a:cubicBezTo>
                    <a:lnTo>
                      <a:pt x="365" y="2067"/>
                    </a:lnTo>
                    <a:cubicBezTo>
                      <a:pt x="396" y="2037"/>
                      <a:pt x="456" y="1976"/>
                      <a:pt x="456" y="1885"/>
                    </a:cubicBezTo>
                    <a:lnTo>
                      <a:pt x="396" y="183"/>
                    </a:lnTo>
                    <a:cubicBezTo>
                      <a:pt x="396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228988" y="-2542125"/>
                <a:ext cx="152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399" extrusionOk="0">
                    <a:moveTo>
                      <a:pt x="426" y="1"/>
                    </a:moveTo>
                    <a:cubicBezTo>
                      <a:pt x="305" y="1"/>
                      <a:pt x="183" y="61"/>
                      <a:pt x="183" y="183"/>
                    </a:cubicBezTo>
                    <a:lnTo>
                      <a:pt x="1" y="2159"/>
                    </a:lnTo>
                    <a:cubicBezTo>
                      <a:pt x="1" y="2280"/>
                      <a:pt x="92" y="2372"/>
                      <a:pt x="183" y="2372"/>
                    </a:cubicBezTo>
                    <a:cubicBezTo>
                      <a:pt x="204" y="2392"/>
                      <a:pt x="220" y="2399"/>
                      <a:pt x="235" y="2399"/>
                    </a:cubicBezTo>
                    <a:cubicBezTo>
                      <a:pt x="264" y="2399"/>
                      <a:pt x="285" y="2372"/>
                      <a:pt x="305" y="2372"/>
                    </a:cubicBezTo>
                    <a:cubicBezTo>
                      <a:pt x="396" y="2372"/>
                      <a:pt x="426" y="2311"/>
                      <a:pt x="426" y="2189"/>
                    </a:cubicBezTo>
                    <a:lnTo>
                      <a:pt x="609" y="213"/>
                    </a:lnTo>
                    <a:cubicBezTo>
                      <a:pt x="609" y="92"/>
                      <a:pt x="518" y="1"/>
                      <a:pt x="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301188" y="-2568225"/>
                <a:ext cx="2205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638" extrusionOk="0">
                    <a:moveTo>
                      <a:pt x="645" y="0"/>
                    </a:moveTo>
                    <a:cubicBezTo>
                      <a:pt x="556" y="0"/>
                      <a:pt x="480" y="40"/>
                      <a:pt x="456" y="133"/>
                    </a:cubicBezTo>
                    <a:lnTo>
                      <a:pt x="31" y="1349"/>
                    </a:lnTo>
                    <a:cubicBezTo>
                      <a:pt x="1" y="1440"/>
                      <a:pt x="31" y="1561"/>
                      <a:pt x="153" y="1592"/>
                    </a:cubicBezTo>
                    <a:cubicBezTo>
                      <a:pt x="168" y="1622"/>
                      <a:pt x="198" y="1637"/>
                      <a:pt x="229" y="1637"/>
                    </a:cubicBezTo>
                    <a:cubicBezTo>
                      <a:pt x="259" y="1637"/>
                      <a:pt x="289" y="1622"/>
                      <a:pt x="304" y="1592"/>
                    </a:cubicBezTo>
                    <a:lnTo>
                      <a:pt x="426" y="1501"/>
                    </a:lnTo>
                    <a:lnTo>
                      <a:pt x="821" y="285"/>
                    </a:lnTo>
                    <a:cubicBezTo>
                      <a:pt x="882" y="163"/>
                      <a:pt x="821" y="42"/>
                      <a:pt x="730" y="11"/>
                    </a:cubicBezTo>
                    <a:cubicBezTo>
                      <a:pt x="701" y="4"/>
                      <a:pt x="673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361213" y="-2593450"/>
                <a:ext cx="243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69" extrusionOk="0">
                    <a:moveTo>
                      <a:pt x="764" y="0"/>
                    </a:moveTo>
                    <a:cubicBezTo>
                      <a:pt x="690" y="0"/>
                      <a:pt x="629" y="27"/>
                      <a:pt x="609" y="108"/>
                    </a:cubicBezTo>
                    <a:lnTo>
                      <a:pt x="31" y="1172"/>
                    </a:lnTo>
                    <a:cubicBezTo>
                      <a:pt x="1" y="1294"/>
                      <a:pt x="1" y="1385"/>
                      <a:pt x="122" y="1446"/>
                    </a:cubicBezTo>
                    <a:cubicBezTo>
                      <a:pt x="153" y="1461"/>
                      <a:pt x="191" y="1469"/>
                      <a:pt x="225" y="1469"/>
                    </a:cubicBezTo>
                    <a:cubicBezTo>
                      <a:pt x="259" y="1469"/>
                      <a:pt x="290" y="1461"/>
                      <a:pt x="305" y="1446"/>
                    </a:cubicBezTo>
                    <a:cubicBezTo>
                      <a:pt x="335" y="1446"/>
                      <a:pt x="366" y="1385"/>
                      <a:pt x="366" y="1355"/>
                    </a:cubicBezTo>
                    <a:lnTo>
                      <a:pt x="943" y="291"/>
                    </a:lnTo>
                    <a:cubicBezTo>
                      <a:pt x="973" y="169"/>
                      <a:pt x="973" y="78"/>
                      <a:pt x="882" y="17"/>
                    </a:cubicBezTo>
                    <a:cubicBezTo>
                      <a:pt x="842" y="7"/>
                      <a:pt x="801" y="0"/>
                      <a:pt x="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393138" y="-2578025"/>
                <a:ext cx="570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78" extrusionOk="0">
                    <a:moveTo>
                      <a:pt x="2083" y="0"/>
                    </a:moveTo>
                    <a:cubicBezTo>
                      <a:pt x="2037" y="0"/>
                      <a:pt x="1991" y="23"/>
                      <a:pt x="1946" y="69"/>
                    </a:cubicBezTo>
                    <a:lnTo>
                      <a:pt x="92" y="1953"/>
                    </a:lnTo>
                    <a:cubicBezTo>
                      <a:pt x="0" y="2045"/>
                      <a:pt x="0" y="2136"/>
                      <a:pt x="92" y="2227"/>
                    </a:cubicBezTo>
                    <a:cubicBezTo>
                      <a:pt x="127" y="2263"/>
                      <a:pt x="173" y="2277"/>
                      <a:pt x="218" y="2277"/>
                    </a:cubicBezTo>
                    <a:cubicBezTo>
                      <a:pt x="249" y="2277"/>
                      <a:pt x="279" y="2270"/>
                      <a:pt x="304" y="2257"/>
                    </a:cubicBezTo>
                    <a:cubicBezTo>
                      <a:pt x="365" y="2257"/>
                      <a:pt x="365" y="2227"/>
                      <a:pt x="365" y="2227"/>
                    </a:cubicBezTo>
                    <a:lnTo>
                      <a:pt x="2219" y="312"/>
                    </a:lnTo>
                    <a:cubicBezTo>
                      <a:pt x="2280" y="251"/>
                      <a:pt x="2280" y="130"/>
                      <a:pt x="2219" y="69"/>
                    </a:cubicBezTo>
                    <a:cubicBezTo>
                      <a:pt x="2174" y="23"/>
                      <a:pt x="2128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2426563" y="-2522425"/>
                <a:ext cx="3120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958" extrusionOk="0">
                    <a:moveTo>
                      <a:pt x="1012" y="0"/>
                    </a:moveTo>
                    <a:cubicBezTo>
                      <a:pt x="972" y="0"/>
                      <a:pt x="936" y="10"/>
                      <a:pt x="913" y="33"/>
                    </a:cubicBezTo>
                    <a:lnTo>
                      <a:pt x="122" y="611"/>
                    </a:lnTo>
                    <a:cubicBezTo>
                      <a:pt x="31" y="641"/>
                      <a:pt x="1" y="793"/>
                      <a:pt x="92" y="884"/>
                    </a:cubicBezTo>
                    <a:cubicBezTo>
                      <a:pt x="114" y="929"/>
                      <a:pt x="169" y="957"/>
                      <a:pt x="233" y="957"/>
                    </a:cubicBezTo>
                    <a:cubicBezTo>
                      <a:pt x="256" y="957"/>
                      <a:pt x="280" y="953"/>
                      <a:pt x="305" y="945"/>
                    </a:cubicBezTo>
                    <a:lnTo>
                      <a:pt x="1156" y="337"/>
                    </a:lnTo>
                    <a:cubicBezTo>
                      <a:pt x="1217" y="307"/>
                      <a:pt x="1247" y="155"/>
                      <a:pt x="1186" y="64"/>
                    </a:cubicBezTo>
                    <a:cubicBezTo>
                      <a:pt x="1149" y="26"/>
                      <a:pt x="1076" y="0"/>
                      <a:pt x="10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2304238" y="-2420150"/>
                <a:ext cx="539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095" extrusionOk="0">
                    <a:moveTo>
                      <a:pt x="1949" y="0"/>
                    </a:moveTo>
                    <a:cubicBezTo>
                      <a:pt x="1900" y="0"/>
                      <a:pt x="1854" y="15"/>
                      <a:pt x="1824" y="46"/>
                    </a:cubicBezTo>
                    <a:lnTo>
                      <a:pt x="61" y="1748"/>
                    </a:lnTo>
                    <a:cubicBezTo>
                      <a:pt x="0" y="1839"/>
                      <a:pt x="0" y="1961"/>
                      <a:pt x="61" y="2021"/>
                    </a:cubicBezTo>
                    <a:cubicBezTo>
                      <a:pt x="111" y="2072"/>
                      <a:pt x="152" y="2094"/>
                      <a:pt x="194" y="2094"/>
                    </a:cubicBezTo>
                    <a:cubicBezTo>
                      <a:pt x="228" y="2094"/>
                      <a:pt x="263" y="2079"/>
                      <a:pt x="304" y="2052"/>
                    </a:cubicBezTo>
                    <a:cubicBezTo>
                      <a:pt x="304" y="2052"/>
                      <a:pt x="334" y="2052"/>
                      <a:pt x="334" y="2021"/>
                    </a:cubicBezTo>
                    <a:lnTo>
                      <a:pt x="2097" y="319"/>
                    </a:lnTo>
                    <a:cubicBezTo>
                      <a:pt x="2158" y="228"/>
                      <a:pt x="2158" y="137"/>
                      <a:pt x="2097" y="46"/>
                    </a:cubicBezTo>
                    <a:cubicBezTo>
                      <a:pt x="2052" y="15"/>
                      <a:pt x="1999" y="0"/>
                      <a:pt x="1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2313338" y="-2483650"/>
                <a:ext cx="31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480" extrusionOk="0">
                    <a:moveTo>
                      <a:pt x="1059" y="1"/>
                    </a:moveTo>
                    <a:cubicBezTo>
                      <a:pt x="1000" y="1"/>
                      <a:pt x="941" y="34"/>
                      <a:pt x="882" y="93"/>
                    </a:cubicBezTo>
                    <a:lnTo>
                      <a:pt x="92" y="1157"/>
                    </a:lnTo>
                    <a:cubicBezTo>
                      <a:pt x="1" y="1218"/>
                      <a:pt x="62" y="1340"/>
                      <a:pt x="122" y="1400"/>
                    </a:cubicBezTo>
                    <a:cubicBezTo>
                      <a:pt x="142" y="1458"/>
                      <a:pt x="185" y="1479"/>
                      <a:pt x="230" y="1479"/>
                    </a:cubicBezTo>
                    <a:cubicBezTo>
                      <a:pt x="256" y="1479"/>
                      <a:pt x="283" y="1472"/>
                      <a:pt x="305" y="1461"/>
                    </a:cubicBezTo>
                    <a:cubicBezTo>
                      <a:pt x="366" y="1461"/>
                      <a:pt x="366" y="1400"/>
                      <a:pt x="396" y="1370"/>
                    </a:cubicBezTo>
                    <a:lnTo>
                      <a:pt x="1186" y="306"/>
                    </a:lnTo>
                    <a:cubicBezTo>
                      <a:pt x="1277" y="215"/>
                      <a:pt x="1217" y="124"/>
                      <a:pt x="1156" y="33"/>
                    </a:cubicBezTo>
                    <a:cubicBezTo>
                      <a:pt x="1124" y="11"/>
                      <a:pt x="1091" y="1"/>
                      <a:pt x="10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2228238" y="-2448500"/>
                <a:ext cx="42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082" extrusionOk="0">
                    <a:moveTo>
                      <a:pt x="1482" y="0"/>
                    </a:moveTo>
                    <a:cubicBezTo>
                      <a:pt x="1429" y="0"/>
                      <a:pt x="1373" y="33"/>
                      <a:pt x="1338" y="86"/>
                    </a:cubicBezTo>
                    <a:lnTo>
                      <a:pt x="61" y="1757"/>
                    </a:lnTo>
                    <a:cubicBezTo>
                      <a:pt x="1" y="1818"/>
                      <a:pt x="31" y="1940"/>
                      <a:pt x="122" y="2031"/>
                    </a:cubicBezTo>
                    <a:cubicBezTo>
                      <a:pt x="140" y="2066"/>
                      <a:pt x="168" y="2081"/>
                      <a:pt x="207" y="2081"/>
                    </a:cubicBezTo>
                    <a:cubicBezTo>
                      <a:pt x="234" y="2081"/>
                      <a:pt x="267" y="2074"/>
                      <a:pt x="305" y="2061"/>
                    </a:cubicBezTo>
                    <a:cubicBezTo>
                      <a:pt x="335" y="2061"/>
                      <a:pt x="365" y="2031"/>
                      <a:pt x="365" y="1970"/>
                    </a:cubicBezTo>
                    <a:lnTo>
                      <a:pt x="1642" y="298"/>
                    </a:lnTo>
                    <a:cubicBezTo>
                      <a:pt x="1703" y="237"/>
                      <a:pt x="1672" y="116"/>
                      <a:pt x="1581" y="55"/>
                    </a:cubicBezTo>
                    <a:cubicBezTo>
                      <a:pt x="1556" y="17"/>
                      <a:pt x="1520" y="0"/>
                      <a:pt x="1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168213" y="-2525400"/>
                <a:ext cx="121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68" extrusionOk="0">
                    <a:moveTo>
                      <a:pt x="304" y="0"/>
                    </a:moveTo>
                    <a:cubicBezTo>
                      <a:pt x="213" y="0"/>
                      <a:pt x="122" y="92"/>
                      <a:pt x="122" y="183"/>
                    </a:cubicBezTo>
                    <a:lnTo>
                      <a:pt x="0" y="2371"/>
                    </a:lnTo>
                    <a:cubicBezTo>
                      <a:pt x="0" y="2432"/>
                      <a:pt x="91" y="2554"/>
                      <a:pt x="183" y="2554"/>
                    </a:cubicBezTo>
                    <a:cubicBezTo>
                      <a:pt x="183" y="2564"/>
                      <a:pt x="189" y="2567"/>
                      <a:pt x="200" y="2567"/>
                    </a:cubicBezTo>
                    <a:cubicBezTo>
                      <a:pt x="220" y="2567"/>
                      <a:pt x="254" y="2554"/>
                      <a:pt x="274" y="2554"/>
                    </a:cubicBezTo>
                    <a:cubicBezTo>
                      <a:pt x="335" y="2523"/>
                      <a:pt x="395" y="2462"/>
                      <a:pt x="395" y="2371"/>
                    </a:cubicBezTo>
                    <a:lnTo>
                      <a:pt x="487" y="183"/>
                    </a:lnTo>
                    <a:cubicBezTo>
                      <a:pt x="487" y="122"/>
                      <a:pt x="426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2122613" y="-2513250"/>
                <a:ext cx="137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433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lnTo>
                      <a:pt x="122" y="2250"/>
                    </a:lnTo>
                    <a:cubicBezTo>
                      <a:pt x="122" y="2372"/>
                      <a:pt x="183" y="2432"/>
                      <a:pt x="305" y="2432"/>
                    </a:cubicBezTo>
                    <a:lnTo>
                      <a:pt x="396" y="2432"/>
                    </a:lnTo>
                    <a:cubicBezTo>
                      <a:pt x="456" y="2402"/>
                      <a:pt x="548" y="2341"/>
                      <a:pt x="487" y="2250"/>
                    </a:cubicBezTo>
                    <a:lnTo>
                      <a:pt x="396" y="213"/>
                    </a:lnTo>
                    <a:cubicBezTo>
                      <a:pt x="39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1893138" y="-2323125"/>
                <a:ext cx="387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53" extrusionOk="0">
                    <a:moveTo>
                      <a:pt x="220" y="0"/>
                    </a:moveTo>
                    <a:cubicBezTo>
                      <a:pt x="167" y="0"/>
                      <a:pt x="114" y="33"/>
                      <a:pt x="61" y="86"/>
                    </a:cubicBezTo>
                    <a:cubicBezTo>
                      <a:pt x="0" y="147"/>
                      <a:pt x="30" y="268"/>
                      <a:pt x="91" y="359"/>
                    </a:cubicBezTo>
                    <a:lnTo>
                      <a:pt x="1216" y="1180"/>
                    </a:lnTo>
                    <a:cubicBezTo>
                      <a:pt x="1233" y="1230"/>
                      <a:pt x="1259" y="1253"/>
                      <a:pt x="1294" y="1253"/>
                    </a:cubicBezTo>
                    <a:cubicBezTo>
                      <a:pt x="1322" y="1253"/>
                      <a:pt x="1357" y="1238"/>
                      <a:pt x="1398" y="1210"/>
                    </a:cubicBezTo>
                    <a:cubicBezTo>
                      <a:pt x="1429" y="1210"/>
                      <a:pt x="1459" y="1180"/>
                      <a:pt x="1459" y="1150"/>
                    </a:cubicBezTo>
                    <a:cubicBezTo>
                      <a:pt x="1550" y="1058"/>
                      <a:pt x="1520" y="967"/>
                      <a:pt x="1429" y="876"/>
                    </a:cubicBezTo>
                    <a:lnTo>
                      <a:pt x="334" y="55"/>
                    </a:lnTo>
                    <a:cubicBezTo>
                      <a:pt x="296" y="17"/>
                      <a:pt x="258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1879438" y="-2255150"/>
                <a:ext cx="494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69" extrusionOk="0">
                    <a:moveTo>
                      <a:pt x="220" y="0"/>
                    </a:moveTo>
                    <a:cubicBezTo>
                      <a:pt x="131" y="0"/>
                      <a:pt x="55" y="40"/>
                      <a:pt x="31" y="133"/>
                    </a:cubicBezTo>
                    <a:cubicBezTo>
                      <a:pt x="1" y="254"/>
                      <a:pt x="31" y="376"/>
                      <a:pt x="153" y="406"/>
                    </a:cubicBezTo>
                    <a:lnTo>
                      <a:pt x="1673" y="923"/>
                    </a:lnTo>
                    <a:cubicBezTo>
                      <a:pt x="1688" y="953"/>
                      <a:pt x="1718" y="969"/>
                      <a:pt x="1749" y="969"/>
                    </a:cubicBezTo>
                    <a:cubicBezTo>
                      <a:pt x="1779" y="969"/>
                      <a:pt x="1809" y="953"/>
                      <a:pt x="1825" y="923"/>
                    </a:cubicBezTo>
                    <a:cubicBezTo>
                      <a:pt x="1855" y="923"/>
                      <a:pt x="1916" y="893"/>
                      <a:pt x="1946" y="832"/>
                    </a:cubicBezTo>
                    <a:cubicBezTo>
                      <a:pt x="1977" y="710"/>
                      <a:pt x="1946" y="589"/>
                      <a:pt x="1825" y="558"/>
                    </a:cubicBezTo>
                    <a:lnTo>
                      <a:pt x="305" y="11"/>
                    </a:lnTo>
                    <a:cubicBezTo>
                      <a:pt x="276" y="4"/>
                      <a:pt x="247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1856663" y="-2215375"/>
                <a:ext cx="410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23" extrusionOk="0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305"/>
                      <a:pt x="91" y="366"/>
                      <a:pt x="182" y="366"/>
                    </a:cubicBezTo>
                    <a:lnTo>
                      <a:pt x="1459" y="396"/>
                    </a:lnTo>
                    <a:cubicBezTo>
                      <a:pt x="1459" y="416"/>
                      <a:pt x="1462" y="423"/>
                      <a:pt x="1468" y="423"/>
                    </a:cubicBezTo>
                    <a:cubicBezTo>
                      <a:pt x="1479" y="423"/>
                      <a:pt x="1500" y="396"/>
                      <a:pt x="1520" y="396"/>
                    </a:cubicBezTo>
                    <a:cubicBezTo>
                      <a:pt x="1611" y="396"/>
                      <a:pt x="1641" y="335"/>
                      <a:pt x="1641" y="214"/>
                    </a:cubicBezTo>
                    <a:cubicBezTo>
                      <a:pt x="1641" y="92"/>
                      <a:pt x="1550" y="31"/>
                      <a:pt x="1459" y="31"/>
                    </a:cubicBez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1735063" y="-2244425"/>
                <a:ext cx="5095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21" extrusionOk="0">
                    <a:moveTo>
                      <a:pt x="215" y="0"/>
                    </a:moveTo>
                    <a:cubicBezTo>
                      <a:pt x="123" y="0"/>
                      <a:pt x="56" y="59"/>
                      <a:pt x="31" y="160"/>
                    </a:cubicBezTo>
                    <a:cubicBezTo>
                      <a:pt x="1" y="281"/>
                      <a:pt x="92" y="342"/>
                      <a:pt x="183" y="403"/>
                    </a:cubicBezTo>
                    <a:lnTo>
                      <a:pt x="1794" y="707"/>
                    </a:lnTo>
                    <a:cubicBezTo>
                      <a:pt x="1804" y="717"/>
                      <a:pt x="1814" y="720"/>
                      <a:pt x="1826" y="720"/>
                    </a:cubicBezTo>
                    <a:cubicBezTo>
                      <a:pt x="1848" y="720"/>
                      <a:pt x="1875" y="707"/>
                      <a:pt x="1916" y="707"/>
                    </a:cubicBezTo>
                    <a:cubicBezTo>
                      <a:pt x="1976" y="646"/>
                      <a:pt x="2007" y="616"/>
                      <a:pt x="2007" y="555"/>
                    </a:cubicBezTo>
                    <a:cubicBezTo>
                      <a:pt x="2037" y="433"/>
                      <a:pt x="1976" y="342"/>
                      <a:pt x="1855" y="312"/>
                    </a:cubicBezTo>
                    <a:lnTo>
                      <a:pt x="274" y="8"/>
                    </a:lnTo>
                    <a:cubicBezTo>
                      <a:pt x="253" y="3"/>
                      <a:pt x="233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1927313" y="-2363175"/>
                <a:ext cx="395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708" extrusionOk="0">
                    <a:moveTo>
                      <a:pt x="198" y="1"/>
                    </a:moveTo>
                    <a:cubicBezTo>
                      <a:pt x="153" y="1"/>
                      <a:pt x="107" y="16"/>
                      <a:pt x="62" y="46"/>
                    </a:cubicBezTo>
                    <a:cubicBezTo>
                      <a:pt x="1" y="138"/>
                      <a:pt x="1" y="229"/>
                      <a:pt x="62" y="320"/>
                    </a:cubicBezTo>
                    <a:lnTo>
                      <a:pt x="1247" y="1657"/>
                    </a:lnTo>
                    <a:cubicBezTo>
                      <a:pt x="1283" y="1693"/>
                      <a:pt x="1329" y="1708"/>
                      <a:pt x="1373" y="1708"/>
                    </a:cubicBezTo>
                    <a:cubicBezTo>
                      <a:pt x="1404" y="1708"/>
                      <a:pt x="1435" y="1700"/>
                      <a:pt x="1460" y="1688"/>
                    </a:cubicBezTo>
                    <a:cubicBezTo>
                      <a:pt x="1460" y="1688"/>
                      <a:pt x="1521" y="1688"/>
                      <a:pt x="1521" y="1657"/>
                    </a:cubicBezTo>
                    <a:cubicBezTo>
                      <a:pt x="1581" y="1566"/>
                      <a:pt x="1581" y="1445"/>
                      <a:pt x="1521" y="1384"/>
                    </a:cubicBezTo>
                    <a:lnTo>
                      <a:pt x="335" y="46"/>
                    </a:lnTo>
                    <a:cubicBezTo>
                      <a:pt x="290" y="16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2004838" y="-2408875"/>
                <a:ext cx="258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281" extrusionOk="0">
                    <a:moveTo>
                      <a:pt x="229" y="1"/>
                    </a:moveTo>
                    <a:cubicBezTo>
                      <a:pt x="205" y="1"/>
                      <a:pt x="180" y="7"/>
                      <a:pt x="152" y="20"/>
                    </a:cubicBezTo>
                    <a:cubicBezTo>
                      <a:pt x="91" y="20"/>
                      <a:pt x="0" y="142"/>
                      <a:pt x="31" y="233"/>
                    </a:cubicBezTo>
                    <a:lnTo>
                      <a:pt x="639" y="2148"/>
                    </a:lnTo>
                    <a:cubicBezTo>
                      <a:pt x="685" y="2241"/>
                      <a:pt x="749" y="2281"/>
                      <a:pt x="831" y="2281"/>
                    </a:cubicBezTo>
                    <a:cubicBezTo>
                      <a:pt x="856" y="2281"/>
                      <a:pt x="883" y="2277"/>
                      <a:pt x="912" y="2270"/>
                    </a:cubicBezTo>
                    <a:lnTo>
                      <a:pt x="912" y="2270"/>
                    </a:lnTo>
                    <a:cubicBezTo>
                      <a:pt x="912" y="2270"/>
                      <a:pt x="912" y="2270"/>
                      <a:pt x="912" y="2270"/>
                    </a:cubicBezTo>
                    <a:cubicBezTo>
                      <a:pt x="1003" y="2209"/>
                      <a:pt x="1034" y="2148"/>
                      <a:pt x="973" y="2026"/>
                    </a:cubicBezTo>
                    <a:lnTo>
                      <a:pt x="365" y="142"/>
                    </a:lnTo>
                    <a:cubicBezTo>
                      <a:pt x="365" y="71"/>
                      <a:pt x="310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2052713" y="-2421450"/>
                <a:ext cx="182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972" extrusionOk="0">
                    <a:moveTo>
                      <a:pt x="228" y="1"/>
                    </a:moveTo>
                    <a:cubicBezTo>
                      <a:pt x="214" y="1"/>
                      <a:pt x="199" y="2"/>
                      <a:pt x="183" y="7"/>
                    </a:cubicBezTo>
                    <a:cubicBezTo>
                      <a:pt x="61" y="7"/>
                      <a:pt x="0" y="128"/>
                      <a:pt x="31" y="250"/>
                    </a:cubicBezTo>
                    <a:lnTo>
                      <a:pt x="334" y="1800"/>
                    </a:lnTo>
                    <a:cubicBezTo>
                      <a:pt x="358" y="1895"/>
                      <a:pt x="419" y="1971"/>
                      <a:pt x="488" y="1971"/>
                    </a:cubicBezTo>
                    <a:cubicBezTo>
                      <a:pt x="507" y="1971"/>
                      <a:pt x="527" y="1965"/>
                      <a:pt x="547" y="1952"/>
                    </a:cubicBezTo>
                    <a:lnTo>
                      <a:pt x="608" y="1952"/>
                    </a:lnTo>
                    <a:cubicBezTo>
                      <a:pt x="669" y="1921"/>
                      <a:pt x="730" y="1861"/>
                      <a:pt x="699" y="1739"/>
                    </a:cubicBezTo>
                    <a:lnTo>
                      <a:pt x="395" y="159"/>
                    </a:lnTo>
                    <a:cubicBezTo>
                      <a:pt x="369" y="80"/>
                      <a:pt x="320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2104388" y="-2430425"/>
                <a:ext cx="144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34" extrusionOk="0">
                    <a:moveTo>
                      <a:pt x="395" y="1"/>
                    </a:moveTo>
                    <a:cubicBezTo>
                      <a:pt x="274" y="1"/>
                      <a:pt x="152" y="92"/>
                      <a:pt x="152" y="183"/>
                    </a:cubicBezTo>
                    <a:lnTo>
                      <a:pt x="0" y="1794"/>
                    </a:lnTo>
                    <a:cubicBezTo>
                      <a:pt x="0" y="1916"/>
                      <a:pt x="91" y="2007"/>
                      <a:pt x="213" y="2007"/>
                    </a:cubicBezTo>
                    <a:cubicBezTo>
                      <a:pt x="223" y="2027"/>
                      <a:pt x="233" y="2034"/>
                      <a:pt x="243" y="2034"/>
                    </a:cubicBezTo>
                    <a:cubicBezTo>
                      <a:pt x="263" y="2034"/>
                      <a:pt x="284" y="2007"/>
                      <a:pt x="304" y="2007"/>
                    </a:cubicBezTo>
                    <a:cubicBezTo>
                      <a:pt x="365" y="1977"/>
                      <a:pt x="395" y="1946"/>
                      <a:pt x="426" y="1825"/>
                    </a:cubicBezTo>
                    <a:lnTo>
                      <a:pt x="578" y="244"/>
                    </a:lnTo>
                    <a:cubicBezTo>
                      <a:pt x="578" y="122"/>
                      <a:pt x="517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684913" y="-2308825"/>
                <a:ext cx="66150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1391" extrusionOk="0">
                    <a:moveTo>
                      <a:pt x="217" y="0"/>
                    </a:moveTo>
                    <a:cubicBezTo>
                      <a:pt x="142" y="0"/>
                      <a:pt x="82" y="41"/>
                      <a:pt x="61" y="122"/>
                    </a:cubicBezTo>
                    <a:cubicBezTo>
                      <a:pt x="1" y="243"/>
                      <a:pt x="31" y="334"/>
                      <a:pt x="153" y="395"/>
                    </a:cubicBezTo>
                    <a:lnTo>
                      <a:pt x="2311" y="1368"/>
                    </a:lnTo>
                    <a:cubicBezTo>
                      <a:pt x="2326" y="1383"/>
                      <a:pt x="2356" y="1391"/>
                      <a:pt x="2387" y="1391"/>
                    </a:cubicBezTo>
                    <a:cubicBezTo>
                      <a:pt x="2417" y="1391"/>
                      <a:pt x="2447" y="1383"/>
                      <a:pt x="2463" y="1368"/>
                    </a:cubicBezTo>
                    <a:cubicBezTo>
                      <a:pt x="2493" y="1338"/>
                      <a:pt x="2493" y="1338"/>
                      <a:pt x="2584" y="1307"/>
                    </a:cubicBezTo>
                    <a:cubicBezTo>
                      <a:pt x="2645" y="1186"/>
                      <a:pt x="2615" y="1064"/>
                      <a:pt x="2493" y="1034"/>
                    </a:cubicBezTo>
                    <a:lnTo>
                      <a:pt x="335" y="31"/>
                    </a:lnTo>
                    <a:cubicBezTo>
                      <a:pt x="294" y="10"/>
                      <a:pt x="254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736588" y="-2326175"/>
                <a:ext cx="403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923" extrusionOk="0">
                    <a:moveTo>
                      <a:pt x="235" y="1"/>
                    </a:moveTo>
                    <a:cubicBezTo>
                      <a:pt x="153" y="1"/>
                      <a:pt x="83" y="51"/>
                      <a:pt x="61" y="117"/>
                    </a:cubicBezTo>
                    <a:cubicBezTo>
                      <a:pt x="1" y="238"/>
                      <a:pt x="61" y="360"/>
                      <a:pt x="183" y="390"/>
                    </a:cubicBezTo>
                    <a:lnTo>
                      <a:pt x="1308" y="876"/>
                    </a:lnTo>
                    <a:cubicBezTo>
                      <a:pt x="1323" y="907"/>
                      <a:pt x="1353" y="922"/>
                      <a:pt x="1384" y="922"/>
                    </a:cubicBezTo>
                    <a:cubicBezTo>
                      <a:pt x="1414" y="922"/>
                      <a:pt x="1444" y="907"/>
                      <a:pt x="1460" y="876"/>
                    </a:cubicBezTo>
                    <a:lnTo>
                      <a:pt x="1581" y="785"/>
                    </a:lnTo>
                    <a:cubicBezTo>
                      <a:pt x="1612" y="664"/>
                      <a:pt x="1581" y="542"/>
                      <a:pt x="1460" y="512"/>
                    </a:cubicBezTo>
                    <a:lnTo>
                      <a:pt x="335" y="25"/>
                    </a:lnTo>
                    <a:cubicBezTo>
                      <a:pt x="301" y="8"/>
                      <a:pt x="267" y="1"/>
                      <a:pt x="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762413" y="-2353525"/>
                <a:ext cx="289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69" extrusionOk="0">
                    <a:moveTo>
                      <a:pt x="242" y="1"/>
                    </a:moveTo>
                    <a:cubicBezTo>
                      <a:pt x="183" y="1"/>
                      <a:pt x="127" y="33"/>
                      <a:pt x="92" y="86"/>
                    </a:cubicBezTo>
                    <a:cubicBezTo>
                      <a:pt x="1" y="147"/>
                      <a:pt x="62" y="268"/>
                      <a:pt x="123" y="360"/>
                    </a:cubicBezTo>
                    <a:lnTo>
                      <a:pt x="822" y="846"/>
                    </a:lnTo>
                    <a:cubicBezTo>
                      <a:pt x="837" y="861"/>
                      <a:pt x="860" y="869"/>
                      <a:pt x="890" y="869"/>
                    </a:cubicBezTo>
                    <a:cubicBezTo>
                      <a:pt x="920" y="869"/>
                      <a:pt x="958" y="861"/>
                      <a:pt x="1004" y="846"/>
                    </a:cubicBezTo>
                    <a:cubicBezTo>
                      <a:pt x="1034" y="846"/>
                      <a:pt x="1065" y="815"/>
                      <a:pt x="1065" y="815"/>
                    </a:cubicBezTo>
                    <a:cubicBezTo>
                      <a:pt x="1156" y="724"/>
                      <a:pt x="1126" y="603"/>
                      <a:pt x="1034" y="542"/>
                    </a:cubicBezTo>
                    <a:lnTo>
                      <a:pt x="366" y="56"/>
                    </a:lnTo>
                    <a:cubicBezTo>
                      <a:pt x="328" y="17"/>
                      <a:pt x="284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754838" y="-2457250"/>
                <a:ext cx="3270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9" extrusionOk="0">
                    <a:moveTo>
                      <a:pt x="235" y="0"/>
                    </a:moveTo>
                    <a:cubicBezTo>
                      <a:pt x="197" y="0"/>
                      <a:pt x="159" y="15"/>
                      <a:pt x="122" y="40"/>
                    </a:cubicBezTo>
                    <a:cubicBezTo>
                      <a:pt x="0" y="132"/>
                      <a:pt x="0" y="253"/>
                      <a:pt x="91" y="314"/>
                    </a:cubicBezTo>
                    <a:lnTo>
                      <a:pt x="912" y="1256"/>
                    </a:lnTo>
                    <a:cubicBezTo>
                      <a:pt x="956" y="1301"/>
                      <a:pt x="1017" y="1329"/>
                      <a:pt x="1082" y="1329"/>
                    </a:cubicBezTo>
                    <a:cubicBezTo>
                      <a:pt x="1106" y="1329"/>
                      <a:pt x="1131" y="1325"/>
                      <a:pt x="1155" y="1317"/>
                    </a:cubicBezTo>
                    <a:cubicBezTo>
                      <a:pt x="1175" y="1317"/>
                      <a:pt x="1182" y="1290"/>
                      <a:pt x="1184" y="1290"/>
                    </a:cubicBezTo>
                    <a:cubicBezTo>
                      <a:pt x="1185" y="1290"/>
                      <a:pt x="1185" y="1297"/>
                      <a:pt x="1185" y="1317"/>
                    </a:cubicBezTo>
                    <a:cubicBezTo>
                      <a:pt x="1307" y="1226"/>
                      <a:pt x="1307" y="1104"/>
                      <a:pt x="1216" y="1043"/>
                    </a:cubicBezTo>
                    <a:lnTo>
                      <a:pt x="395" y="101"/>
                    </a:lnTo>
                    <a:cubicBezTo>
                      <a:pt x="342" y="30"/>
                      <a:pt x="288" y="0"/>
                      <a:pt x="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1808013" y="-2471550"/>
                <a:ext cx="32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4" extrusionOk="0">
                    <a:moveTo>
                      <a:pt x="249" y="0"/>
                    </a:moveTo>
                    <a:cubicBezTo>
                      <a:pt x="207" y="0"/>
                      <a:pt x="165" y="23"/>
                      <a:pt x="122" y="65"/>
                    </a:cubicBezTo>
                    <a:cubicBezTo>
                      <a:pt x="1" y="126"/>
                      <a:pt x="1" y="248"/>
                      <a:pt x="92" y="308"/>
                    </a:cubicBezTo>
                    <a:lnTo>
                      <a:pt x="913" y="1251"/>
                    </a:lnTo>
                    <a:cubicBezTo>
                      <a:pt x="957" y="1295"/>
                      <a:pt x="1018" y="1323"/>
                      <a:pt x="1083" y="1323"/>
                    </a:cubicBezTo>
                    <a:cubicBezTo>
                      <a:pt x="1107" y="1323"/>
                      <a:pt x="1131" y="1320"/>
                      <a:pt x="1156" y="1311"/>
                    </a:cubicBezTo>
                    <a:lnTo>
                      <a:pt x="1186" y="1311"/>
                    </a:lnTo>
                    <a:cubicBezTo>
                      <a:pt x="1308" y="1220"/>
                      <a:pt x="1308" y="1129"/>
                      <a:pt x="1217" y="1038"/>
                    </a:cubicBezTo>
                    <a:lnTo>
                      <a:pt x="396" y="96"/>
                    </a:lnTo>
                    <a:cubicBezTo>
                      <a:pt x="347" y="30"/>
                      <a:pt x="298" y="0"/>
                      <a:pt x="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1842213" y="-2478400"/>
                <a:ext cx="38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673" extrusionOk="0">
                    <a:moveTo>
                      <a:pt x="249" y="1"/>
                    </a:moveTo>
                    <a:cubicBezTo>
                      <a:pt x="207" y="1"/>
                      <a:pt x="164" y="23"/>
                      <a:pt x="122" y="66"/>
                    </a:cubicBezTo>
                    <a:cubicBezTo>
                      <a:pt x="1" y="126"/>
                      <a:pt x="1" y="248"/>
                      <a:pt x="92" y="339"/>
                    </a:cubicBezTo>
                    <a:lnTo>
                      <a:pt x="1156" y="1616"/>
                    </a:lnTo>
                    <a:cubicBezTo>
                      <a:pt x="1177" y="1637"/>
                      <a:pt x="1241" y="1672"/>
                      <a:pt x="1299" y="1672"/>
                    </a:cubicBezTo>
                    <a:cubicBezTo>
                      <a:pt x="1325" y="1672"/>
                      <a:pt x="1349" y="1665"/>
                      <a:pt x="1368" y="1646"/>
                    </a:cubicBezTo>
                    <a:cubicBezTo>
                      <a:pt x="1368" y="1646"/>
                      <a:pt x="1368" y="1633"/>
                      <a:pt x="1386" y="1633"/>
                    </a:cubicBezTo>
                    <a:cubicBezTo>
                      <a:pt x="1395" y="1633"/>
                      <a:pt x="1409" y="1636"/>
                      <a:pt x="1429" y="1646"/>
                    </a:cubicBezTo>
                    <a:cubicBezTo>
                      <a:pt x="1520" y="1585"/>
                      <a:pt x="1520" y="1464"/>
                      <a:pt x="1460" y="1403"/>
                    </a:cubicBezTo>
                    <a:lnTo>
                      <a:pt x="396" y="96"/>
                    </a:lnTo>
                    <a:cubicBezTo>
                      <a:pt x="347" y="31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2148463" y="-2412950"/>
                <a:ext cx="220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203" extrusionOk="0">
                    <a:moveTo>
                      <a:pt x="699" y="1"/>
                    </a:moveTo>
                    <a:cubicBezTo>
                      <a:pt x="638" y="1"/>
                      <a:pt x="517" y="31"/>
                      <a:pt x="486" y="122"/>
                    </a:cubicBezTo>
                    <a:lnTo>
                      <a:pt x="0" y="1946"/>
                    </a:lnTo>
                    <a:cubicBezTo>
                      <a:pt x="0" y="2037"/>
                      <a:pt x="30" y="2159"/>
                      <a:pt x="152" y="2189"/>
                    </a:cubicBezTo>
                    <a:cubicBezTo>
                      <a:pt x="162" y="2200"/>
                      <a:pt x="172" y="2203"/>
                      <a:pt x="184" y="2203"/>
                    </a:cubicBezTo>
                    <a:cubicBezTo>
                      <a:pt x="206" y="2203"/>
                      <a:pt x="233" y="2189"/>
                      <a:pt x="274" y="2189"/>
                    </a:cubicBezTo>
                    <a:cubicBezTo>
                      <a:pt x="334" y="2189"/>
                      <a:pt x="365" y="2129"/>
                      <a:pt x="365" y="2037"/>
                    </a:cubicBezTo>
                    <a:lnTo>
                      <a:pt x="881" y="214"/>
                    </a:lnTo>
                    <a:cubicBezTo>
                      <a:pt x="881" y="122"/>
                      <a:pt x="821" y="3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2168213" y="-2360150"/>
                <a:ext cx="32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518" extrusionOk="0">
                    <a:moveTo>
                      <a:pt x="1085" y="1"/>
                    </a:moveTo>
                    <a:cubicBezTo>
                      <a:pt x="1028" y="1"/>
                      <a:pt x="970" y="39"/>
                      <a:pt x="912" y="77"/>
                    </a:cubicBezTo>
                    <a:lnTo>
                      <a:pt x="91" y="1172"/>
                    </a:lnTo>
                    <a:cubicBezTo>
                      <a:pt x="0" y="1263"/>
                      <a:pt x="31" y="1384"/>
                      <a:pt x="122" y="1445"/>
                    </a:cubicBezTo>
                    <a:cubicBezTo>
                      <a:pt x="139" y="1495"/>
                      <a:pt x="165" y="1518"/>
                      <a:pt x="200" y="1518"/>
                    </a:cubicBezTo>
                    <a:cubicBezTo>
                      <a:pt x="228" y="1518"/>
                      <a:pt x="263" y="1503"/>
                      <a:pt x="304" y="1476"/>
                    </a:cubicBezTo>
                    <a:cubicBezTo>
                      <a:pt x="335" y="1476"/>
                      <a:pt x="335" y="1445"/>
                      <a:pt x="395" y="1415"/>
                    </a:cubicBezTo>
                    <a:lnTo>
                      <a:pt x="1216" y="321"/>
                    </a:lnTo>
                    <a:cubicBezTo>
                      <a:pt x="1307" y="229"/>
                      <a:pt x="1247" y="108"/>
                      <a:pt x="1186" y="47"/>
                    </a:cubicBezTo>
                    <a:cubicBezTo>
                      <a:pt x="1152" y="13"/>
                      <a:pt x="1119" y="1"/>
                      <a:pt x="10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2213038" y="-2350050"/>
                <a:ext cx="31175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66" extrusionOk="0">
                    <a:moveTo>
                      <a:pt x="1038" y="0"/>
                    </a:moveTo>
                    <a:cubicBezTo>
                      <a:pt x="988" y="0"/>
                      <a:pt x="943" y="23"/>
                      <a:pt x="913" y="69"/>
                    </a:cubicBezTo>
                    <a:lnTo>
                      <a:pt x="61" y="920"/>
                    </a:lnTo>
                    <a:cubicBezTo>
                      <a:pt x="1" y="1011"/>
                      <a:pt x="1" y="1132"/>
                      <a:pt x="61" y="1193"/>
                    </a:cubicBezTo>
                    <a:cubicBezTo>
                      <a:pt x="112" y="1243"/>
                      <a:pt x="153" y="1266"/>
                      <a:pt x="195" y="1266"/>
                    </a:cubicBezTo>
                    <a:cubicBezTo>
                      <a:pt x="229" y="1266"/>
                      <a:pt x="264" y="1251"/>
                      <a:pt x="305" y="1224"/>
                    </a:cubicBezTo>
                    <a:lnTo>
                      <a:pt x="335" y="1193"/>
                    </a:lnTo>
                    <a:lnTo>
                      <a:pt x="1186" y="312"/>
                    </a:lnTo>
                    <a:cubicBezTo>
                      <a:pt x="1247" y="251"/>
                      <a:pt x="1247" y="129"/>
                      <a:pt x="1186" y="69"/>
                    </a:cubicBezTo>
                    <a:cubicBezTo>
                      <a:pt x="1140" y="23"/>
                      <a:pt x="1087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2257863" y="-2406300"/>
                <a:ext cx="236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69" extrusionOk="0">
                    <a:moveTo>
                      <a:pt x="730" y="1"/>
                    </a:moveTo>
                    <a:cubicBezTo>
                      <a:pt x="685" y="1"/>
                      <a:pt x="639" y="24"/>
                      <a:pt x="609" y="69"/>
                    </a:cubicBezTo>
                    <a:lnTo>
                      <a:pt x="62" y="647"/>
                    </a:lnTo>
                    <a:cubicBezTo>
                      <a:pt x="1" y="708"/>
                      <a:pt x="1" y="829"/>
                      <a:pt x="62" y="890"/>
                    </a:cubicBezTo>
                    <a:cubicBezTo>
                      <a:pt x="100" y="948"/>
                      <a:pt x="151" y="969"/>
                      <a:pt x="206" y="969"/>
                    </a:cubicBezTo>
                    <a:cubicBezTo>
                      <a:pt x="238" y="969"/>
                      <a:pt x="272" y="962"/>
                      <a:pt x="305" y="951"/>
                    </a:cubicBezTo>
                    <a:cubicBezTo>
                      <a:pt x="335" y="890"/>
                      <a:pt x="366" y="890"/>
                      <a:pt x="335" y="890"/>
                    </a:cubicBezTo>
                    <a:lnTo>
                      <a:pt x="852" y="343"/>
                    </a:lnTo>
                    <a:cubicBezTo>
                      <a:pt x="943" y="252"/>
                      <a:pt x="943" y="130"/>
                      <a:pt x="852" y="69"/>
                    </a:cubicBezTo>
                    <a:cubicBezTo>
                      <a:pt x="822" y="24"/>
                      <a:pt x="776" y="1"/>
                      <a:pt x="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1952388" y="-2232850"/>
                <a:ext cx="327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685" extrusionOk="0">
                    <a:moveTo>
                      <a:pt x="244" y="1"/>
                    </a:moveTo>
                    <a:cubicBezTo>
                      <a:pt x="153" y="1"/>
                      <a:pt x="31" y="31"/>
                      <a:pt x="1" y="153"/>
                    </a:cubicBezTo>
                    <a:cubicBezTo>
                      <a:pt x="1" y="244"/>
                      <a:pt x="31" y="335"/>
                      <a:pt x="153" y="396"/>
                    </a:cubicBezTo>
                    <a:lnTo>
                      <a:pt x="1065" y="639"/>
                    </a:lnTo>
                    <a:cubicBezTo>
                      <a:pt x="1110" y="669"/>
                      <a:pt x="1141" y="685"/>
                      <a:pt x="1164" y="685"/>
                    </a:cubicBezTo>
                    <a:cubicBezTo>
                      <a:pt x="1186" y="685"/>
                      <a:pt x="1202" y="669"/>
                      <a:pt x="1217" y="639"/>
                    </a:cubicBezTo>
                    <a:cubicBezTo>
                      <a:pt x="1278" y="639"/>
                      <a:pt x="1308" y="578"/>
                      <a:pt x="1308" y="487"/>
                    </a:cubicBezTo>
                    <a:cubicBezTo>
                      <a:pt x="1308" y="426"/>
                      <a:pt x="1247" y="305"/>
                      <a:pt x="1156" y="274"/>
                    </a:cubicBez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1969888" y="-2290225"/>
                <a:ext cx="41050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26" extrusionOk="0">
                    <a:moveTo>
                      <a:pt x="209" y="1"/>
                    </a:moveTo>
                    <a:cubicBezTo>
                      <a:pt x="160" y="1"/>
                      <a:pt x="106" y="16"/>
                      <a:pt x="61" y="46"/>
                    </a:cubicBezTo>
                    <a:cubicBezTo>
                      <a:pt x="0" y="138"/>
                      <a:pt x="0" y="259"/>
                      <a:pt x="61" y="320"/>
                    </a:cubicBezTo>
                    <a:lnTo>
                      <a:pt x="1277" y="1475"/>
                    </a:lnTo>
                    <a:cubicBezTo>
                      <a:pt x="1330" y="1511"/>
                      <a:pt x="1373" y="1525"/>
                      <a:pt x="1418" y="1525"/>
                    </a:cubicBezTo>
                    <a:cubicBezTo>
                      <a:pt x="1449" y="1525"/>
                      <a:pt x="1482" y="1518"/>
                      <a:pt x="1520" y="1505"/>
                    </a:cubicBezTo>
                    <a:cubicBezTo>
                      <a:pt x="1550" y="1505"/>
                      <a:pt x="1550" y="1475"/>
                      <a:pt x="1550" y="1475"/>
                    </a:cubicBezTo>
                    <a:cubicBezTo>
                      <a:pt x="1641" y="1384"/>
                      <a:pt x="1641" y="1262"/>
                      <a:pt x="1550" y="1201"/>
                    </a:cubicBezTo>
                    <a:lnTo>
                      <a:pt x="334" y="46"/>
                    </a:lnTo>
                    <a:cubicBezTo>
                      <a:pt x="304" y="16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2007113" y="-2310750"/>
                <a:ext cx="319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609" extrusionOk="0">
                    <a:moveTo>
                      <a:pt x="208" y="0"/>
                    </a:moveTo>
                    <a:cubicBezTo>
                      <a:pt x="167" y="0"/>
                      <a:pt x="125" y="13"/>
                      <a:pt x="92" y="47"/>
                    </a:cubicBezTo>
                    <a:cubicBezTo>
                      <a:pt x="31" y="77"/>
                      <a:pt x="0" y="229"/>
                      <a:pt x="61" y="320"/>
                    </a:cubicBezTo>
                    <a:lnTo>
                      <a:pt x="912" y="1536"/>
                    </a:lnTo>
                    <a:cubicBezTo>
                      <a:pt x="935" y="1581"/>
                      <a:pt x="989" y="1609"/>
                      <a:pt x="1053" y="1609"/>
                    </a:cubicBezTo>
                    <a:cubicBezTo>
                      <a:pt x="1076" y="1609"/>
                      <a:pt x="1101" y="1605"/>
                      <a:pt x="1125" y="1597"/>
                    </a:cubicBezTo>
                    <a:cubicBezTo>
                      <a:pt x="1247" y="1536"/>
                      <a:pt x="1277" y="1415"/>
                      <a:pt x="1216" y="1293"/>
                    </a:cubicBezTo>
                    <a:lnTo>
                      <a:pt x="365" y="77"/>
                    </a:lnTo>
                    <a:cubicBezTo>
                      <a:pt x="346" y="39"/>
                      <a:pt x="278" y="0"/>
                      <a:pt x="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2075513" y="-2341225"/>
                <a:ext cx="251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2824" extrusionOk="0">
                    <a:moveTo>
                      <a:pt x="257" y="0"/>
                    </a:moveTo>
                    <a:cubicBezTo>
                      <a:pt x="234" y="0"/>
                      <a:pt x="209" y="6"/>
                      <a:pt x="182" y="19"/>
                    </a:cubicBezTo>
                    <a:cubicBezTo>
                      <a:pt x="61" y="19"/>
                      <a:pt x="0" y="111"/>
                      <a:pt x="30" y="232"/>
                    </a:cubicBezTo>
                    <a:lnTo>
                      <a:pt x="638" y="2694"/>
                    </a:lnTo>
                    <a:cubicBezTo>
                      <a:pt x="663" y="2769"/>
                      <a:pt x="730" y="2824"/>
                      <a:pt x="837" y="2824"/>
                    </a:cubicBezTo>
                    <a:cubicBezTo>
                      <a:pt x="860" y="2824"/>
                      <a:pt x="885" y="2821"/>
                      <a:pt x="912" y="2816"/>
                    </a:cubicBezTo>
                    <a:cubicBezTo>
                      <a:pt x="973" y="2786"/>
                      <a:pt x="1003" y="2694"/>
                      <a:pt x="1003" y="2634"/>
                    </a:cubicBezTo>
                    <a:lnTo>
                      <a:pt x="395" y="171"/>
                    </a:lnTo>
                    <a:cubicBezTo>
                      <a:pt x="395" y="77"/>
                      <a:pt x="340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2111988" y="-2331825"/>
                <a:ext cx="182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08" extrusionOk="0">
                    <a:moveTo>
                      <a:pt x="262" y="1"/>
                    </a:moveTo>
                    <a:cubicBezTo>
                      <a:pt x="245" y="1"/>
                      <a:pt x="228" y="3"/>
                      <a:pt x="213" y="8"/>
                    </a:cubicBezTo>
                    <a:cubicBezTo>
                      <a:pt x="91" y="8"/>
                      <a:pt x="0" y="130"/>
                      <a:pt x="61" y="251"/>
                    </a:cubicBezTo>
                    <a:lnTo>
                      <a:pt x="365" y="1650"/>
                    </a:lnTo>
                    <a:cubicBezTo>
                      <a:pt x="365" y="1729"/>
                      <a:pt x="433" y="1808"/>
                      <a:pt x="530" y="1808"/>
                    </a:cubicBezTo>
                    <a:cubicBezTo>
                      <a:pt x="545" y="1808"/>
                      <a:pt x="561" y="1806"/>
                      <a:pt x="578" y="1802"/>
                    </a:cubicBezTo>
                    <a:lnTo>
                      <a:pt x="608" y="1802"/>
                    </a:lnTo>
                    <a:cubicBezTo>
                      <a:pt x="699" y="1771"/>
                      <a:pt x="730" y="1680"/>
                      <a:pt x="730" y="1558"/>
                    </a:cubicBezTo>
                    <a:lnTo>
                      <a:pt x="426" y="160"/>
                    </a:lnTo>
                    <a:cubicBezTo>
                      <a:pt x="426" y="60"/>
                      <a:pt x="342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2140088" y="-2300325"/>
                <a:ext cx="357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161" extrusionOk="0">
                    <a:moveTo>
                      <a:pt x="1194" y="0"/>
                    </a:moveTo>
                    <a:cubicBezTo>
                      <a:pt x="1156" y="0"/>
                      <a:pt x="1120" y="17"/>
                      <a:pt x="1095" y="55"/>
                    </a:cubicBezTo>
                    <a:lnTo>
                      <a:pt x="92" y="815"/>
                    </a:lnTo>
                    <a:cubicBezTo>
                      <a:pt x="31" y="876"/>
                      <a:pt x="1" y="998"/>
                      <a:pt x="61" y="1058"/>
                    </a:cubicBezTo>
                    <a:cubicBezTo>
                      <a:pt x="84" y="1127"/>
                      <a:pt x="158" y="1161"/>
                      <a:pt x="220" y="1161"/>
                    </a:cubicBezTo>
                    <a:cubicBezTo>
                      <a:pt x="240" y="1161"/>
                      <a:pt x="259" y="1157"/>
                      <a:pt x="274" y="1150"/>
                    </a:cubicBezTo>
                    <a:lnTo>
                      <a:pt x="1308" y="359"/>
                    </a:lnTo>
                    <a:cubicBezTo>
                      <a:pt x="1399" y="268"/>
                      <a:pt x="1429" y="146"/>
                      <a:pt x="1338" y="86"/>
                    </a:cubicBezTo>
                    <a:cubicBezTo>
                      <a:pt x="1303" y="33"/>
                      <a:pt x="1247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2024588" y="-2237850"/>
                <a:ext cx="24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216" extrusionOk="0">
                    <a:moveTo>
                      <a:pt x="243" y="0"/>
                    </a:moveTo>
                    <a:cubicBezTo>
                      <a:pt x="207" y="0"/>
                      <a:pt x="167" y="7"/>
                      <a:pt x="122" y="18"/>
                    </a:cubicBezTo>
                    <a:cubicBezTo>
                      <a:pt x="1" y="49"/>
                      <a:pt x="1" y="201"/>
                      <a:pt x="61" y="292"/>
                    </a:cubicBezTo>
                    <a:lnTo>
                      <a:pt x="548" y="1113"/>
                    </a:lnTo>
                    <a:cubicBezTo>
                      <a:pt x="593" y="1181"/>
                      <a:pt x="673" y="1215"/>
                      <a:pt x="749" y="1215"/>
                    </a:cubicBezTo>
                    <a:cubicBezTo>
                      <a:pt x="774" y="1215"/>
                      <a:pt x="798" y="1211"/>
                      <a:pt x="821" y="1204"/>
                    </a:cubicBezTo>
                    <a:cubicBezTo>
                      <a:pt x="837" y="1204"/>
                      <a:pt x="845" y="1187"/>
                      <a:pt x="844" y="1180"/>
                    </a:cubicBezTo>
                    <a:lnTo>
                      <a:pt x="844" y="1180"/>
                    </a:lnTo>
                    <a:cubicBezTo>
                      <a:pt x="922" y="1092"/>
                      <a:pt x="965" y="986"/>
                      <a:pt x="882" y="930"/>
                    </a:cubicBezTo>
                    <a:lnTo>
                      <a:pt x="396" y="79"/>
                    </a:lnTo>
                    <a:cubicBezTo>
                      <a:pt x="357" y="21"/>
                      <a:pt x="306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2050413" y="-2277950"/>
                <a:ext cx="220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636" extrusionOk="0">
                    <a:moveTo>
                      <a:pt x="234" y="0"/>
                    </a:moveTo>
                    <a:cubicBezTo>
                      <a:pt x="209" y="0"/>
                      <a:pt x="182" y="4"/>
                      <a:pt x="153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487" y="1501"/>
                    </a:lnTo>
                    <a:cubicBezTo>
                      <a:pt x="534" y="1594"/>
                      <a:pt x="598" y="1633"/>
                      <a:pt x="680" y="1633"/>
                    </a:cubicBezTo>
                    <a:cubicBezTo>
                      <a:pt x="700" y="1633"/>
                      <a:pt x="722" y="1631"/>
                      <a:pt x="745" y="1626"/>
                    </a:cubicBezTo>
                    <a:lnTo>
                      <a:pt x="745" y="1626"/>
                    </a:lnTo>
                    <a:cubicBezTo>
                      <a:pt x="738" y="1630"/>
                      <a:pt x="736" y="1636"/>
                      <a:pt x="741" y="1636"/>
                    </a:cubicBezTo>
                    <a:cubicBezTo>
                      <a:pt x="744" y="1636"/>
                      <a:pt x="751" y="1632"/>
                      <a:pt x="761" y="1622"/>
                    </a:cubicBezTo>
                    <a:lnTo>
                      <a:pt x="761" y="1622"/>
                    </a:lnTo>
                    <a:cubicBezTo>
                      <a:pt x="755" y="1624"/>
                      <a:pt x="750" y="1625"/>
                      <a:pt x="745" y="1626"/>
                    </a:cubicBezTo>
                    <a:lnTo>
                      <a:pt x="745" y="1626"/>
                    </a:lnTo>
                    <a:cubicBezTo>
                      <a:pt x="748" y="1624"/>
                      <a:pt x="754" y="1622"/>
                      <a:pt x="761" y="1622"/>
                    </a:cubicBezTo>
                    <a:cubicBezTo>
                      <a:pt x="822" y="1592"/>
                      <a:pt x="882" y="1501"/>
                      <a:pt x="882" y="1349"/>
                    </a:cubicBezTo>
                    <a:lnTo>
                      <a:pt x="426" y="133"/>
                    </a:lnTo>
                    <a:cubicBezTo>
                      <a:pt x="380" y="40"/>
                      <a:pt x="316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2089188" y="-2252975"/>
                <a:ext cx="205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727" extrusionOk="0">
                    <a:moveTo>
                      <a:pt x="604" y="0"/>
                    </a:moveTo>
                    <a:cubicBezTo>
                      <a:pt x="555" y="0"/>
                      <a:pt x="502" y="15"/>
                      <a:pt x="456" y="46"/>
                    </a:cubicBezTo>
                    <a:lnTo>
                      <a:pt x="91" y="380"/>
                    </a:lnTo>
                    <a:cubicBezTo>
                      <a:pt x="0" y="471"/>
                      <a:pt x="0" y="593"/>
                      <a:pt x="91" y="654"/>
                    </a:cubicBezTo>
                    <a:cubicBezTo>
                      <a:pt x="125" y="704"/>
                      <a:pt x="167" y="726"/>
                      <a:pt x="209" y="726"/>
                    </a:cubicBezTo>
                    <a:cubicBezTo>
                      <a:pt x="243" y="726"/>
                      <a:pt x="277" y="711"/>
                      <a:pt x="304" y="684"/>
                    </a:cubicBezTo>
                    <a:cubicBezTo>
                      <a:pt x="304" y="684"/>
                      <a:pt x="365" y="684"/>
                      <a:pt x="365" y="654"/>
                    </a:cubicBezTo>
                    <a:lnTo>
                      <a:pt x="730" y="319"/>
                    </a:lnTo>
                    <a:cubicBezTo>
                      <a:pt x="821" y="228"/>
                      <a:pt x="821" y="137"/>
                      <a:pt x="730" y="46"/>
                    </a:cubicBezTo>
                    <a:cubicBezTo>
                      <a:pt x="699" y="15"/>
                      <a:pt x="654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1606638" y="-2327875"/>
                <a:ext cx="4790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12" extrusionOk="0">
                    <a:moveTo>
                      <a:pt x="261" y="1"/>
                    </a:moveTo>
                    <a:cubicBezTo>
                      <a:pt x="196" y="1"/>
                      <a:pt x="131" y="35"/>
                      <a:pt x="92" y="93"/>
                    </a:cubicBezTo>
                    <a:cubicBezTo>
                      <a:pt x="1" y="154"/>
                      <a:pt x="62" y="276"/>
                      <a:pt x="122" y="337"/>
                    </a:cubicBezTo>
                    <a:lnTo>
                      <a:pt x="1581" y="1461"/>
                    </a:lnTo>
                    <a:cubicBezTo>
                      <a:pt x="1599" y="1497"/>
                      <a:pt x="1627" y="1512"/>
                      <a:pt x="1666" y="1512"/>
                    </a:cubicBezTo>
                    <a:cubicBezTo>
                      <a:pt x="1693" y="1512"/>
                      <a:pt x="1726" y="1504"/>
                      <a:pt x="1764" y="1492"/>
                    </a:cubicBezTo>
                    <a:cubicBezTo>
                      <a:pt x="1794" y="1492"/>
                      <a:pt x="1825" y="1461"/>
                      <a:pt x="1825" y="1400"/>
                    </a:cubicBezTo>
                    <a:cubicBezTo>
                      <a:pt x="1916" y="1340"/>
                      <a:pt x="1885" y="1218"/>
                      <a:pt x="1794" y="1157"/>
                    </a:cubicBezTo>
                    <a:lnTo>
                      <a:pt x="366" y="33"/>
                    </a:lnTo>
                    <a:cubicBezTo>
                      <a:pt x="333" y="11"/>
                      <a:pt x="297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1592963" y="-2376925"/>
                <a:ext cx="357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78" extrusionOk="0">
                    <a:moveTo>
                      <a:pt x="197" y="1"/>
                    </a:moveTo>
                    <a:cubicBezTo>
                      <a:pt x="133" y="1"/>
                      <a:pt x="70" y="22"/>
                      <a:pt x="31" y="80"/>
                    </a:cubicBezTo>
                    <a:cubicBezTo>
                      <a:pt x="1" y="140"/>
                      <a:pt x="1" y="262"/>
                      <a:pt x="62" y="323"/>
                    </a:cubicBezTo>
                    <a:lnTo>
                      <a:pt x="1125" y="1204"/>
                    </a:lnTo>
                    <a:cubicBezTo>
                      <a:pt x="1142" y="1255"/>
                      <a:pt x="1177" y="1277"/>
                      <a:pt x="1216" y="1277"/>
                    </a:cubicBezTo>
                    <a:cubicBezTo>
                      <a:pt x="1247" y="1277"/>
                      <a:pt x="1280" y="1262"/>
                      <a:pt x="1308" y="1235"/>
                    </a:cubicBezTo>
                    <a:cubicBezTo>
                      <a:pt x="1308" y="1235"/>
                      <a:pt x="1369" y="1235"/>
                      <a:pt x="1399" y="1174"/>
                    </a:cubicBezTo>
                    <a:cubicBezTo>
                      <a:pt x="1429" y="1083"/>
                      <a:pt x="1429" y="961"/>
                      <a:pt x="1369" y="900"/>
                    </a:cubicBezTo>
                    <a:lnTo>
                      <a:pt x="305" y="19"/>
                    </a:lnTo>
                    <a:cubicBezTo>
                      <a:pt x="271" y="8"/>
                      <a:pt x="234" y="1"/>
                      <a:pt x="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1643888" y="-2368900"/>
                <a:ext cx="372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208" extrusionOk="0">
                    <a:moveTo>
                      <a:pt x="253" y="1"/>
                    </a:moveTo>
                    <a:cubicBezTo>
                      <a:pt x="195" y="1"/>
                      <a:pt x="131" y="34"/>
                      <a:pt x="91" y="93"/>
                    </a:cubicBezTo>
                    <a:cubicBezTo>
                      <a:pt x="0" y="154"/>
                      <a:pt x="31" y="275"/>
                      <a:pt x="122" y="336"/>
                    </a:cubicBezTo>
                    <a:lnTo>
                      <a:pt x="1125" y="1157"/>
                    </a:lnTo>
                    <a:cubicBezTo>
                      <a:pt x="1161" y="1193"/>
                      <a:pt x="1196" y="1207"/>
                      <a:pt x="1238" y="1207"/>
                    </a:cubicBezTo>
                    <a:cubicBezTo>
                      <a:pt x="1267" y="1207"/>
                      <a:pt x="1300" y="1200"/>
                      <a:pt x="1338" y="1187"/>
                    </a:cubicBezTo>
                    <a:cubicBezTo>
                      <a:pt x="1368" y="1187"/>
                      <a:pt x="1368" y="1157"/>
                      <a:pt x="1398" y="1096"/>
                    </a:cubicBezTo>
                    <a:cubicBezTo>
                      <a:pt x="1490" y="1035"/>
                      <a:pt x="1459" y="914"/>
                      <a:pt x="1368" y="853"/>
                    </a:cubicBezTo>
                    <a:lnTo>
                      <a:pt x="335" y="32"/>
                    </a:lnTo>
                    <a:cubicBezTo>
                      <a:pt x="313" y="11"/>
                      <a:pt x="284" y="1"/>
                      <a:pt x="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1719113" y="-2526550"/>
                <a:ext cx="3497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87" extrusionOk="0">
                    <a:moveTo>
                      <a:pt x="209" y="1"/>
                    </a:moveTo>
                    <a:cubicBezTo>
                      <a:pt x="160" y="1"/>
                      <a:pt x="107" y="16"/>
                      <a:pt x="61" y="46"/>
                    </a:cubicBezTo>
                    <a:cubicBezTo>
                      <a:pt x="0" y="138"/>
                      <a:pt x="0" y="229"/>
                      <a:pt x="61" y="320"/>
                    </a:cubicBezTo>
                    <a:lnTo>
                      <a:pt x="1064" y="1414"/>
                    </a:lnTo>
                    <a:cubicBezTo>
                      <a:pt x="1098" y="1464"/>
                      <a:pt x="1140" y="1487"/>
                      <a:pt x="1182" y="1487"/>
                    </a:cubicBezTo>
                    <a:cubicBezTo>
                      <a:pt x="1216" y="1487"/>
                      <a:pt x="1250" y="1472"/>
                      <a:pt x="1277" y="1445"/>
                    </a:cubicBezTo>
                    <a:cubicBezTo>
                      <a:pt x="1338" y="1445"/>
                      <a:pt x="1338" y="1414"/>
                      <a:pt x="1338" y="1414"/>
                    </a:cubicBezTo>
                    <a:cubicBezTo>
                      <a:pt x="1399" y="1353"/>
                      <a:pt x="1399" y="1232"/>
                      <a:pt x="1338" y="1141"/>
                    </a:cubicBezTo>
                    <a:lnTo>
                      <a:pt x="335" y="46"/>
                    </a:lnTo>
                    <a:cubicBezTo>
                      <a:pt x="304" y="16"/>
                      <a:pt x="259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1690238" y="-2583525"/>
                <a:ext cx="17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4" extrusionOk="0">
                    <a:moveTo>
                      <a:pt x="217" y="0"/>
                    </a:moveTo>
                    <a:cubicBezTo>
                      <a:pt x="168" y="0"/>
                      <a:pt x="122" y="15"/>
                      <a:pt x="92" y="46"/>
                    </a:cubicBezTo>
                    <a:cubicBezTo>
                      <a:pt x="0" y="106"/>
                      <a:pt x="0" y="228"/>
                      <a:pt x="92" y="319"/>
                    </a:cubicBezTo>
                    <a:lnTo>
                      <a:pt x="365" y="623"/>
                    </a:lnTo>
                    <a:cubicBezTo>
                      <a:pt x="401" y="659"/>
                      <a:pt x="447" y="674"/>
                      <a:pt x="491" y="674"/>
                    </a:cubicBezTo>
                    <a:cubicBezTo>
                      <a:pt x="522" y="674"/>
                      <a:pt x="553" y="666"/>
                      <a:pt x="578" y="654"/>
                    </a:cubicBezTo>
                    <a:cubicBezTo>
                      <a:pt x="578" y="654"/>
                      <a:pt x="608" y="654"/>
                      <a:pt x="608" y="623"/>
                    </a:cubicBezTo>
                    <a:cubicBezTo>
                      <a:pt x="699" y="532"/>
                      <a:pt x="699" y="410"/>
                      <a:pt x="608" y="350"/>
                    </a:cubicBezTo>
                    <a:lnTo>
                      <a:pt x="365" y="46"/>
                    </a:lnTo>
                    <a:cubicBezTo>
                      <a:pt x="320" y="15"/>
                      <a:pt x="266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1733538" y="-2581075"/>
                <a:ext cx="44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0" extrusionOk="0">
                    <a:moveTo>
                      <a:pt x="199" y="1"/>
                    </a:moveTo>
                    <a:cubicBezTo>
                      <a:pt x="153" y="1"/>
                      <a:pt x="107" y="24"/>
                      <a:pt x="62" y="69"/>
                    </a:cubicBezTo>
                    <a:cubicBezTo>
                      <a:pt x="1" y="130"/>
                      <a:pt x="1" y="252"/>
                      <a:pt x="62" y="343"/>
                    </a:cubicBezTo>
                    <a:lnTo>
                      <a:pt x="1430" y="1923"/>
                    </a:lnTo>
                    <a:cubicBezTo>
                      <a:pt x="1492" y="1944"/>
                      <a:pt x="1541" y="1980"/>
                      <a:pt x="1595" y="1980"/>
                    </a:cubicBezTo>
                    <a:cubicBezTo>
                      <a:pt x="1619" y="1980"/>
                      <a:pt x="1644" y="1973"/>
                      <a:pt x="1673" y="1954"/>
                    </a:cubicBezTo>
                    <a:cubicBezTo>
                      <a:pt x="1703" y="1954"/>
                      <a:pt x="1703" y="1954"/>
                      <a:pt x="1703" y="1923"/>
                    </a:cubicBezTo>
                    <a:cubicBezTo>
                      <a:pt x="1764" y="1863"/>
                      <a:pt x="1764" y="1741"/>
                      <a:pt x="1703" y="1650"/>
                    </a:cubicBezTo>
                    <a:lnTo>
                      <a:pt x="335" y="69"/>
                    </a:lnTo>
                    <a:cubicBezTo>
                      <a:pt x="290" y="24"/>
                      <a:pt x="244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891613" y="-2590275"/>
                <a:ext cx="251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544" extrusionOk="0">
                    <a:moveTo>
                      <a:pt x="207" y="0"/>
                    </a:moveTo>
                    <a:cubicBezTo>
                      <a:pt x="181" y="0"/>
                      <a:pt x="152" y="4"/>
                      <a:pt x="122" y="12"/>
                    </a:cubicBezTo>
                    <a:cubicBezTo>
                      <a:pt x="61" y="42"/>
                      <a:pt x="0" y="164"/>
                      <a:pt x="61" y="285"/>
                    </a:cubicBezTo>
                    <a:lnTo>
                      <a:pt x="578" y="1471"/>
                    </a:lnTo>
                    <a:cubicBezTo>
                      <a:pt x="600" y="1515"/>
                      <a:pt x="671" y="1543"/>
                      <a:pt x="755" y="1543"/>
                    </a:cubicBezTo>
                    <a:cubicBezTo>
                      <a:pt x="786" y="1543"/>
                      <a:pt x="819" y="1540"/>
                      <a:pt x="851" y="1532"/>
                    </a:cubicBezTo>
                    <a:cubicBezTo>
                      <a:pt x="973" y="1501"/>
                      <a:pt x="1003" y="1380"/>
                      <a:pt x="912" y="1258"/>
                    </a:cubicBezTo>
                    <a:lnTo>
                      <a:pt x="395" y="103"/>
                    </a:lnTo>
                    <a:cubicBezTo>
                      <a:pt x="350" y="35"/>
                      <a:pt x="287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886288" y="-2656475"/>
                <a:ext cx="23575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243" extrusionOk="0">
                    <a:moveTo>
                      <a:pt x="242" y="1"/>
                    </a:moveTo>
                    <a:cubicBezTo>
                      <a:pt x="206" y="1"/>
                      <a:pt x="174" y="14"/>
                      <a:pt x="152" y="46"/>
                    </a:cubicBezTo>
                    <a:cubicBezTo>
                      <a:pt x="31" y="76"/>
                      <a:pt x="0" y="228"/>
                      <a:pt x="61" y="319"/>
                    </a:cubicBezTo>
                    <a:lnTo>
                      <a:pt x="608" y="1140"/>
                    </a:lnTo>
                    <a:cubicBezTo>
                      <a:pt x="631" y="1208"/>
                      <a:pt x="705" y="1243"/>
                      <a:pt x="767" y="1243"/>
                    </a:cubicBezTo>
                    <a:cubicBezTo>
                      <a:pt x="787" y="1243"/>
                      <a:pt x="806" y="1239"/>
                      <a:pt x="821" y="1231"/>
                    </a:cubicBezTo>
                    <a:cubicBezTo>
                      <a:pt x="943" y="1170"/>
                      <a:pt x="943" y="1018"/>
                      <a:pt x="943" y="958"/>
                    </a:cubicBezTo>
                    <a:lnTo>
                      <a:pt x="426" y="106"/>
                    </a:lnTo>
                    <a:cubicBezTo>
                      <a:pt x="386" y="47"/>
                      <a:pt x="30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935688" y="-2625250"/>
                <a:ext cx="27375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75" extrusionOk="0">
                    <a:moveTo>
                      <a:pt x="174" y="1"/>
                    </a:moveTo>
                    <a:cubicBezTo>
                      <a:pt x="145" y="1"/>
                      <a:pt x="116" y="4"/>
                      <a:pt x="91" y="13"/>
                    </a:cubicBezTo>
                    <a:cubicBezTo>
                      <a:pt x="31" y="43"/>
                      <a:pt x="0" y="165"/>
                      <a:pt x="31" y="286"/>
                    </a:cubicBezTo>
                    <a:lnTo>
                      <a:pt x="669" y="1502"/>
                    </a:lnTo>
                    <a:cubicBezTo>
                      <a:pt x="736" y="1546"/>
                      <a:pt x="802" y="1575"/>
                      <a:pt x="869" y="1575"/>
                    </a:cubicBezTo>
                    <a:cubicBezTo>
                      <a:pt x="894" y="1575"/>
                      <a:pt x="918" y="1571"/>
                      <a:pt x="942" y="1563"/>
                    </a:cubicBezTo>
                    <a:cubicBezTo>
                      <a:pt x="1064" y="1532"/>
                      <a:pt x="1094" y="1411"/>
                      <a:pt x="1034" y="1289"/>
                    </a:cubicBezTo>
                    <a:lnTo>
                      <a:pt x="365" y="73"/>
                    </a:lnTo>
                    <a:cubicBezTo>
                      <a:pt x="343" y="29"/>
                      <a:pt x="255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2126413" y="-269257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0"/>
                    </a:moveTo>
                    <a:cubicBezTo>
                      <a:pt x="61" y="31"/>
                      <a:pt x="1" y="122"/>
                      <a:pt x="1" y="243"/>
                    </a:cubicBezTo>
                    <a:lnTo>
                      <a:pt x="153" y="1459"/>
                    </a:lnTo>
                    <a:cubicBezTo>
                      <a:pt x="183" y="1520"/>
                      <a:pt x="274" y="1611"/>
                      <a:pt x="365" y="1611"/>
                    </a:cubicBezTo>
                    <a:lnTo>
                      <a:pt x="456" y="1611"/>
                    </a:lnTo>
                    <a:cubicBezTo>
                      <a:pt x="548" y="1550"/>
                      <a:pt x="578" y="1490"/>
                      <a:pt x="548" y="1368"/>
                    </a:cubicBezTo>
                    <a:lnTo>
                      <a:pt x="365" y="152"/>
                    </a:lnTo>
                    <a:cubicBezTo>
                      <a:pt x="335" y="91"/>
                      <a:pt x="274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2140863" y="-2775550"/>
                <a:ext cx="1597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320" extrusionOk="0">
                    <a:moveTo>
                      <a:pt x="228" y="0"/>
                    </a:moveTo>
                    <a:cubicBezTo>
                      <a:pt x="214" y="0"/>
                      <a:pt x="199" y="2"/>
                      <a:pt x="182" y="6"/>
                    </a:cubicBezTo>
                    <a:cubicBezTo>
                      <a:pt x="61" y="67"/>
                      <a:pt x="0" y="128"/>
                      <a:pt x="30" y="249"/>
                    </a:cubicBezTo>
                    <a:lnTo>
                      <a:pt x="213" y="1161"/>
                    </a:lnTo>
                    <a:cubicBezTo>
                      <a:pt x="265" y="1240"/>
                      <a:pt x="318" y="1319"/>
                      <a:pt x="410" y="1319"/>
                    </a:cubicBezTo>
                    <a:cubicBezTo>
                      <a:pt x="424" y="1319"/>
                      <a:pt x="440" y="1317"/>
                      <a:pt x="456" y="1313"/>
                    </a:cubicBezTo>
                    <a:lnTo>
                      <a:pt x="486" y="1313"/>
                    </a:lnTo>
                    <a:cubicBezTo>
                      <a:pt x="578" y="1283"/>
                      <a:pt x="638" y="1192"/>
                      <a:pt x="608" y="1070"/>
                    </a:cubicBezTo>
                    <a:lnTo>
                      <a:pt x="426" y="158"/>
                    </a:lnTo>
                    <a:cubicBezTo>
                      <a:pt x="373" y="79"/>
                      <a:pt x="320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2171238" y="-2739125"/>
                <a:ext cx="1902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871" extrusionOk="0">
                    <a:moveTo>
                      <a:pt x="241" y="0"/>
                    </a:moveTo>
                    <a:cubicBezTo>
                      <a:pt x="223" y="0"/>
                      <a:pt x="204" y="3"/>
                      <a:pt x="183" y="8"/>
                    </a:cubicBezTo>
                    <a:cubicBezTo>
                      <a:pt x="62" y="8"/>
                      <a:pt x="1" y="130"/>
                      <a:pt x="31" y="221"/>
                    </a:cubicBezTo>
                    <a:lnTo>
                      <a:pt x="366" y="1710"/>
                    </a:lnTo>
                    <a:cubicBezTo>
                      <a:pt x="416" y="1811"/>
                      <a:pt x="466" y="1870"/>
                      <a:pt x="551" y="1870"/>
                    </a:cubicBezTo>
                    <a:cubicBezTo>
                      <a:pt x="569" y="1870"/>
                      <a:pt x="588" y="1868"/>
                      <a:pt x="609" y="1862"/>
                    </a:cubicBezTo>
                    <a:lnTo>
                      <a:pt x="639" y="1862"/>
                    </a:lnTo>
                    <a:cubicBezTo>
                      <a:pt x="730" y="1832"/>
                      <a:pt x="761" y="1741"/>
                      <a:pt x="761" y="1650"/>
                    </a:cubicBezTo>
                    <a:lnTo>
                      <a:pt x="426" y="160"/>
                    </a:lnTo>
                    <a:cubicBezTo>
                      <a:pt x="376" y="59"/>
                      <a:pt x="326" y="0"/>
                      <a:pt x="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2407563" y="-2633050"/>
                <a:ext cx="266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25" extrusionOk="0">
                    <a:moveTo>
                      <a:pt x="882" y="1"/>
                    </a:moveTo>
                    <a:cubicBezTo>
                      <a:pt x="823" y="1"/>
                      <a:pt x="766" y="15"/>
                      <a:pt x="730" y="51"/>
                    </a:cubicBezTo>
                    <a:lnTo>
                      <a:pt x="31" y="902"/>
                    </a:lnTo>
                    <a:cubicBezTo>
                      <a:pt x="1" y="963"/>
                      <a:pt x="1" y="1084"/>
                      <a:pt x="92" y="1145"/>
                    </a:cubicBezTo>
                    <a:cubicBezTo>
                      <a:pt x="111" y="1203"/>
                      <a:pt x="143" y="1224"/>
                      <a:pt x="187" y="1224"/>
                    </a:cubicBezTo>
                    <a:cubicBezTo>
                      <a:pt x="212" y="1224"/>
                      <a:pt x="241" y="1217"/>
                      <a:pt x="274" y="1206"/>
                    </a:cubicBezTo>
                    <a:cubicBezTo>
                      <a:pt x="274" y="1206"/>
                      <a:pt x="305" y="1206"/>
                      <a:pt x="335" y="1115"/>
                    </a:cubicBezTo>
                    <a:lnTo>
                      <a:pt x="1034" y="294"/>
                    </a:lnTo>
                    <a:cubicBezTo>
                      <a:pt x="1065" y="203"/>
                      <a:pt x="1065" y="81"/>
                      <a:pt x="1004" y="21"/>
                    </a:cubicBezTo>
                    <a:cubicBezTo>
                      <a:pt x="966" y="8"/>
                      <a:pt x="923" y="1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2456963" y="-2654875"/>
                <a:ext cx="27375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4" extrusionOk="0">
                    <a:moveTo>
                      <a:pt x="931" y="1"/>
                    </a:moveTo>
                    <a:cubicBezTo>
                      <a:pt x="856" y="1"/>
                      <a:pt x="776" y="35"/>
                      <a:pt x="730" y="103"/>
                    </a:cubicBezTo>
                    <a:lnTo>
                      <a:pt x="31" y="1198"/>
                    </a:lnTo>
                    <a:cubicBezTo>
                      <a:pt x="1" y="1258"/>
                      <a:pt x="31" y="1380"/>
                      <a:pt x="122" y="1471"/>
                    </a:cubicBezTo>
                    <a:cubicBezTo>
                      <a:pt x="153" y="1486"/>
                      <a:pt x="183" y="1494"/>
                      <a:pt x="213" y="1494"/>
                    </a:cubicBezTo>
                    <a:cubicBezTo>
                      <a:pt x="244" y="1494"/>
                      <a:pt x="274" y="1486"/>
                      <a:pt x="305" y="1471"/>
                    </a:cubicBezTo>
                    <a:cubicBezTo>
                      <a:pt x="335" y="1410"/>
                      <a:pt x="396" y="1410"/>
                      <a:pt x="396" y="1380"/>
                    </a:cubicBezTo>
                    <a:lnTo>
                      <a:pt x="1065" y="286"/>
                    </a:lnTo>
                    <a:cubicBezTo>
                      <a:pt x="1095" y="194"/>
                      <a:pt x="1065" y="103"/>
                      <a:pt x="1004" y="12"/>
                    </a:cubicBezTo>
                    <a:cubicBezTo>
                      <a:pt x="981" y="4"/>
                      <a:pt x="956" y="1"/>
                      <a:pt x="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2465338" y="-2606400"/>
                <a:ext cx="144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680" extrusionOk="0">
                    <a:moveTo>
                      <a:pt x="350" y="0"/>
                    </a:moveTo>
                    <a:cubicBezTo>
                      <a:pt x="288" y="0"/>
                      <a:pt x="232" y="21"/>
                      <a:pt x="213" y="79"/>
                    </a:cubicBezTo>
                    <a:lnTo>
                      <a:pt x="61" y="383"/>
                    </a:lnTo>
                    <a:cubicBezTo>
                      <a:pt x="0" y="505"/>
                      <a:pt x="61" y="626"/>
                      <a:pt x="122" y="657"/>
                    </a:cubicBezTo>
                    <a:cubicBezTo>
                      <a:pt x="167" y="672"/>
                      <a:pt x="205" y="680"/>
                      <a:pt x="236" y="680"/>
                    </a:cubicBezTo>
                    <a:cubicBezTo>
                      <a:pt x="266" y="680"/>
                      <a:pt x="289" y="672"/>
                      <a:pt x="304" y="657"/>
                    </a:cubicBezTo>
                    <a:cubicBezTo>
                      <a:pt x="365" y="657"/>
                      <a:pt x="395" y="626"/>
                      <a:pt x="395" y="596"/>
                    </a:cubicBezTo>
                    <a:lnTo>
                      <a:pt x="547" y="292"/>
                    </a:lnTo>
                    <a:cubicBezTo>
                      <a:pt x="578" y="170"/>
                      <a:pt x="547" y="49"/>
                      <a:pt x="456" y="18"/>
                    </a:cubicBezTo>
                    <a:cubicBezTo>
                      <a:pt x="423" y="7"/>
                      <a:pt x="385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" name="Google Shape;344;p3"/>
            <p:cNvSpPr/>
            <p:nvPr/>
          </p:nvSpPr>
          <p:spPr>
            <a:xfrm rot="10800000" flipH="1">
              <a:off x="8291923" y="1522494"/>
              <a:ext cx="1603240" cy="1375062"/>
            </a:xfrm>
            <a:custGeom>
              <a:avLst/>
              <a:gdLst/>
              <a:ahLst/>
              <a:cxnLst/>
              <a:rect l="l" t="t" r="r" b="b"/>
              <a:pathLst>
                <a:path w="64136" h="55008" extrusionOk="0">
                  <a:moveTo>
                    <a:pt x="63868" y="0"/>
                  </a:moveTo>
                  <a:cubicBezTo>
                    <a:pt x="63779" y="0"/>
                    <a:pt x="63703" y="40"/>
                    <a:pt x="63680" y="133"/>
                  </a:cubicBezTo>
                  <a:cubicBezTo>
                    <a:pt x="61400" y="6881"/>
                    <a:pt x="57601" y="13203"/>
                    <a:pt x="52555" y="18674"/>
                  </a:cubicBezTo>
                  <a:lnTo>
                    <a:pt x="52524" y="18705"/>
                  </a:lnTo>
                  <a:cubicBezTo>
                    <a:pt x="52372" y="18857"/>
                    <a:pt x="52160" y="19039"/>
                    <a:pt x="52008" y="19252"/>
                  </a:cubicBezTo>
                  <a:cubicBezTo>
                    <a:pt x="51369" y="19890"/>
                    <a:pt x="50731" y="20559"/>
                    <a:pt x="50093" y="21167"/>
                  </a:cubicBezTo>
                  <a:cubicBezTo>
                    <a:pt x="49029" y="21471"/>
                    <a:pt x="48299" y="21623"/>
                    <a:pt x="47236" y="21683"/>
                  </a:cubicBezTo>
                  <a:cubicBezTo>
                    <a:pt x="46044" y="21723"/>
                    <a:pt x="44830" y="21774"/>
                    <a:pt x="43612" y="21774"/>
                  </a:cubicBezTo>
                  <a:cubicBezTo>
                    <a:pt x="42034" y="21774"/>
                    <a:pt x="40451" y="21688"/>
                    <a:pt x="38907" y="21379"/>
                  </a:cubicBezTo>
                  <a:cubicBezTo>
                    <a:pt x="36324" y="20832"/>
                    <a:pt x="32919" y="19616"/>
                    <a:pt x="29576" y="18431"/>
                  </a:cubicBezTo>
                  <a:cubicBezTo>
                    <a:pt x="25253" y="16898"/>
                    <a:pt x="21348" y="15499"/>
                    <a:pt x="19167" y="15499"/>
                  </a:cubicBezTo>
                  <a:cubicBezTo>
                    <a:pt x="18235" y="15499"/>
                    <a:pt x="17618" y="15754"/>
                    <a:pt x="17417" y="16364"/>
                  </a:cubicBezTo>
                  <a:cubicBezTo>
                    <a:pt x="17113" y="17306"/>
                    <a:pt x="17296" y="18188"/>
                    <a:pt x="18025" y="18978"/>
                  </a:cubicBezTo>
                  <a:cubicBezTo>
                    <a:pt x="20639" y="21896"/>
                    <a:pt x="29150" y="22747"/>
                    <a:pt x="32706" y="22960"/>
                  </a:cubicBezTo>
                  <a:cubicBezTo>
                    <a:pt x="34317" y="23066"/>
                    <a:pt x="35927" y="23118"/>
                    <a:pt x="37493" y="23118"/>
                  </a:cubicBezTo>
                  <a:cubicBezTo>
                    <a:pt x="42194" y="23118"/>
                    <a:pt x="46514" y="22656"/>
                    <a:pt x="49363" y="21835"/>
                  </a:cubicBezTo>
                  <a:lnTo>
                    <a:pt x="49363" y="21835"/>
                  </a:lnTo>
                  <a:cubicBezTo>
                    <a:pt x="48603" y="22534"/>
                    <a:pt x="47813" y="23234"/>
                    <a:pt x="46992" y="23902"/>
                  </a:cubicBezTo>
                  <a:cubicBezTo>
                    <a:pt x="46658" y="24176"/>
                    <a:pt x="46354" y="24449"/>
                    <a:pt x="46020" y="24723"/>
                  </a:cubicBezTo>
                  <a:cubicBezTo>
                    <a:pt x="45989" y="24723"/>
                    <a:pt x="45929" y="24723"/>
                    <a:pt x="45929" y="24753"/>
                  </a:cubicBezTo>
                  <a:cubicBezTo>
                    <a:pt x="45169" y="25331"/>
                    <a:pt x="44622" y="25665"/>
                    <a:pt x="43801" y="26030"/>
                  </a:cubicBezTo>
                  <a:cubicBezTo>
                    <a:pt x="41734" y="26942"/>
                    <a:pt x="39546" y="27914"/>
                    <a:pt x="37235" y="28249"/>
                  </a:cubicBezTo>
                  <a:cubicBezTo>
                    <a:pt x="36480" y="28365"/>
                    <a:pt x="35720" y="28415"/>
                    <a:pt x="34960" y="28415"/>
                  </a:cubicBezTo>
                  <a:cubicBezTo>
                    <a:pt x="32540" y="28415"/>
                    <a:pt x="30111" y="27907"/>
                    <a:pt x="27752" y="27398"/>
                  </a:cubicBezTo>
                  <a:cubicBezTo>
                    <a:pt x="25373" y="26911"/>
                    <a:pt x="22921" y="26400"/>
                    <a:pt x="20484" y="26400"/>
                  </a:cubicBezTo>
                  <a:cubicBezTo>
                    <a:pt x="20181" y="26400"/>
                    <a:pt x="19878" y="26408"/>
                    <a:pt x="19576" y="26425"/>
                  </a:cubicBezTo>
                  <a:cubicBezTo>
                    <a:pt x="18968" y="26455"/>
                    <a:pt x="18329" y="26547"/>
                    <a:pt x="17782" y="26851"/>
                  </a:cubicBezTo>
                  <a:cubicBezTo>
                    <a:pt x="17144" y="27215"/>
                    <a:pt x="16749" y="27854"/>
                    <a:pt x="16749" y="28553"/>
                  </a:cubicBezTo>
                  <a:cubicBezTo>
                    <a:pt x="16810" y="29586"/>
                    <a:pt x="17721" y="30346"/>
                    <a:pt x="19272" y="30680"/>
                  </a:cubicBezTo>
                  <a:cubicBezTo>
                    <a:pt x="21269" y="31132"/>
                    <a:pt x="23459" y="31345"/>
                    <a:pt x="25719" y="31345"/>
                  </a:cubicBezTo>
                  <a:cubicBezTo>
                    <a:pt x="31061" y="31345"/>
                    <a:pt x="36793" y="30156"/>
                    <a:pt x="41278" y="28127"/>
                  </a:cubicBezTo>
                  <a:lnTo>
                    <a:pt x="41278" y="28127"/>
                  </a:lnTo>
                  <a:cubicBezTo>
                    <a:pt x="39515" y="29282"/>
                    <a:pt x="37691" y="30346"/>
                    <a:pt x="35746" y="31349"/>
                  </a:cubicBezTo>
                  <a:cubicBezTo>
                    <a:pt x="35716" y="31349"/>
                    <a:pt x="35716" y="31349"/>
                    <a:pt x="35685" y="31410"/>
                  </a:cubicBezTo>
                  <a:cubicBezTo>
                    <a:pt x="34895" y="31714"/>
                    <a:pt x="33983" y="32170"/>
                    <a:pt x="32980" y="32717"/>
                  </a:cubicBezTo>
                  <a:cubicBezTo>
                    <a:pt x="31126" y="33598"/>
                    <a:pt x="29181" y="34450"/>
                    <a:pt x="27174" y="35209"/>
                  </a:cubicBezTo>
                  <a:lnTo>
                    <a:pt x="27083" y="35209"/>
                  </a:lnTo>
                  <a:cubicBezTo>
                    <a:pt x="27022" y="35209"/>
                    <a:pt x="26992" y="35240"/>
                    <a:pt x="26901" y="35240"/>
                  </a:cubicBezTo>
                  <a:cubicBezTo>
                    <a:pt x="26232" y="35422"/>
                    <a:pt x="25715" y="35513"/>
                    <a:pt x="25047" y="35513"/>
                  </a:cubicBezTo>
                  <a:cubicBezTo>
                    <a:pt x="24575" y="35521"/>
                    <a:pt x="24101" y="35528"/>
                    <a:pt x="23626" y="35528"/>
                  </a:cubicBezTo>
                  <a:cubicBezTo>
                    <a:pt x="22143" y="35528"/>
                    <a:pt x="20647" y="35456"/>
                    <a:pt x="19150" y="35088"/>
                  </a:cubicBezTo>
                  <a:cubicBezTo>
                    <a:pt x="17326" y="34632"/>
                    <a:pt x="14895" y="33598"/>
                    <a:pt x="12493" y="32626"/>
                  </a:cubicBezTo>
                  <a:cubicBezTo>
                    <a:pt x="9324" y="31282"/>
                    <a:pt x="6515" y="30108"/>
                    <a:pt x="4982" y="30108"/>
                  </a:cubicBezTo>
                  <a:cubicBezTo>
                    <a:pt x="4677" y="30108"/>
                    <a:pt x="4422" y="30154"/>
                    <a:pt x="4226" y="30255"/>
                  </a:cubicBezTo>
                  <a:cubicBezTo>
                    <a:pt x="4043" y="30346"/>
                    <a:pt x="3891" y="30528"/>
                    <a:pt x="3800" y="30741"/>
                  </a:cubicBezTo>
                  <a:cubicBezTo>
                    <a:pt x="3587" y="31562"/>
                    <a:pt x="3800" y="32322"/>
                    <a:pt x="4438" y="33021"/>
                  </a:cubicBezTo>
                  <a:cubicBezTo>
                    <a:pt x="6566" y="35270"/>
                    <a:pt x="12554" y="36061"/>
                    <a:pt x="15016" y="36304"/>
                  </a:cubicBezTo>
                  <a:cubicBezTo>
                    <a:pt x="16561" y="36448"/>
                    <a:pt x="18106" y="36517"/>
                    <a:pt x="19573" y="36517"/>
                  </a:cubicBezTo>
                  <a:cubicBezTo>
                    <a:pt x="21194" y="36517"/>
                    <a:pt x="22719" y="36433"/>
                    <a:pt x="24044" y="36273"/>
                  </a:cubicBezTo>
                  <a:lnTo>
                    <a:pt x="24044" y="36273"/>
                  </a:lnTo>
                  <a:cubicBezTo>
                    <a:pt x="23284" y="36516"/>
                    <a:pt x="22494" y="36790"/>
                    <a:pt x="21703" y="37033"/>
                  </a:cubicBezTo>
                  <a:cubicBezTo>
                    <a:pt x="21156" y="37185"/>
                    <a:pt x="20639" y="37368"/>
                    <a:pt x="20062" y="37519"/>
                  </a:cubicBezTo>
                  <a:lnTo>
                    <a:pt x="20001" y="37519"/>
                  </a:lnTo>
                  <a:cubicBezTo>
                    <a:pt x="18724" y="37854"/>
                    <a:pt x="17448" y="38158"/>
                    <a:pt x="16110" y="38340"/>
                  </a:cubicBezTo>
                  <a:lnTo>
                    <a:pt x="15958" y="38340"/>
                  </a:lnTo>
                  <a:cubicBezTo>
                    <a:pt x="15530" y="38359"/>
                    <a:pt x="15114" y="38375"/>
                    <a:pt x="14673" y="38375"/>
                  </a:cubicBezTo>
                  <a:cubicBezTo>
                    <a:pt x="13709" y="38375"/>
                    <a:pt x="12630" y="38298"/>
                    <a:pt x="11065" y="38006"/>
                  </a:cubicBezTo>
                  <a:cubicBezTo>
                    <a:pt x="9515" y="37732"/>
                    <a:pt x="7478" y="36912"/>
                    <a:pt x="5715" y="36212"/>
                  </a:cubicBezTo>
                  <a:cubicBezTo>
                    <a:pt x="3658" y="35410"/>
                    <a:pt x="1994" y="34752"/>
                    <a:pt x="1014" y="34752"/>
                  </a:cubicBezTo>
                  <a:cubicBezTo>
                    <a:pt x="807" y="34752"/>
                    <a:pt x="630" y="34781"/>
                    <a:pt x="487" y="34845"/>
                  </a:cubicBezTo>
                  <a:cubicBezTo>
                    <a:pt x="305" y="34936"/>
                    <a:pt x="244" y="35088"/>
                    <a:pt x="153" y="35270"/>
                  </a:cubicBezTo>
                  <a:cubicBezTo>
                    <a:pt x="1" y="35848"/>
                    <a:pt x="122" y="36425"/>
                    <a:pt x="548" y="36912"/>
                  </a:cubicBezTo>
                  <a:cubicBezTo>
                    <a:pt x="1889" y="38541"/>
                    <a:pt x="6409" y="39247"/>
                    <a:pt x="10676" y="39247"/>
                  </a:cubicBezTo>
                  <a:cubicBezTo>
                    <a:pt x="12696" y="39247"/>
                    <a:pt x="14659" y="39089"/>
                    <a:pt x="16202" y="38796"/>
                  </a:cubicBezTo>
                  <a:cubicBezTo>
                    <a:pt x="16840" y="38735"/>
                    <a:pt x="17478" y="38614"/>
                    <a:pt x="18086" y="38462"/>
                  </a:cubicBezTo>
                  <a:lnTo>
                    <a:pt x="18086" y="38462"/>
                  </a:lnTo>
                  <a:cubicBezTo>
                    <a:pt x="12919" y="41380"/>
                    <a:pt x="4864" y="49039"/>
                    <a:pt x="4560" y="52991"/>
                  </a:cubicBezTo>
                  <a:cubicBezTo>
                    <a:pt x="4499" y="53812"/>
                    <a:pt x="4803" y="54450"/>
                    <a:pt x="5411" y="54875"/>
                  </a:cubicBezTo>
                  <a:cubicBezTo>
                    <a:pt x="5550" y="54968"/>
                    <a:pt x="5708" y="55008"/>
                    <a:pt x="5882" y="55008"/>
                  </a:cubicBezTo>
                  <a:cubicBezTo>
                    <a:pt x="5936" y="55008"/>
                    <a:pt x="5992" y="55004"/>
                    <a:pt x="6049" y="54997"/>
                  </a:cubicBezTo>
                  <a:cubicBezTo>
                    <a:pt x="7265" y="54723"/>
                    <a:pt x="8937" y="51805"/>
                    <a:pt x="10822" y="48371"/>
                  </a:cubicBezTo>
                  <a:cubicBezTo>
                    <a:pt x="12007" y="46243"/>
                    <a:pt x="13253" y="44085"/>
                    <a:pt x="14378" y="42687"/>
                  </a:cubicBezTo>
                  <a:cubicBezTo>
                    <a:pt x="15533" y="41167"/>
                    <a:pt x="17022" y="40012"/>
                    <a:pt x="18512" y="38887"/>
                  </a:cubicBezTo>
                  <a:cubicBezTo>
                    <a:pt x="19028" y="38462"/>
                    <a:pt x="19484" y="38249"/>
                    <a:pt x="20183" y="37945"/>
                  </a:cubicBezTo>
                  <a:cubicBezTo>
                    <a:pt x="20761" y="37793"/>
                    <a:pt x="21308" y="37641"/>
                    <a:pt x="21855" y="37428"/>
                  </a:cubicBezTo>
                  <a:cubicBezTo>
                    <a:pt x="24895" y="36486"/>
                    <a:pt x="27813" y="35422"/>
                    <a:pt x="30579" y="34237"/>
                  </a:cubicBezTo>
                  <a:lnTo>
                    <a:pt x="30579" y="34237"/>
                  </a:lnTo>
                  <a:cubicBezTo>
                    <a:pt x="24348" y="38614"/>
                    <a:pt x="16840" y="46273"/>
                    <a:pt x="16536" y="50559"/>
                  </a:cubicBezTo>
                  <a:cubicBezTo>
                    <a:pt x="16445" y="51562"/>
                    <a:pt x="16810" y="52383"/>
                    <a:pt x="17569" y="52900"/>
                  </a:cubicBezTo>
                  <a:cubicBezTo>
                    <a:pt x="17734" y="53018"/>
                    <a:pt x="17936" y="53062"/>
                    <a:pt x="18146" y="53062"/>
                  </a:cubicBezTo>
                  <a:cubicBezTo>
                    <a:pt x="18206" y="53062"/>
                    <a:pt x="18268" y="53059"/>
                    <a:pt x="18329" y="53052"/>
                  </a:cubicBezTo>
                  <a:cubicBezTo>
                    <a:pt x="19849" y="52717"/>
                    <a:pt x="22007" y="48887"/>
                    <a:pt x="24317" y="44814"/>
                  </a:cubicBezTo>
                  <a:cubicBezTo>
                    <a:pt x="25807" y="42140"/>
                    <a:pt x="27357" y="39404"/>
                    <a:pt x="28725" y="37671"/>
                  </a:cubicBezTo>
                  <a:cubicBezTo>
                    <a:pt x="30214" y="35757"/>
                    <a:pt x="32099" y="34328"/>
                    <a:pt x="33922" y="32930"/>
                  </a:cubicBezTo>
                  <a:cubicBezTo>
                    <a:pt x="34226" y="32687"/>
                    <a:pt x="34500" y="32504"/>
                    <a:pt x="34773" y="32352"/>
                  </a:cubicBezTo>
                  <a:cubicBezTo>
                    <a:pt x="35138" y="32170"/>
                    <a:pt x="35533" y="31957"/>
                    <a:pt x="35898" y="31744"/>
                  </a:cubicBezTo>
                  <a:cubicBezTo>
                    <a:pt x="35959" y="31714"/>
                    <a:pt x="36020" y="31714"/>
                    <a:pt x="36050" y="31653"/>
                  </a:cubicBezTo>
                  <a:cubicBezTo>
                    <a:pt x="36111" y="31653"/>
                    <a:pt x="36111" y="31623"/>
                    <a:pt x="36141" y="31623"/>
                  </a:cubicBezTo>
                  <a:cubicBezTo>
                    <a:pt x="37418" y="30954"/>
                    <a:pt x="38725" y="30225"/>
                    <a:pt x="39941" y="29465"/>
                  </a:cubicBezTo>
                  <a:lnTo>
                    <a:pt x="39941" y="29465"/>
                  </a:lnTo>
                  <a:cubicBezTo>
                    <a:pt x="34956" y="34510"/>
                    <a:pt x="30548" y="42596"/>
                    <a:pt x="29272" y="49739"/>
                  </a:cubicBezTo>
                  <a:cubicBezTo>
                    <a:pt x="28968" y="51410"/>
                    <a:pt x="29302" y="52626"/>
                    <a:pt x="30184" y="53143"/>
                  </a:cubicBezTo>
                  <a:cubicBezTo>
                    <a:pt x="30387" y="53256"/>
                    <a:pt x="30620" y="53310"/>
                    <a:pt x="30862" y="53310"/>
                  </a:cubicBezTo>
                  <a:cubicBezTo>
                    <a:pt x="31271" y="53310"/>
                    <a:pt x="31705" y="53156"/>
                    <a:pt x="32068" y="52869"/>
                  </a:cubicBezTo>
                  <a:cubicBezTo>
                    <a:pt x="32554" y="52444"/>
                    <a:pt x="32858" y="51836"/>
                    <a:pt x="33132" y="51258"/>
                  </a:cubicBezTo>
                  <a:cubicBezTo>
                    <a:pt x="34317" y="48644"/>
                    <a:pt x="34925" y="45696"/>
                    <a:pt x="35442" y="42839"/>
                  </a:cubicBezTo>
                  <a:cubicBezTo>
                    <a:pt x="36111" y="39495"/>
                    <a:pt x="36779" y="36030"/>
                    <a:pt x="38451" y="33143"/>
                  </a:cubicBezTo>
                  <a:cubicBezTo>
                    <a:pt x="39667" y="31045"/>
                    <a:pt x="41339" y="29313"/>
                    <a:pt x="42980" y="27641"/>
                  </a:cubicBezTo>
                  <a:cubicBezTo>
                    <a:pt x="43163" y="27398"/>
                    <a:pt x="43406" y="27246"/>
                    <a:pt x="43588" y="27063"/>
                  </a:cubicBezTo>
                  <a:cubicBezTo>
                    <a:pt x="44044" y="26759"/>
                    <a:pt x="44470" y="26425"/>
                    <a:pt x="44926" y="26121"/>
                  </a:cubicBezTo>
                  <a:lnTo>
                    <a:pt x="44956" y="26091"/>
                  </a:lnTo>
                  <a:lnTo>
                    <a:pt x="44986" y="26030"/>
                  </a:lnTo>
                  <a:cubicBezTo>
                    <a:pt x="45746" y="25483"/>
                    <a:pt x="46506" y="24875"/>
                    <a:pt x="47266" y="24267"/>
                  </a:cubicBezTo>
                  <a:cubicBezTo>
                    <a:pt x="48147" y="23537"/>
                    <a:pt x="48938" y="22808"/>
                    <a:pt x="49728" y="22048"/>
                  </a:cubicBezTo>
                  <a:lnTo>
                    <a:pt x="49728" y="22048"/>
                  </a:lnTo>
                  <a:cubicBezTo>
                    <a:pt x="47874" y="24601"/>
                    <a:pt x="45868" y="27945"/>
                    <a:pt x="44166" y="31319"/>
                  </a:cubicBezTo>
                  <a:cubicBezTo>
                    <a:pt x="42737" y="34085"/>
                    <a:pt x="39606" y="40833"/>
                    <a:pt x="40549" y="43507"/>
                  </a:cubicBezTo>
                  <a:cubicBezTo>
                    <a:pt x="40761" y="44176"/>
                    <a:pt x="41217" y="44541"/>
                    <a:pt x="41886" y="44632"/>
                  </a:cubicBezTo>
                  <a:cubicBezTo>
                    <a:pt x="41911" y="44635"/>
                    <a:pt x="41936" y="44636"/>
                    <a:pt x="41961" y="44636"/>
                  </a:cubicBezTo>
                  <a:cubicBezTo>
                    <a:pt x="43472" y="44636"/>
                    <a:pt x="44552" y="40139"/>
                    <a:pt x="45837" y="34936"/>
                  </a:cubicBezTo>
                  <a:cubicBezTo>
                    <a:pt x="46506" y="32079"/>
                    <a:pt x="47236" y="29161"/>
                    <a:pt x="48026" y="27063"/>
                  </a:cubicBezTo>
                  <a:cubicBezTo>
                    <a:pt x="48877" y="24875"/>
                    <a:pt x="50154" y="22778"/>
                    <a:pt x="51400" y="20802"/>
                  </a:cubicBezTo>
                  <a:cubicBezTo>
                    <a:pt x="51856" y="20103"/>
                    <a:pt x="52251" y="19616"/>
                    <a:pt x="52828" y="19009"/>
                  </a:cubicBezTo>
                  <a:lnTo>
                    <a:pt x="53011" y="18826"/>
                  </a:lnTo>
                  <a:cubicBezTo>
                    <a:pt x="58026" y="13355"/>
                    <a:pt x="61826" y="7033"/>
                    <a:pt x="64105" y="285"/>
                  </a:cubicBezTo>
                  <a:cubicBezTo>
                    <a:pt x="64136" y="194"/>
                    <a:pt x="64105" y="102"/>
                    <a:pt x="64014" y="42"/>
                  </a:cubicBezTo>
                  <a:cubicBezTo>
                    <a:pt x="64014" y="42"/>
                    <a:pt x="63984" y="11"/>
                    <a:pt x="63953" y="11"/>
                  </a:cubicBezTo>
                  <a:cubicBezTo>
                    <a:pt x="63925" y="4"/>
                    <a:pt x="63896" y="0"/>
                    <a:pt x="63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810112" y="1573500"/>
              <a:ext cx="1589725" cy="1657525"/>
            </a:xfrm>
            <a:custGeom>
              <a:avLst/>
              <a:gdLst/>
              <a:ahLst/>
              <a:cxnLst/>
              <a:rect l="l" t="t" r="r" b="b"/>
              <a:pathLst>
                <a:path w="63589" h="66301" extrusionOk="0">
                  <a:moveTo>
                    <a:pt x="54519" y="0"/>
                  </a:moveTo>
                  <a:cubicBezTo>
                    <a:pt x="53294" y="0"/>
                    <a:pt x="51465" y="1991"/>
                    <a:pt x="50883" y="2573"/>
                  </a:cubicBezTo>
                  <a:cubicBezTo>
                    <a:pt x="48937" y="4549"/>
                    <a:pt x="47630" y="6981"/>
                    <a:pt x="46506" y="9473"/>
                  </a:cubicBezTo>
                  <a:lnTo>
                    <a:pt x="46475" y="9503"/>
                  </a:lnTo>
                  <a:cubicBezTo>
                    <a:pt x="46202" y="9716"/>
                    <a:pt x="46354" y="10111"/>
                    <a:pt x="46567" y="10142"/>
                  </a:cubicBezTo>
                  <a:lnTo>
                    <a:pt x="46627" y="10142"/>
                  </a:lnTo>
                  <a:cubicBezTo>
                    <a:pt x="45776" y="11388"/>
                    <a:pt x="44956" y="12695"/>
                    <a:pt x="44074" y="13941"/>
                  </a:cubicBezTo>
                  <a:cubicBezTo>
                    <a:pt x="43527" y="12209"/>
                    <a:pt x="42919" y="10446"/>
                    <a:pt x="41916" y="8896"/>
                  </a:cubicBezTo>
                  <a:cubicBezTo>
                    <a:pt x="41454" y="8243"/>
                    <a:pt x="40626" y="6859"/>
                    <a:pt x="39629" y="6859"/>
                  </a:cubicBezTo>
                  <a:cubicBezTo>
                    <a:pt x="39512" y="6859"/>
                    <a:pt x="39393" y="6878"/>
                    <a:pt x="39272" y="6920"/>
                  </a:cubicBezTo>
                  <a:cubicBezTo>
                    <a:pt x="37965" y="7345"/>
                    <a:pt x="39059" y="9686"/>
                    <a:pt x="39363" y="10446"/>
                  </a:cubicBezTo>
                  <a:cubicBezTo>
                    <a:pt x="40153" y="12300"/>
                    <a:pt x="41369" y="13820"/>
                    <a:pt x="42980" y="15096"/>
                  </a:cubicBezTo>
                  <a:cubicBezTo>
                    <a:pt x="43041" y="15157"/>
                    <a:pt x="43162" y="15157"/>
                    <a:pt x="43223" y="15157"/>
                  </a:cubicBezTo>
                  <a:cubicBezTo>
                    <a:pt x="39332" y="20780"/>
                    <a:pt x="35107" y="26099"/>
                    <a:pt x="30670" y="31267"/>
                  </a:cubicBezTo>
                  <a:cubicBezTo>
                    <a:pt x="30153" y="28014"/>
                    <a:pt x="29910" y="24701"/>
                    <a:pt x="29788" y="21388"/>
                  </a:cubicBezTo>
                  <a:lnTo>
                    <a:pt x="29788" y="21388"/>
                  </a:lnTo>
                  <a:cubicBezTo>
                    <a:pt x="29849" y="21419"/>
                    <a:pt x="29940" y="21419"/>
                    <a:pt x="30001" y="21419"/>
                  </a:cubicBezTo>
                  <a:cubicBezTo>
                    <a:pt x="31885" y="21115"/>
                    <a:pt x="33344" y="20051"/>
                    <a:pt x="34712" y="18805"/>
                  </a:cubicBezTo>
                  <a:cubicBezTo>
                    <a:pt x="35472" y="18075"/>
                    <a:pt x="37387" y="16494"/>
                    <a:pt x="36445" y="15187"/>
                  </a:cubicBezTo>
                  <a:cubicBezTo>
                    <a:pt x="36208" y="14875"/>
                    <a:pt x="35894" y="14755"/>
                    <a:pt x="35548" y="14755"/>
                  </a:cubicBezTo>
                  <a:cubicBezTo>
                    <a:pt x="34648" y="14755"/>
                    <a:pt x="33528" y="15566"/>
                    <a:pt x="32980" y="15917"/>
                  </a:cubicBezTo>
                  <a:cubicBezTo>
                    <a:pt x="31612" y="16829"/>
                    <a:pt x="30518" y="18075"/>
                    <a:pt x="29697" y="19504"/>
                  </a:cubicBezTo>
                  <a:cubicBezTo>
                    <a:pt x="29697" y="18227"/>
                    <a:pt x="29758" y="16981"/>
                    <a:pt x="29788" y="15735"/>
                  </a:cubicBezTo>
                  <a:cubicBezTo>
                    <a:pt x="29823" y="15752"/>
                    <a:pt x="29889" y="15770"/>
                    <a:pt x="29961" y="15770"/>
                  </a:cubicBezTo>
                  <a:cubicBezTo>
                    <a:pt x="30014" y="15770"/>
                    <a:pt x="30071" y="15760"/>
                    <a:pt x="30123" y="15735"/>
                  </a:cubicBezTo>
                  <a:cubicBezTo>
                    <a:pt x="31673" y="14823"/>
                    <a:pt x="33344" y="13880"/>
                    <a:pt x="34500" y="12421"/>
                  </a:cubicBezTo>
                  <a:cubicBezTo>
                    <a:pt x="34925" y="11844"/>
                    <a:pt x="36050" y="10476"/>
                    <a:pt x="35077" y="9868"/>
                  </a:cubicBezTo>
                  <a:cubicBezTo>
                    <a:pt x="34903" y="9764"/>
                    <a:pt x="34710" y="9720"/>
                    <a:pt x="34509" y="9720"/>
                  </a:cubicBezTo>
                  <a:cubicBezTo>
                    <a:pt x="33832" y="9720"/>
                    <a:pt x="33067" y="10216"/>
                    <a:pt x="32645" y="10567"/>
                  </a:cubicBezTo>
                  <a:cubicBezTo>
                    <a:pt x="31490" y="11449"/>
                    <a:pt x="30578" y="12695"/>
                    <a:pt x="29819" y="13941"/>
                  </a:cubicBezTo>
                  <a:cubicBezTo>
                    <a:pt x="29910" y="12877"/>
                    <a:pt x="29971" y="11783"/>
                    <a:pt x="30092" y="10689"/>
                  </a:cubicBezTo>
                  <a:cubicBezTo>
                    <a:pt x="30578" y="9807"/>
                    <a:pt x="36232" y="1175"/>
                    <a:pt x="32706" y="901"/>
                  </a:cubicBezTo>
                  <a:cubicBezTo>
                    <a:pt x="32684" y="900"/>
                    <a:pt x="32661" y="899"/>
                    <a:pt x="32639" y="899"/>
                  </a:cubicBezTo>
                  <a:cubicBezTo>
                    <a:pt x="31336" y="899"/>
                    <a:pt x="30389" y="3469"/>
                    <a:pt x="30001" y="4306"/>
                  </a:cubicBezTo>
                  <a:cubicBezTo>
                    <a:pt x="29150" y="6342"/>
                    <a:pt x="28846" y="8561"/>
                    <a:pt x="29028" y="10750"/>
                  </a:cubicBezTo>
                  <a:cubicBezTo>
                    <a:pt x="28694" y="12087"/>
                    <a:pt x="28390" y="13424"/>
                    <a:pt x="28116" y="14792"/>
                  </a:cubicBezTo>
                  <a:lnTo>
                    <a:pt x="28025" y="14792"/>
                  </a:lnTo>
                  <a:cubicBezTo>
                    <a:pt x="27539" y="13485"/>
                    <a:pt x="26779" y="12300"/>
                    <a:pt x="25715" y="11449"/>
                  </a:cubicBezTo>
                  <a:cubicBezTo>
                    <a:pt x="25356" y="11138"/>
                    <a:pt x="24546" y="10375"/>
                    <a:pt x="23950" y="10375"/>
                  </a:cubicBezTo>
                  <a:cubicBezTo>
                    <a:pt x="23789" y="10375"/>
                    <a:pt x="23643" y="10431"/>
                    <a:pt x="23527" y="10567"/>
                  </a:cubicBezTo>
                  <a:cubicBezTo>
                    <a:pt x="22828" y="11297"/>
                    <a:pt x="24074" y="12847"/>
                    <a:pt x="24530" y="13364"/>
                  </a:cubicBezTo>
                  <a:cubicBezTo>
                    <a:pt x="25350" y="14276"/>
                    <a:pt x="26353" y="14944"/>
                    <a:pt x="27539" y="15309"/>
                  </a:cubicBezTo>
                  <a:cubicBezTo>
                    <a:pt x="27610" y="15427"/>
                    <a:pt x="27735" y="15472"/>
                    <a:pt x="27859" y="15472"/>
                  </a:cubicBezTo>
                  <a:cubicBezTo>
                    <a:pt x="27895" y="15472"/>
                    <a:pt x="27930" y="15468"/>
                    <a:pt x="27964" y="15461"/>
                  </a:cubicBezTo>
                  <a:lnTo>
                    <a:pt x="27964" y="15461"/>
                  </a:lnTo>
                  <a:cubicBezTo>
                    <a:pt x="27721" y="16829"/>
                    <a:pt x="27509" y="18227"/>
                    <a:pt x="27357" y="19656"/>
                  </a:cubicBezTo>
                  <a:cubicBezTo>
                    <a:pt x="26774" y="18830"/>
                    <a:pt x="25474" y="17210"/>
                    <a:pt x="24587" y="17210"/>
                  </a:cubicBezTo>
                  <a:cubicBezTo>
                    <a:pt x="24364" y="17210"/>
                    <a:pt x="24166" y="17313"/>
                    <a:pt x="24013" y="17558"/>
                  </a:cubicBezTo>
                  <a:cubicBezTo>
                    <a:pt x="23618" y="18166"/>
                    <a:pt x="24226" y="19108"/>
                    <a:pt x="24621" y="19564"/>
                  </a:cubicBezTo>
                  <a:cubicBezTo>
                    <a:pt x="25290" y="20324"/>
                    <a:pt x="26293" y="20659"/>
                    <a:pt x="27235" y="20963"/>
                  </a:cubicBezTo>
                  <a:cubicBezTo>
                    <a:pt x="27113" y="22452"/>
                    <a:pt x="27083" y="23972"/>
                    <a:pt x="27174" y="25461"/>
                  </a:cubicBezTo>
                  <a:cubicBezTo>
                    <a:pt x="25594" y="23789"/>
                    <a:pt x="24043" y="22148"/>
                    <a:pt x="22402" y="20567"/>
                  </a:cubicBezTo>
                  <a:cubicBezTo>
                    <a:pt x="22554" y="20507"/>
                    <a:pt x="22676" y="20415"/>
                    <a:pt x="22676" y="20264"/>
                  </a:cubicBezTo>
                  <a:cubicBezTo>
                    <a:pt x="22761" y="19352"/>
                    <a:pt x="23648" y="12293"/>
                    <a:pt x="21479" y="12293"/>
                  </a:cubicBezTo>
                  <a:cubicBezTo>
                    <a:pt x="21334" y="12293"/>
                    <a:pt x="21176" y="12325"/>
                    <a:pt x="21004" y="12391"/>
                  </a:cubicBezTo>
                  <a:cubicBezTo>
                    <a:pt x="19910" y="12817"/>
                    <a:pt x="19970" y="15400"/>
                    <a:pt x="20031" y="16312"/>
                  </a:cubicBezTo>
                  <a:cubicBezTo>
                    <a:pt x="20092" y="17923"/>
                    <a:pt x="20578" y="19504"/>
                    <a:pt x="21460" y="20902"/>
                  </a:cubicBezTo>
                  <a:cubicBezTo>
                    <a:pt x="21490" y="20963"/>
                    <a:pt x="21551" y="20963"/>
                    <a:pt x="21581" y="21023"/>
                  </a:cubicBezTo>
                  <a:cubicBezTo>
                    <a:pt x="21612" y="21115"/>
                    <a:pt x="21642" y="21267"/>
                    <a:pt x="21703" y="21388"/>
                  </a:cubicBezTo>
                  <a:cubicBezTo>
                    <a:pt x="20876" y="20975"/>
                    <a:pt x="19979" y="20735"/>
                    <a:pt x="19069" y="20735"/>
                  </a:cubicBezTo>
                  <a:cubicBezTo>
                    <a:pt x="18509" y="20735"/>
                    <a:pt x="17943" y="20826"/>
                    <a:pt x="17387" y="21023"/>
                  </a:cubicBezTo>
                  <a:cubicBezTo>
                    <a:pt x="16475" y="21358"/>
                    <a:pt x="14408" y="22482"/>
                    <a:pt x="14560" y="23698"/>
                  </a:cubicBezTo>
                  <a:cubicBezTo>
                    <a:pt x="14613" y="24404"/>
                    <a:pt x="15352" y="24587"/>
                    <a:pt x="16111" y="24587"/>
                  </a:cubicBezTo>
                  <a:cubicBezTo>
                    <a:pt x="16660" y="24587"/>
                    <a:pt x="17220" y="24491"/>
                    <a:pt x="17539" y="24428"/>
                  </a:cubicBezTo>
                  <a:cubicBezTo>
                    <a:pt x="19180" y="24093"/>
                    <a:pt x="20700" y="23212"/>
                    <a:pt x="22159" y="22391"/>
                  </a:cubicBezTo>
                  <a:cubicBezTo>
                    <a:pt x="22676" y="23303"/>
                    <a:pt x="23435" y="24124"/>
                    <a:pt x="24013" y="24884"/>
                  </a:cubicBezTo>
                  <a:cubicBezTo>
                    <a:pt x="25138" y="26403"/>
                    <a:pt x="26323" y="27862"/>
                    <a:pt x="27630" y="29230"/>
                  </a:cubicBezTo>
                  <a:cubicBezTo>
                    <a:pt x="27873" y="30598"/>
                    <a:pt x="28268" y="31966"/>
                    <a:pt x="28755" y="33273"/>
                  </a:cubicBezTo>
                  <a:cubicBezTo>
                    <a:pt x="25381" y="37072"/>
                    <a:pt x="21885" y="40811"/>
                    <a:pt x="18299" y="44428"/>
                  </a:cubicBezTo>
                  <a:cubicBezTo>
                    <a:pt x="18268" y="43668"/>
                    <a:pt x="18207" y="42939"/>
                    <a:pt x="18116" y="42179"/>
                  </a:cubicBezTo>
                  <a:cubicBezTo>
                    <a:pt x="19940" y="40781"/>
                    <a:pt x="21855" y="39139"/>
                    <a:pt x="23071" y="37133"/>
                  </a:cubicBezTo>
                  <a:cubicBezTo>
                    <a:pt x="23466" y="36434"/>
                    <a:pt x="24621" y="34276"/>
                    <a:pt x="23709" y="33577"/>
                  </a:cubicBezTo>
                  <a:cubicBezTo>
                    <a:pt x="23568" y="33469"/>
                    <a:pt x="23420" y="33422"/>
                    <a:pt x="23268" y="33422"/>
                  </a:cubicBezTo>
                  <a:cubicBezTo>
                    <a:pt x="22305" y="33422"/>
                    <a:pt x="21189" y="35323"/>
                    <a:pt x="20821" y="35796"/>
                  </a:cubicBezTo>
                  <a:cubicBezTo>
                    <a:pt x="19636" y="37315"/>
                    <a:pt x="18724" y="38957"/>
                    <a:pt x="17964" y="40689"/>
                  </a:cubicBezTo>
                  <a:cubicBezTo>
                    <a:pt x="17903" y="40051"/>
                    <a:pt x="17843" y="39443"/>
                    <a:pt x="17782" y="38805"/>
                  </a:cubicBezTo>
                  <a:cubicBezTo>
                    <a:pt x="17751" y="38349"/>
                    <a:pt x="17691" y="37923"/>
                    <a:pt x="17630" y="37467"/>
                  </a:cubicBezTo>
                  <a:cubicBezTo>
                    <a:pt x="18694" y="36282"/>
                    <a:pt x="24743" y="29109"/>
                    <a:pt x="22098" y="28349"/>
                  </a:cubicBezTo>
                  <a:cubicBezTo>
                    <a:pt x="22029" y="28330"/>
                    <a:pt x="21959" y="28321"/>
                    <a:pt x="21886" y="28321"/>
                  </a:cubicBezTo>
                  <a:cubicBezTo>
                    <a:pt x="20803" y="28321"/>
                    <a:pt x="19332" y="30336"/>
                    <a:pt x="18876" y="30963"/>
                  </a:cubicBezTo>
                  <a:cubicBezTo>
                    <a:pt x="17903" y="32300"/>
                    <a:pt x="17235" y="33790"/>
                    <a:pt x="16931" y="35370"/>
                  </a:cubicBezTo>
                  <a:cubicBezTo>
                    <a:pt x="16900" y="35309"/>
                    <a:pt x="16870" y="35218"/>
                    <a:pt x="16840" y="35188"/>
                  </a:cubicBezTo>
                  <a:cubicBezTo>
                    <a:pt x="16748" y="33030"/>
                    <a:pt x="15958" y="30993"/>
                    <a:pt x="14955" y="29109"/>
                  </a:cubicBezTo>
                  <a:cubicBezTo>
                    <a:pt x="14570" y="28339"/>
                    <a:pt x="13818" y="26466"/>
                    <a:pt x="12697" y="26466"/>
                  </a:cubicBezTo>
                  <a:cubicBezTo>
                    <a:pt x="12490" y="26466"/>
                    <a:pt x="12270" y="26530"/>
                    <a:pt x="12037" y="26677"/>
                  </a:cubicBezTo>
                  <a:cubicBezTo>
                    <a:pt x="10487" y="27650"/>
                    <a:pt x="11460" y="31054"/>
                    <a:pt x="12007" y="32331"/>
                  </a:cubicBezTo>
                  <a:cubicBezTo>
                    <a:pt x="12767" y="34246"/>
                    <a:pt x="14104" y="35765"/>
                    <a:pt x="15776" y="36860"/>
                  </a:cubicBezTo>
                  <a:cubicBezTo>
                    <a:pt x="15654" y="37528"/>
                    <a:pt x="15563" y="38197"/>
                    <a:pt x="15502" y="38866"/>
                  </a:cubicBezTo>
                  <a:cubicBezTo>
                    <a:pt x="13954" y="37732"/>
                    <a:pt x="12130" y="37177"/>
                    <a:pt x="10212" y="37177"/>
                  </a:cubicBezTo>
                  <a:cubicBezTo>
                    <a:pt x="10021" y="37177"/>
                    <a:pt x="9829" y="37183"/>
                    <a:pt x="9636" y="37194"/>
                  </a:cubicBezTo>
                  <a:cubicBezTo>
                    <a:pt x="8572" y="37285"/>
                    <a:pt x="5988" y="37376"/>
                    <a:pt x="6049" y="38957"/>
                  </a:cubicBezTo>
                  <a:cubicBezTo>
                    <a:pt x="6110" y="40416"/>
                    <a:pt x="8846" y="40720"/>
                    <a:pt x="9879" y="40872"/>
                  </a:cubicBezTo>
                  <a:cubicBezTo>
                    <a:pt x="10527" y="40960"/>
                    <a:pt x="11211" y="41016"/>
                    <a:pt x="11898" y="41016"/>
                  </a:cubicBezTo>
                  <a:cubicBezTo>
                    <a:pt x="13114" y="41016"/>
                    <a:pt x="14343" y="40840"/>
                    <a:pt x="15411" y="40355"/>
                  </a:cubicBezTo>
                  <a:lnTo>
                    <a:pt x="15411" y="40355"/>
                  </a:lnTo>
                  <a:cubicBezTo>
                    <a:pt x="15381" y="41388"/>
                    <a:pt x="15381" y="42452"/>
                    <a:pt x="15411" y="43516"/>
                  </a:cubicBezTo>
                  <a:cubicBezTo>
                    <a:pt x="15381" y="43395"/>
                    <a:pt x="15350" y="43273"/>
                    <a:pt x="15259" y="43212"/>
                  </a:cubicBezTo>
                  <a:cubicBezTo>
                    <a:pt x="15040" y="42976"/>
                    <a:pt x="14531" y="42918"/>
                    <a:pt x="14043" y="42918"/>
                  </a:cubicBezTo>
                  <a:cubicBezTo>
                    <a:pt x="13652" y="42918"/>
                    <a:pt x="13274" y="42956"/>
                    <a:pt x="13071" y="42969"/>
                  </a:cubicBezTo>
                  <a:cubicBezTo>
                    <a:pt x="11824" y="43060"/>
                    <a:pt x="9575" y="43455"/>
                    <a:pt x="8724" y="44580"/>
                  </a:cubicBezTo>
                  <a:cubicBezTo>
                    <a:pt x="8481" y="44884"/>
                    <a:pt x="8481" y="45249"/>
                    <a:pt x="8724" y="45553"/>
                  </a:cubicBezTo>
                  <a:cubicBezTo>
                    <a:pt x="8946" y="45790"/>
                    <a:pt x="9276" y="45861"/>
                    <a:pt x="9627" y="45861"/>
                  </a:cubicBezTo>
                  <a:cubicBezTo>
                    <a:pt x="9996" y="45861"/>
                    <a:pt x="10388" y="45782"/>
                    <a:pt x="10700" y="45735"/>
                  </a:cubicBezTo>
                  <a:cubicBezTo>
                    <a:pt x="12341" y="45522"/>
                    <a:pt x="13952" y="45097"/>
                    <a:pt x="15472" y="44489"/>
                  </a:cubicBezTo>
                  <a:cubicBezTo>
                    <a:pt x="15502" y="45279"/>
                    <a:pt x="15563" y="46130"/>
                    <a:pt x="15685" y="46921"/>
                  </a:cubicBezTo>
                  <a:cubicBezTo>
                    <a:pt x="13739" y="48835"/>
                    <a:pt x="11824" y="50720"/>
                    <a:pt x="9849" y="52574"/>
                  </a:cubicBezTo>
                  <a:cubicBezTo>
                    <a:pt x="9909" y="51176"/>
                    <a:pt x="10092" y="49626"/>
                    <a:pt x="9575" y="48288"/>
                  </a:cubicBezTo>
                  <a:cubicBezTo>
                    <a:pt x="9311" y="47602"/>
                    <a:pt x="8611" y="46571"/>
                    <a:pt x="7735" y="46571"/>
                  </a:cubicBezTo>
                  <a:cubicBezTo>
                    <a:pt x="7602" y="46571"/>
                    <a:pt x="7466" y="46595"/>
                    <a:pt x="7326" y="46647"/>
                  </a:cubicBezTo>
                  <a:cubicBezTo>
                    <a:pt x="6262" y="47072"/>
                    <a:pt x="6444" y="49048"/>
                    <a:pt x="6596" y="49930"/>
                  </a:cubicBezTo>
                  <a:cubicBezTo>
                    <a:pt x="6748" y="51024"/>
                    <a:pt x="7174" y="52027"/>
                    <a:pt x="7721" y="52969"/>
                  </a:cubicBezTo>
                  <a:cubicBezTo>
                    <a:pt x="6960" y="52731"/>
                    <a:pt x="6199" y="52605"/>
                    <a:pt x="5424" y="52605"/>
                  </a:cubicBezTo>
                  <a:cubicBezTo>
                    <a:pt x="5208" y="52605"/>
                    <a:pt x="4991" y="52615"/>
                    <a:pt x="4773" y="52635"/>
                  </a:cubicBezTo>
                  <a:cubicBezTo>
                    <a:pt x="3769" y="52696"/>
                    <a:pt x="1824" y="52969"/>
                    <a:pt x="1429" y="54155"/>
                  </a:cubicBezTo>
                  <a:cubicBezTo>
                    <a:pt x="1107" y="55209"/>
                    <a:pt x="1927" y="55551"/>
                    <a:pt x="3142" y="55551"/>
                  </a:cubicBezTo>
                  <a:cubicBezTo>
                    <a:pt x="4450" y="55551"/>
                    <a:pt x="6216" y="55154"/>
                    <a:pt x="7508" y="54823"/>
                  </a:cubicBezTo>
                  <a:lnTo>
                    <a:pt x="7508" y="54823"/>
                  </a:lnTo>
                  <a:cubicBezTo>
                    <a:pt x="5198" y="57042"/>
                    <a:pt x="2858" y="59200"/>
                    <a:pt x="487" y="61358"/>
                  </a:cubicBezTo>
                  <a:cubicBezTo>
                    <a:pt x="365" y="61389"/>
                    <a:pt x="304" y="61480"/>
                    <a:pt x="274" y="61602"/>
                  </a:cubicBezTo>
                  <a:cubicBezTo>
                    <a:pt x="213" y="61602"/>
                    <a:pt x="213" y="61632"/>
                    <a:pt x="183" y="61632"/>
                  </a:cubicBezTo>
                  <a:cubicBezTo>
                    <a:pt x="0" y="61784"/>
                    <a:pt x="61" y="61997"/>
                    <a:pt x="213" y="62118"/>
                  </a:cubicBezTo>
                  <a:cubicBezTo>
                    <a:pt x="335" y="63729"/>
                    <a:pt x="1429" y="65036"/>
                    <a:pt x="2493" y="66191"/>
                  </a:cubicBezTo>
                  <a:cubicBezTo>
                    <a:pt x="2562" y="66268"/>
                    <a:pt x="2641" y="66301"/>
                    <a:pt x="2719" y="66301"/>
                  </a:cubicBezTo>
                  <a:cubicBezTo>
                    <a:pt x="2945" y="66301"/>
                    <a:pt x="3153" y="66023"/>
                    <a:pt x="3040" y="65796"/>
                  </a:cubicBezTo>
                  <a:cubicBezTo>
                    <a:pt x="3040" y="65766"/>
                    <a:pt x="3070" y="65766"/>
                    <a:pt x="3070" y="65766"/>
                  </a:cubicBezTo>
                  <a:cubicBezTo>
                    <a:pt x="5380" y="62909"/>
                    <a:pt x="7751" y="60112"/>
                    <a:pt x="10092" y="57346"/>
                  </a:cubicBezTo>
                  <a:cubicBezTo>
                    <a:pt x="10153" y="57361"/>
                    <a:pt x="10206" y="57369"/>
                    <a:pt x="10255" y="57369"/>
                  </a:cubicBezTo>
                  <a:cubicBezTo>
                    <a:pt x="10305" y="57369"/>
                    <a:pt x="10350" y="57361"/>
                    <a:pt x="10396" y="57346"/>
                  </a:cubicBezTo>
                  <a:lnTo>
                    <a:pt x="10457" y="57377"/>
                  </a:lnTo>
                  <a:cubicBezTo>
                    <a:pt x="12190" y="58065"/>
                    <a:pt x="14073" y="58454"/>
                    <a:pt x="15980" y="58454"/>
                  </a:cubicBezTo>
                  <a:cubicBezTo>
                    <a:pt x="16347" y="58454"/>
                    <a:pt x="16715" y="58439"/>
                    <a:pt x="17083" y="58410"/>
                  </a:cubicBezTo>
                  <a:cubicBezTo>
                    <a:pt x="18055" y="58319"/>
                    <a:pt x="20214" y="58197"/>
                    <a:pt x="20031" y="56769"/>
                  </a:cubicBezTo>
                  <a:cubicBezTo>
                    <a:pt x="19848" y="55483"/>
                    <a:pt x="18052" y="55273"/>
                    <a:pt x="16687" y="55273"/>
                  </a:cubicBezTo>
                  <a:cubicBezTo>
                    <a:pt x="16244" y="55273"/>
                    <a:pt x="15846" y="55295"/>
                    <a:pt x="15563" y="55310"/>
                  </a:cubicBezTo>
                  <a:cubicBezTo>
                    <a:pt x="14286" y="55401"/>
                    <a:pt x="12523" y="55431"/>
                    <a:pt x="11216" y="56009"/>
                  </a:cubicBezTo>
                  <a:cubicBezTo>
                    <a:pt x="12919" y="54003"/>
                    <a:pt x="14651" y="51936"/>
                    <a:pt x="16414" y="49930"/>
                  </a:cubicBezTo>
                  <a:cubicBezTo>
                    <a:pt x="19150" y="49352"/>
                    <a:pt x="21916" y="48775"/>
                    <a:pt x="24651" y="48136"/>
                  </a:cubicBezTo>
                  <a:lnTo>
                    <a:pt x="24651" y="48136"/>
                  </a:lnTo>
                  <a:cubicBezTo>
                    <a:pt x="24499" y="49899"/>
                    <a:pt x="25806" y="52027"/>
                    <a:pt x="26779" y="53304"/>
                  </a:cubicBezTo>
                  <a:cubicBezTo>
                    <a:pt x="27433" y="54121"/>
                    <a:pt x="28747" y="55648"/>
                    <a:pt x="30020" y="55648"/>
                  </a:cubicBezTo>
                  <a:cubicBezTo>
                    <a:pt x="30166" y="55648"/>
                    <a:pt x="30312" y="55627"/>
                    <a:pt x="30457" y="55583"/>
                  </a:cubicBezTo>
                  <a:cubicBezTo>
                    <a:pt x="31764" y="55219"/>
                    <a:pt x="31490" y="53699"/>
                    <a:pt x="30974" y="52817"/>
                  </a:cubicBezTo>
                  <a:cubicBezTo>
                    <a:pt x="29788" y="50902"/>
                    <a:pt x="27235" y="49535"/>
                    <a:pt x="25350" y="48592"/>
                  </a:cubicBezTo>
                  <a:cubicBezTo>
                    <a:pt x="25290" y="48410"/>
                    <a:pt x="25290" y="48228"/>
                    <a:pt x="25350" y="48076"/>
                  </a:cubicBezTo>
                  <a:lnTo>
                    <a:pt x="25350" y="47984"/>
                  </a:lnTo>
                  <a:cubicBezTo>
                    <a:pt x="27357" y="47528"/>
                    <a:pt x="29332" y="47042"/>
                    <a:pt x="31308" y="46556"/>
                  </a:cubicBezTo>
                  <a:lnTo>
                    <a:pt x="31308" y="46586"/>
                  </a:lnTo>
                  <a:cubicBezTo>
                    <a:pt x="31946" y="48744"/>
                    <a:pt x="33132" y="50690"/>
                    <a:pt x="34955" y="52088"/>
                  </a:cubicBezTo>
                  <a:cubicBezTo>
                    <a:pt x="35617" y="52566"/>
                    <a:pt x="36893" y="53473"/>
                    <a:pt x="37952" y="53473"/>
                  </a:cubicBezTo>
                  <a:cubicBezTo>
                    <a:pt x="38305" y="53473"/>
                    <a:pt x="38633" y="53372"/>
                    <a:pt x="38907" y="53121"/>
                  </a:cubicBezTo>
                  <a:cubicBezTo>
                    <a:pt x="39849" y="52240"/>
                    <a:pt x="38725" y="50538"/>
                    <a:pt x="38056" y="49717"/>
                  </a:cubicBezTo>
                  <a:cubicBezTo>
                    <a:pt x="36627" y="47984"/>
                    <a:pt x="34469" y="46951"/>
                    <a:pt x="32220" y="46617"/>
                  </a:cubicBezTo>
                  <a:cubicBezTo>
                    <a:pt x="32210" y="46606"/>
                    <a:pt x="32193" y="46603"/>
                    <a:pt x="32174" y="46603"/>
                  </a:cubicBezTo>
                  <a:cubicBezTo>
                    <a:pt x="32135" y="46603"/>
                    <a:pt x="32088" y="46617"/>
                    <a:pt x="32068" y="46617"/>
                  </a:cubicBezTo>
                  <a:cubicBezTo>
                    <a:pt x="32037" y="46556"/>
                    <a:pt x="32037" y="46465"/>
                    <a:pt x="31977" y="46404"/>
                  </a:cubicBezTo>
                  <a:cubicBezTo>
                    <a:pt x="33922" y="45887"/>
                    <a:pt x="35867" y="45401"/>
                    <a:pt x="37813" y="44884"/>
                  </a:cubicBezTo>
                  <a:cubicBezTo>
                    <a:pt x="37813" y="44914"/>
                    <a:pt x="37843" y="44945"/>
                    <a:pt x="37843" y="44975"/>
                  </a:cubicBezTo>
                  <a:cubicBezTo>
                    <a:pt x="38725" y="47103"/>
                    <a:pt x="40092" y="48927"/>
                    <a:pt x="41916" y="50355"/>
                  </a:cubicBezTo>
                  <a:cubicBezTo>
                    <a:pt x="42458" y="50774"/>
                    <a:pt x="43959" y="52012"/>
                    <a:pt x="45059" y="52012"/>
                  </a:cubicBezTo>
                  <a:cubicBezTo>
                    <a:pt x="45316" y="52012"/>
                    <a:pt x="45550" y="51945"/>
                    <a:pt x="45746" y="51784"/>
                  </a:cubicBezTo>
                  <a:cubicBezTo>
                    <a:pt x="46688" y="50994"/>
                    <a:pt x="45412" y="49139"/>
                    <a:pt x="44895" y="48562"/>
                  </a:cubicBezTo>
                  <a:cubicBezTo>
                    <a:pt x="43466" y="46708"/>
                    <a:pt x="41308" y="45674"/>
                    <a:pt x="39241" y="44610"/>
                  </a:cubicBezTo>
                  <a:cubicBezTo>
                    <a:pt x="40336" y="44306"/>
                    <a:pt x="41399" y="43972"/>
                    <a:pt x="42524" y="43668"/>
                  </a:cubicBezTo>
                  <a:cubicBezTo>
                    <a:pt x="43967" y="43984"/>
                    <a:pt x="45436" y="44159"/>
                    <a:pt x="46930" y="44159"/>
                  </a:cubicBezTo>
                  <a:cubicBezTo>
                    <a:pt x="47734" y="44159"/>
                    <a:pt x="48545" y="44109"/>
                    <a:pt x="49363" y="44003"/>
                  </a:cubicBezTo>
                  <a:cubicBezTo>
                    <a:pt x="50427" y="43851"/>
                    <a:pt x="53801" y="43668"/>
                    <a:pt x="53801" y="42027"/>
                  </a:cubicBezTo>
                  <a:cubicBezTo>
                    <a:pt x="53801" y="40708"/>
                    <a:pt x="51923" y="40466"/>
                    <a:pt x="50610" y="40466"/>
                  </a:cubicBezTo>
                  <a:cubicBezTo>
                    <a:pt x="50228" y="40466"/>
                    <a:pt x="49893" y="40486"/>
                    <a:pt x="49667" y="40507"/>
                  </a:cubicBezTo>
                  <a:cubicBezTo>
                    <a:pt x="47175" y="40689"/>
                    <a:pt x="44804" y="41419"/>
                    <a:pt x="42585" y="42544"/>
                  </a:cubicBezTo>
                  <a:cubicBezTo>
                    <a:pt x="40852" y="42756"/>
                    <a:pt x="39059" y="42999"/>
                    <a:pt x="37296" y="43303"/>
                  </a:cubicBezTo>
                  <a:cubicBezTo>
                    <a:pt x="39728" y="41632"/>
                    <a:pt x="43983" y="38227"/>
                    <a:pt x="42250" y="36981"/>
                  </a:cubicBezTo>
                  <a:cubicBezTo>
                    <a:pt x="42039" y="36826"/>
                    <a:pt x="41811" y="36760"/>
                    <a:pt x="41576" y="36760"/>
                  </a:cubicBezTo>
                  <a:cubicBezTo>
                    <a:pt x="40661" y="36760"/>
                    <a:pt x="39639" y="37744"/>
                    <a:pt x="39059" y="38227"/>
                  </a:cubicBezTo>
                  <a:cubicBezTo>
                    <a:pt x="37387" y="39595"/>
                    <a:pt x="36141" y="41328"/>
                    <a:pt x="35259" y="43273"/>
                  </a:cubicBezTo>
                  <a:cubicBezTo>
                    <a:pt x="35168" y="43425"/>
                    <a:pt x="35259" y="43577"/>
                    <a:pt x="35320" y="43668"/>
                  </a:cubicBezTo>
                  <a:cubicBezTo>
                    <a:pt x="33101" y="44063"/>
                    <a:pt x="30852" y="44580"/>
                    <a:pt x="28603" y="44975"/>
                  </a:cubicBezTo>
                  <a:cubicBezTo>
                    <a:pt x="29971" y="44458"/>
                    <a:pt x="31278" y="43820"/>
                    <a:pt x="32402" y="42939"/>
                  </a:cubicBezTo>
                  <a:cubicBezTo>
                    <a:pt x="33314" y="42300"/>
                    <a:pt x="35715" y="40233"/>
                    <a:pt x="35168" y="38835"/>
                  </a:cubicBezTo>
                  <a:cubicBezTo>
                    <a:pt x="35000" y="38396"/>
                    <a:pt x="34689" y="38209"/>
                    <a:pt x="34281" y="38209"/>
                  </a:cubicBezTo>
                  <a:cubicBezTo>
                    <a:pt x="32031" y="38209"/>
                    <a:pt x="26819" y="43913"/>
                    <a:pt x="26201" y="44762"/>
                  </a:cubicBezTo>
                  <a:cubicBezTo>
                    <a:pt x="26110" y="44945"/>
                    <a:pt x="26171" y="45097"/>
                    <a:pt x="26293" y="45188"/>
                  </a:cubicBezTo>
                  <a:cubicBezTo>
                    <a:pt x="26141" y="45218"/>
                    <a:pt x="25989" y="45279"/>
                    <a:pt x="25837" y="45340"/>
                  </a:cubicBezTo>
                  <a:cubicBezTo>
                    <a:pt x="25715" y="45370"/>
                    <a:pt x="25685" y="45431"/>
                    <a:pt x="25654" y="45522"/>
                  </a:cubicBezTo>
                  <a:cubicBezTo>
                    <a:pt x="23709" y="45826"/>
                    <a:pt x="21764" y="46100"/>
                    <a:pt x="19818" y="46191"/>
                  </a:cubicBezTo>
                  <a:cubicBezTo>
                    <a:pt x="23435" y="42027"/>
                    <a:pt x="27022" y="37802"/>
                    <a:pt x="30518" y="33546"/>
                  </a:cubicBezTo>
                  <a:lnTo>
                    <a:pt x="30548" y="33577"/>
                  </a:lnTo>
                  <a:cubicBezTo>
                    <a:pt x="30427" y="33729"/>
                    <a:pt x="30457" y="34033"/>
                    <a:pt x="30730" y="34124"/>
                  </a:cubicBezTo>
                  <a:cubicBezTo>
                    <a:pt x="32652" y="34646"/>
                    <a:pt x="34629" y="35131"/>
                    <a:pt x="36618" y="35131"/>
                  </a:cubicBezTo>
                  <a:cubicBezTo>
                    <a:pt x="37177" y="35131"/>
                    <a:pt x="37738" y="35092"/>
                    <a:pt x="38299" y="35005"/>
                  </a:cubicBezTo>
                  <a:cubicBezTo>
                    <a:pt x="39636" y="34762"/>
                    <a:pt x="42585" y="34002"/>
                    <a:pt x="42402" y="32148"/>
                  </a:cubicBezTo>
                  <a:cubicBezTo>
                    <a:pt x="42242" y="30416"/>
                    <a:pt x="40026" y="30226"/>
                    <a:pt x="38540" y="30226"/>
                  </a:cubicBezTo>
                  <a:cubicBezTo>
                    <a:pt x="38331" y="30226"/>
                    <a:pt x="38137" y="30230"/>
                    <a:pt x="37965" y="30233"/>
                  </a:cubicBezTo>
                  <a:cubicBezTo>
                    <a:pt x="35867" y="30294"/>
                    <a:pt x="33892" y="30811"/>
                    <a:pt x="32037" y="31662"/>
                  </a:cubicBezTo>
                  <a:cubicBezTo>
                    <a:pt x="33892" y="29321"/>
                    <a:pt x="35685" y="27011"/>
                    <a:pt x="37448" y="24671"/>
                  </a:cubicBezTo>
                  <a:cubicBezTo>
                    <a:pt x="37512" y="24735"/>
                    <a:pt x="37592" y="24800"/>
                    <a:pt x="37687" y="24800"/>
                  </a:cubicBezTo>
                  <a:cubicBezTo>
                    <a:pt x="37726" y="24800"/>
                    <a:pt x="37768" y="24789"/>
                    <a:pt x="37813" y="24762"/>
                  </a:cubicBezTo>
                  <a:cubicBezTo>
                    <a:pt x="39332" y="24124"/>
                    <a:pt x="40883" y="23516"/>
                    <a:pt x="42402" y="22878"/>
                  </a:cubicBezTo>
                  <a:lnTo>
                    <a:pt x="42402" y="22878"/>
                  </a:lnTo>
                  <a:cubicBezTo>
                    <a:pt x="42402" y="22938"/>
                    <a:pt x="42372" y="23030"/>
                    <a:pt x="42402" y="23090"/>
                  </a:cubicBezTo>
                  <a:cubicBezTo>
                    <a:pt x="43071" y="25279"/>
                    <a:pt x="44196" y="27406"/>
                    <a:pt x="46019" y="28805"/>
                  </a:cubicBezTo>
                  <a:cubicBezTo>
                    <a:pt x="46581" y="29237"/>
                    <a:pt x="47771" y="30052"/>
                    <a:pt x="48730" y="30052"/>
                  </a:cubicBezTo>
                  <a:cubicBezTo>
                    <a:pt x="49121" y="30052"/>
                    <a:pt x="49473" y="29917"/>
                    <a:pt x="49728" y="29565"/>
                  </a:cubicBezTo>
                  <a:cubicBezTo>
                    <a:pt x="50518" y="28410"/>
                    <a:pt x="49454" y="26251"/>
                    <a:pt x="48786" y="25309"/>
                  </a:cubicBezTo>
                  <a:cubicBezTo>
                    <a:pt x="47478" y="23516"/>
                    <a:pt x="45412" y="22726"/>
                    <a:pt x="43284" y="22482"/>
                  </a:cubicBezTo>
                  <a:cubicBezTo>
                    <a:pt x="44956" y="21783"/>
                    <a:pt x="46627" y="21023"/>
                    <a:pt x="48238" y="20203"/>
                  </a:cubicBezTo>
                  <a:cubicBezTo>
                    <a:pt x="48299" y="20264"/>
                    <a:pt x="48360" y="20294"/>
                    <a:pt x="48390" y="20294"/>
                  </a:cubicBezTo>
                  <a:cubicBezTo>
                    <a:pt x="48482" y="20324"/>
                    <a:pt x="48542" y="20355"/>
                    <a:pt x="48634" y="20355"/>
                  </a:cubicBezTo>
                  <a:cubicBezTo>
                    <a:pt x="49150" y="21814"/>
                    <a:pt x="50366" y="22908"/>
                    <a:pt x="51673" y="23759"/>
                  </a:cubicBezTo>
                  <a:cubicBezTo>
                    <a:pt x="52361" y="24172"/>
                    <a:pt x="54260" y="25259"/>
                    <a:pt x="55543" y="25259"/>
                  </a:cubicBezTo>
                  <a:cubicBezTo>
                    <a:pt x="55960" y="25259"/>
                    <a:pt x="56313" y="25144"/>
                    <a:pt x="56536" y="24853"/>
                  </a:cubicBezTo>
                  <a:cubicBezTo>
                    <a:pt x="57205" y="24002"/>
                    <a:pt x="55807" y="23151"/>
                    <a:pt x="55229" y="22726"/>
                  </a:cubicBezTo>
                  <a:cubicBezTo>
                    <a:pt x="53466" y="21358"/>
                    <a:pt x="51400" y="20415"/>
                    <a:pt x="49211" y="19838"/>
                  </a:cubicBezTo>
                  <a:cubicBezTo>
                    <a:pt x="50944" y="18957"/>
                    <a:pt x="52615" y="18045"/>
                    <a:pt x="54287" y="17072"/>
                  </a:cubicBezTo>
                  <a:cubicBezTo>
                    <a:pt x="55400" y="17295"/>
                    <a:pt x="56513" y="17427"/>
                    <a:pt x="57626" y="17427"/>
                  </a:cubicBezTo>
                  <a:cubicBezTo>
                    <a:pt x="58337" y="17427"/>
                    <a:pt x="59048" y="17373"/>
                    <a:pt x="59758" y="17254"/>
                  </a:cubicBezTo>
                  <a:cubicBezTo>
                    <a:pt x="60822" y="17072"/>
                    <a:pt x="63588" y="16677"/>
                    <a:pt x="63375" y="15035"/>
                  </a:cubicBezTo>
                  <a:cubicBezTo>
                    <a:pt x="63268" y="14088"/>
                    <a:pt x="62331" y="13856"/>
                    <a:pt x="61366" y="13856"/>
                  </a:cubicBezTo>
                  <a:cubicBezTo>
                    <a:pt x="60691" y="13856"/>
                    <a:pt x="60002" y="13970"/>
                    <a:pt x="59576" y="14032"/>
                  </a:cubicBezTo>
                  <a:cubicBezTo>
                    <a:pt x="57448" y="14276"/>
                    <a:pt x="55442" y="15035"/>
                    <a:pt x="53527" y="16099"/>
                  </a:cubicBezTo>
                  <a:cubicBezTo>
                    <a:pt x="53466" y="16160"/>
                    <a:pt x="53406" y="16221"/>
                    <a:pt x="53375" y="16312"/>
                  </a:cubicBezTo>
                  <a:cubicBezTo>
                    <a:pt x="48786" y="17558"/>
                    <a:pt x="44378" y="19200"/>
                    <a:pt x="40092" y="21206"/>
                  </a:cubicBezTo>
                  <a:cubicBezTo>
                    <a:pt x="41399" y="19352"/>
                    <a:pt x="42737" y="17437"/>
                    <a:pt x="43983" y="15552"/>
                  </a:cubicBezTo>
                  <a:cubicBezTo>
                    <a:pt x="44018" y="15561"/>
                    <a:pt x="44055" y="15565"/>
                    <a:pt x="44092" y="15565"/>
                  </a:cubicBezTo>
                  <a:cubicBezTo>
                    <a:pt x="44306" y="15565"/>
                    <a:pt x="44517" y="15417"/>
                    <a:pt x="44439" y="15157"/>
                  </a:cubicBezTo>
                  <a:cubicBezTo>
                    <a:pt x="44439" y="15127"/>
                    <a:pt x="44409" y="15096"/>
                    <a:pt x="44409" y="15035"/>
                  </a:cubicBezTo>
                  <a:lnTo>
                    <a:pt x="44409" y="15035"/>
                  </a:lnTo>
                  <a:cubicBezTo>
                    <a:pt x="44500" y="15127"/>
                    <a:pt x="44561" y="15157"/>
                    <a:pt x="44682" y="15157"/>
                  </a:cubicBezTo>
                  <a:cubicBezTo>
                    <a:pt x="46171" y="15035"/>
                    <a:pt x="55807" y="14580"/>
                    <a:pt x="54287" y="11388"/>
                  </a:cubicBezTo>
                  <a:cubicBezTo>
                    <a:pt x="54023" y="10848"/>
                    <a:pt x="53453" y="10671"/>
                    <a:pt x="52802" y="10671"/>
                  </a:cubicBezTo>
                  <a:cubicBezTo>
                    <a:pt x="51878" y="10671"/>
                    <a:pt x="50790" y="11027"/>
                    <a:pt x="50184" y="11206"/>
                  </a:cubicBezTo>
                  <a:cubicBezTo>
                    <a:pt x="48147" y="11814"/>
                    <a:pt x="46263" y="12969"/>
                    <a:pt x="44712" y="14488"/>
                  </a:cubicBezTo>
                  <a:cubicBezTo>
                    <a:pt x="45898" y="12665"/>
                    <a:pt x="47083" y="10841"/>
                    <a:pt x="48178" y="8956"/>
                  </a:cubicBezTo>
                  <a:cubicBezTo>
                    <a:pt x="50974" y="6616"/>
                    <a:pt x="56810" y="1327"/>
                    <a:pt x="55017" y="142"/>
                  </a:cubicBezTo>
                  <a:cubicBezTo>
                    <a:pt x="54868" y="44"/>
                    <a:pt x="54700" y="0"/>
                    <a:pt x="54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712225" y="559985"/>
            <a:ext cx="7719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"/>
          <p:cNvSpPr txBox="1">
            <a:spLocks noGrp="1"/>
          </p:cNvSpPr>
          <p:nvPr>
            <p:ph type="body" idx="1"/>
          </p:nvPr>
        </p:nvSpPr>
        <p:spPr>
          <a:xfrm>
            <a:off x="712500" y="1237114"/>
            <a:ext cx="7719900" cy="3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49" name="Google Shape;349;p4"/>
          <p:cNvGrpSpPr/>
          <p:nvPr/>
        </p:nvGrpSpPr>
        <p:grpSpPr>
          <a:xfrm>
            <a:off x="-2125272" y="-453465"/>
            <a:ext cx="12340093" cy="5596964"/>
            <a:chOff x="-2125272" y="-453465"/>
            <a:chExt cx="12340093" cy="5596964"/>
          </a:xfrm>
        </p:grpSpPr>
        <p:sp>
          <p:nvSpPr>
            <p:cNvPr id="350" name="Google Shape;350;p4"/>
            <p:cNvSpPr/>
            <p:nvPr/>
          </p:nvSpPr>
          <p:spPr>
            <a:xfrm rot="5400000" flipH="1">
              <a:off x="6736903" y="2736403"/>
              <a:ext cx="3180402" cy="1633790"/>
            </a:xfrm>
            <a:custGeom>
              <a:avLst/>
              <a:gdLst/>
              <a:ahLst/>
              <a:cxnLst/>
              <a:rect l="l" t="t" r="r" b="b"/>
              <a:pathLst>
                <a:path w="66324" h="34071" extrusionOk="0">
                  <a:moveTo>
                    <a:pt x="0" y="1"/>
                  </a:moveTo>
                  <a:lnTo>
                    <a:pt x="0" y="34044"/>
                  </a:lnTo>
                  <a:cubicBezTo>
                    <a:pt x="400" y="34062"/>
                    <a:pt x="791" y="34071"/>
                    <a:pt x="1174" y="34071"/>
                  </a:cubicBezTo>
                  <a:cubicBezTo>
                    <a:pt x="16802" y="34071"/>
                    <a:pt x="18522" y="19211"/>
                    <a:pt x="20183" y="13040"/>
                  </a:cubicBezTo>
                  <a:cubicBezTo>
                    <a:pt x="21453" y="8369"/>
                    <a:pt x="25712" y="6503"/>
                    <a:pt x="30897" y="6503"/>
                  </a:cubicBezTo>
                  <a:cubicBezTo>
                    <a:pt x="33032" y="6503"/>
                    <a:pt x="35325" y="6819"/>
                    <a:pt x="37630" y="7387"/>
                  </a:cubicBezTo>
                  <a:cubicBezTo>
                    <a:pt x="43084" y="8729"/>
                    <a:pt x="48769" y="10983"/>
                    <a:pt x="54116" y="10983"/>
                  </a:cubicBezTo>
                  <a:cubicBezTo>
                    <a:pt x="56518" y="10983"/>
                    <a:pt x="58851" y="10528"/>
                    <a:pt x="61065" y="9332"/>
                  </a:cubicBezTo>
                  <a:cubicBezTo>
                    <a:pt x="66324" y="6475"/>
                    <a:pt x="65321" y="2098"/>
                    <a:pt x="64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4"/>
            <p:cNvGrpSpPr/>
            <p:nvPr/>
          </p:nvGrpSpPr>
          <p:grpSpPr>
            <a:xfrm>
              <a:off x="8007850" y="4016725"/>
              <a:ext cx="847300" cy="828525"/>
              <a:chOff x="489525" y="5585525"/>
              <a:chExt cx="847300" cy="828525"/>
            </a:xfrm>
          </p:grpSpPr>
          <p:sp>
            <p:nvSpPr>
              <p:cNvPr id="352" name="Google Shape;352;p4"/>
              <p:cNvSpPr/>
              <p:nvPr/>
            </p:nvSpPr>
            <p:spPr>
              <a:xfrm>
                <a:off x="901400" y="5661175"/>
                <a:ext cx="37692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3385" extrusionOk="0">
                    <a:moveTo>
                      <a:pt x="5012" y="0"/>
                    </a:moveTo>
                    <a:cubicBezTo>
                      <a:pt x="4401" y="0"/>
                      <a:pt x="3776" y="238"/>
                      <a:pt x="3283" y="641"/>
                    </a:cubicBezTo>
                    <a:cubicBezTo>
                      <a:pt x="2614" y="1128"/>
                      <a:pt x="2158" y="1857"/>
                      <a:pt x="1763" y="2617"/>
                    </a:cubicBezTo>
                    <a:cubicBezTo>
                      <a:pt x="365" y="5383"/>
                      <a:pt x="0" y="8727"/>
                      <a:pt x="821" y="11736"/>
                    </a:cubicBezTo>
                    <a:lnTo>
                      <a:pt x="2462" y="12678"/>
                    </a:lnTo>
                    <a:cubicBezTo>
                      <a:pt x="4651" y="12861"/>
                      <a:pt x="6869" y="13073"/>
                      <a:pt x="9119" y="13286"/>
                    </a:cubicBezTo>
                    <a:cubicBezTo>
                      <a:pt x="9615" y="13338"/>
                      <a:pt x="10134" y="13385"/>
                      <a:pt x="10651" y="13385"/>
                    </a:cubicBezTo>
                    <a:cubicBezTo>
                      <a:pt x="11337" y="13385"/>
                      <a:pt x="12021" y="13303"/>
                      <a:pt x="12645" y="13043"/>
                    </a:cubicBezTo>
                    <a:cubicBezTo>
                      <a:pt x="14012" y="12465"/>
                      <a:pt x="14924" y="10946"/>
                      <a:pt x="14833" y="9456"/>
                    </a:cubicBezTo>
                    <a:cubicBezTo>
                      <a:pt x="14803" y="8727"/>
                      <a:pt x="14529" y="8058"/>
                      <a:pt x="14620" y="7329"/>
                    </a:cubicBezTo>
                    <a:cubicBezTo>
                      <a:pt x="14681" y="6873"/>
                      <a:pt x="14894" y="6447"/>
                      <a:pt x="14955" y="5991"/>
                    </a:cubicBezTo>
                    <a:cubicBezTo>
                      <a:pt x="15076" y="5231"/>
                      <a:pt x="14833" y="4471"/>
                      <a:pt x="14438" y="3833"/>
                    </a:cubicBezTo>
                    <a:cubicBezTo>
                      <a:pt x="14012" y="3195"/>
                      <a:pt x="13465" y="2648"/>
                      <a:pt x="12949" y="2070"/>
                    </a:cubicBezTo>
                    <a:cubicBezTo>
                      <a:pt x="12462" y="1553"/>
                      <a:pt x="11946" y="1097"/>
                      <a:pt x="11429" y="733"/>
                    </a:cubicBezTo>
                    <a:cubicBezTo>
                      <a:pt x="10917" y="409"/>
                      <a:pt x="10358" y="206"/>
                      <a:pt x="9751" y="206"/>
                    </a:cubicBezTo>
                    <a:cubicBezTo>
                      <a:pt x="9673" y="206"/>
                      <a:pt x="9594" y="209"/>
                      <a:pt x="9514" y="216"/>
                    </a:cubicBezTo>
                    <a:cubicBezTo>
                      <a:pt x="8787" y="300"/>
                      <a:pt x="8086" y="743"/>
                      <a:pt x="7364" y="743"/>
                    </a:cubicBezTo>
                    <a:cubicBezTo>
                      <a:pt x="7300" y="743"/>
                      <a:pt x="7237" y="740"/>
                      <a:pt x="7173" y="733"/>
                    </a:cubicBezTo>
                    <a:cubicBezTo>
                      <a:pt x="6626" y="641"/>
                      <a:pt x="6170" y="277"/>
                      <a:pt x="5654" y="94"/>
                    </a:cubicBezTo>
                    <a:cubicBezTo>
                      <a:pt x="5446" y="30"/>
                      <a:pt x="5230" y="0"/>
                      <a:pt x="5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902150" y="5698675"/>
                <a:ext cx="333625" cy="2947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1790" extrusionOk="0">
                    <a:moveTo>
                      <a:pt x="4402" y="1"/>
                    </a:moveTo>
                    <a:cubicBezTo>
                      <a:pt x="3864" y="1"/>
                      <a:pt x="3335" y="205"/>
                      <a:pt x="2888" y="540"/>
                    </a:cubicBezTo>
                    <a:cubicBezTo>
                      <a:pt x="2280" y="996"/>
                      <a:pt x="1885" y="1664"/>
                      <a:pt x="1551" y="2303"/>
                    </a:cubicBezTo>
                    <a:cubicBezTo>
                      <a:pt x="304" y="4765"/>
                      <a:pt x="0" y="7683"/>
                      <a:pt x="730" y="10357"/>
                    </a:cubicBezTo>
                    <a:lnTo>
                      <a:pt x="2159" y="11178"/>
                    </a:lnTo>
                    <a:cubicBezTo>
                      <a:pt x="4134" y="11391"/>
                      <a:pt x="6080" y="11543"/>
                      <a:pt x="8055" y="11725"/>
                    </a:cubicBezTo>
                    <a:cubicBezTo>
                      <a:pt x="8515" y="11751"/>
                      <a:pt x="8979" y="11789"/>
                      <a:pt x="9435" y="11789"/>
                    </a:cubicBezTo>
                    <a:cubicBezTo>
                      <a:pt x="10036" y="11789"/>
                      <a:pt x="10620" y="11724"/>
                      <a:pt x="11156" y="11482"/>
                    </a:cubicBezTo>
                    <a:cubicBezTo>
                      <a:pt x="12371" y="10965"/>
                      <a:pt x="13223" y="9628"/>
                      <a:pt x="13101" y="8291"/>
                    </a:cubicBezTo>
                    <a:cubicBezTo>
                      <a:pt x="13071" y="7652"/>
                      <a:pt x="12827" y="7044"/>
                      <a:pt x="12919" y="6406"/>
                    </a:cubicBezTo>
                    <a:cubicBezTo>
                      <a:pt x="12949" y="5980"/>
                      <a:pt x="13131" y="5646"/>
                      <a:pt x="13223" y="5221"/>
                    </a:cubicBezTo>
                    <a:cubicBezTo>
                      <a:pt x="13344" y="4552"/>
                      <a:pt x="13101" y="3853"/>
                      <a:pt x="12767" y="3275"/>
                    </a:cubicBezTo>
                    <a:cubicBezTo>
                      <a:pt x="12432" y="2728"/>
                      <a:pt x="11916" y="2211"/>
                      <a:pt x="11429" y="1755"/>
                    </a:cubicBezTo>
                    <a:cubicBezTo>
                      <a:pt x="11004" y="1391"/>
                      <a:pt x="10609" y="965"/>
                      <a:pt x="10092" y="661"/>
                    </a:cubicBezTo>
                    <a:cubicBezTo>
                      <a:pt x="9641" y="379"/>
                      <a:pt x="9085" y="202"/>
                      <a:pt x="8546" y="202"/>
                    </a:cubicBezTo>
                    <a:cubicBezTo>
                      <a:pt x="8504" y="202"/>
                      <a:pt x="8462" y="203"/>
                      <a:pt x="8420" y="205"/>
                    </a:cubicBezTo>
                    <a:cubicBezTo>
                      <a:pt x="7802" y="286"/>
                      <a:pt x="7208" y="651"/>
                      <a:pt x="6596" y="651"/>
                    </a:cubicBezTo>
                    <a:cubicBezTo>
                      <a:pt x="6515" y="651"/>
                      <a:pt x="6434" y="645"/>
                      <a:pt x="6353" y="631"/>
                    </a:cubicBezTo>
                    <a:cubicBezTo>
                      <a:pt x="5836" y="540"/>
                      <a:pt x="5472" y="205"/>
                      <a:pt x="4985" y="84"/>
                    </a:cubicBezTo>
                    <a:cubicBezTo>
                      <a:pt x="4792" y="27"/>
                      <a:pt x="4596" y="1"/>
                      <a:pt x="4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583750" y="6009375"/>
                <a:ext cx="356425" cy="37272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909" extrusionOk="0">
                    <a:moveTo>
                      <a:pt x="9457" y="0"/>
                    </a:moveTo>
                    <a:cubicBezTo>
                      <a:pt x="6967" y="0"/>
                      <a:pt x="4482" y="739"/>
                      <a:pt x="2402" y="2094"/>
                    </a:cubicBezTo>
                    <a:cubicBezTo>
                      <a:pt x="1703" y="2550"/>
                      <a:pt x="1034" y="3097"/>
                      <a:pt x="609" y="3796"/>
                    </a:cubicBezTo>
                    <a:cubicBezTo>
                      <a:pt x="153" y="4525"/>
                      <a:pt x="1" y="5437"/>
                      <a:pt x="335" y="6197"/>
                    </a:cubicBezTo>
                    <a:cubicBezTo>
                      <a:pt x="578" y="6714"/>
                      <a:pt x="1004" y="7109"/>
                      <a:pt x="1156" y="7656"/>
                    </a:cubicBezTo>
                    <a:cubicBezTo>
                      <a:pt x="1368" y="8416"/>
                      <a:pt x="913" y="9237"/>
                      <a:pt x="913" y="10057"/>
                    </a:cubicBezTo>
                    <a:cubicBezTo>
                      <a:pt x="913" y="10726"/>
                      <a:pt x="1216" y="11334"/>
                      <a:pt x="1642" y="11881"/>
                    </a:cubicBezTo>
                    <a:cubicBezTo>
                      <a:pt x="2068" y="12398"/>
                      <a:pt x="2554" y="12823"/>
                      <a:pt x="3010" y="13279"/>
                    </a:cubicBezTo>
                    <a:cubicBezTo>
                      <a:pt x="3618" y="13766"/>
                      <a:pt x="4165" y="14252"/>
                      <a:pt x="4894" y="14556"/>
                    </a:cubicBezTo>
                    <a:cubicBezTo>
                      <a:pt x="5407" y="14770"/>
                      <a:pt x="5950" y="14908"/>
                      <a:pt x="6481" y="14908"/>
                    </a:cubicBezTo>
                    <a:cubicBezTo>
                      <a:pt x="6705" y="14908"/>
                      <a:pt x="6927" y="14884"/>
                      <a:pt x="7144" y="14829"/>
                    </a:cubicBezTo>
                    <a:cubicBezTo>
                      <a:pt x="7600" y="14677"/>
                      <a:pt x="7995" y="14434"/>
                      <a:pt x="8420" y="14343"/>
                    </a:cubicBezTo>
                    <a:cubicBezTo>
                      <a:pt x="8631" y="14297"/>
                      <a:pt x="8845" y="14282"/>
                      <a:pt x="9060" y="14282"/>
                    </a:cubicBezTo>
                    <a:cubicBezTo>
                      <a:pt x="9500" y="14282"/>
                      <a:pt x="9945" y="14347"/>
                      <a:pt x="10381" y="14347"/>
                    </a:cubicBezTo>
                    <a:cubicBezTo>
                      <a:pt x="10437" y="14347"/>
                      <a:pt x="10492" y="14345"/>
                      <a:pt x="10548" y="14343"/>
                    </a:cubicBezTo>
                    <a:cubicBezTo>
                      <a:pt x="12068" y="14252"/>
                      <a:pt x="13496" y="13188"/>
                      <a:pt x="13922" y="11759"/>
                    </a:cubicBezTo>
                    <a:cubicBezTo>
                      <a:pt x="14256" y="10604"/>
                      <a:pt x="14013" y="9389"/>
                      <a:pt x="13800" y="8203"/>
                    </a:cubicBezTo>
                    <a:cubicBezTo>
                      <a:pt x="13375" y="6045"/>
                      <a:pt x="12919" y="3857"/>
                      <a:pt x="12493" y="1668"/>
                    </a:cubicBezTo>
                    <a:lnTo>
                      <a:pt x="11369" y="148"/>
                    </a:lnTo>
                    <a:cubicBezTo>
                      <a:pt x="10736" y="49"/>
                      <a:pt x="10096" y="0"/>
                      <a:pt x="9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616425" y="6010225"/>
                <a:ext cx="322975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476" extrusionOk="0">
                    <a:moveTo>
                      <a:pt x="8478" y="1"/>
                    </a:moveTo>
                    <a:cubicBezTo>
                      <a:pt x="6243" y="1"/>
                      <a:pt x="4003" y="656"/>
                      <a:pt x="2159" y="1877"/>
                    </a:cubicBezTo>
                    <a:cubicBezTo>
                      <a:pt x="1520" y="2303"/>
                      <a:pt x="913" y="2789"/>
                      <a:pt x="517" y="3427"/>
                    </a:cubicBezTo>
                    <a:cubicBezTo>
                      <a:pt x="153" y="4096"/>
                      <a:pt x="1" y="4917"/>
                      <a:pt x="305" y="5616"/>
                    </a:cubicBezTo>
                    <a:cubicBezTo>
                      <a:pt x="517" y="6072"/>
                      <a:pt x="913" y="6437"/>
                      <a:pt x="1004" y="6923"/>
                    </a:cubicBezTo>
                    <a:cubicBezTo>
                      <a:pt x="1216" y="7622"/>
                      <a:pt x="821" y="8382"/>
                      <a:pt x="821" y="9111"/>
                    </a:cubicBezTo>
                    <a:cubicBezTo>
                      <a:pt x="821" y="9659"/>
                      <a:pt x="1095" y="10266"/>
                      <a:pt x="1460" y="10722"/>
                    </a:cubicBezTo>
                    <a:cubicBezTo>
                      <a:pt x="1855" y="11239"/>
                      <a:pt x="2311" y="11604"/>
                      <a:pt x="2736" y="11938"/>
                    </a:cubicBezTo>
                    <a:cubicBezTo>
                      <a:pt x="3253" y="12394"/>
                      <a:pt x="3831" y="12820"/>
                      <a:pt x="4438" y="13124"/>
                    </a:cubicBezTo>
                    <a:cubicBezTo>
                      <a:pt x="4866" y="13337"/>
                      <a:pt x="5354" y="13476"/>
                      <a:pt x="5838" y="13476"/>
                    </a:cubicBezTo>
                    <a:cubicBezTo>
                      <a:pt x="6042" y="13476"/>
                      <a:pt x="6246" y="13451"/>
                      <a:pt x="6445" y="13397"/>
                    </a:cubicBezTo>
                    <a:cubicBezTo>
                      <a:pt x="6870" y="13276"/>
                      <a:pt x="7204" y="13093"/>
                      <a:pt x="7630" y="12972"/>
                    </a:cubicBezTo>
                    <a:cubicBezTo>
                      <a:pt x="7823" y="12926"/>
                      <a:pt x="8015" y="12910"/>
                      <a:pt x="8209" y="12910"/>
                    </a:cubicBezTo>
                    <a:cubicBezTo>
                      <a:pt x="8605" y="12910"/>
                      <a:pt x="9005" y="12975"/>
                      <a:pt x="9416" y="12975"/>
                    </a:cubicBezTo>
                    <a:cubicBezTo>
                      <a:pt x="9469" y="12975"/>
                      <a:pt x="9522" y="12974"/>
                      <a:pt x="9575" y="12972"/>
                    </a:cubicBezTo>
                    <a:cubicBezTo>
                      <a:pt x="10943" y="12941"/>
                      <a:pt x="12220" y="11938"/>
                      <a:pt x="12615" y="10662"/>
                    </a:cubicBezTo>
                    <a:cubicBezTo>
                      <a:pt x="12919" y="9598"/>
                      <a:pt x="12706" y="8504"/>
                      <a:pt x="12493" y="7440"/>
                    </a:cubicBezTo>
                    <a:cubicBezTo>
                      <a:pt x="12098" y="5464"/>
                      <a:pt x="11703" y="3488"/>
                      <a:pt x="11308" y="1513"/>
                    </a:cubicBezTo>
                    <a:lnTo>
                      <a:pt x="10274" y="145"/>
                    </a:lnTo>
                    <a:cubicBezTo>
                      <a:pt x="9681" y="48"/>
                      <a:pt x="9080" y="1"/>
                      <a:pt x="84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538925" y="5615350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9337" y="0"/>
                    </a:moveTo>
                    <a:cubicBezTo>
                      <a:pt x="8578" y="0"/>
                      <a:pt x="7825" y="240"/>
                      <a:pt x="7113" y="560"/>
                    </a:cubicBezTo>
                    <a:cubicBezTo>
                      <a:pt x="4833" y="1563"/>
                      <a:pt x="2888" y="3569"/>
                      <a:pt x="2523" y="6031"/>
                    </a:cubicBezTo>
                    <a:cubicBezTo>
                      <a:pt x="2432" y="6456"/>
                      <a:pt x="2432" y="6882"/>
                      <a:pt x="2584" y="7247"/>
                    </a:cubicBezTo>
                    <a:cubicBezTo>
                      <a:pt x="2709" y="7571"/>
                      <a:pt x="2977" y="7854"/>
                      <a:pt x="3288" y="7946"/>
                    </a:cubicBezTo>
                    <a:lnTo>
                      <a:pt x="3288" y="7946"/>
                    </a:lnTo>
                    <a:cubicBezTo>
                      <a:pt x="3215" y="7938"/>
                      <a:pt x="3142" y="7935"/>
                      <a:pt x="3069" y="7935"/>
                    </a:cubicBezTo>
                    <a:cubicBezTo>
                      <a:pt x="1823" y="7935"/>
                      <a:pt x="662" y="8970"/>
                      <a:pt x="335" y="10225"/>
                    </a:cubicBezTo>
                    <a:cubicBezTo>
                      <a:pt x="0" y="11593"/>
                      <a:pt x="608" y="13083"/>
                      <a:pt x="1642" y="14055"/>
                    </a:cubicBezTo>
                    <a:cubicBezTo>
                      <a:pt x="2675" y="15058"/>
                      <a:pt x="3982" y="15605"/>
                      <a:pt x="5411" y="15970"/>
                    </a:cubicBezTo>
                    <a:cubicBezTo>
                      <a:pt x="6628" y="16271"/>
                      <a:pt x="7876" y="16424"/>
                      <a:pt x="9124" y="16424"/>
                    </a:cubicBezTo>
                    <a:cubicBezTo>
                      <a:pt x="10650" y="16424"/>
                      <a:pt x="12177" y="16195"/>
                      <a:pt x="13648" y="15727"/>
                    </a:cubicBezTo>
                    <a:lnTo>
                      <a:pt x="15806" y="13751"/>
                    </a:lnTo>
                    <a:cubicBezTo>
                      <a:pt x="15168" y="11593"/>
                      <a:pt x="15168" y="9313"/>
                      <a:pt x="14833" y="7064"/>
                    </a:cubicBezTo>
                    <a:cubicBezTo>
                      <a:pt x="14529" y="4815"/>
                      <a:pt x="13770" y="2505"/>
                      <a:pt x="12037" y="1076"/>
                    </a:cubicBezTo>
                    <a:cubicBezTo>
                      <a:pt x="11399" y="590"/>
                      <a:pt x="10639" y="164"/>
                      <a:pt x="9879" y="43"/>
                    </a:cubicBezTo>
                    <a:cubicBezTo>
                      <a:pt x="9698" y="14"/>
                      <a:pt x="9518" y="0"/>
                      <a:pt x="9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584525" y="5664250"/>
                <a:ext cx="348800" cy="362250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4490" extrusionOk="0">
                    <a:moveTo>
                      <a:pt x="8298" y="0"/>
                    </a:moveTo>
                    <a:cubicBezTo>
                      <a:pt x="7602" y="0"/>
                      <a:pt x="6916" y="213"/>
                      <a:pt x="6292" y="488"/>
                    </a:cubicBezTo>
                    <a:cubicBezTo>
                      <a:pt x="4255" y="1370"/>
                      <a:pt x="2553" y="3132"/>
                      <a:pt x="2219" y="5291"/>
                    </a:cubicBezTo>
                    <a:cubicBezTo>
                      <a:pt x="2189" y="5655"/>
                      <a:pt x="2128" y="6020"/>
                      <a:pt x="2280" y="6385"/>
                    </a:cubicBezTo>
                    <a:cubicBezTo>
                      <a:pt x="2387" y="6679"/>
                      <a:pt x="2658" y="6926"/>
                      <a:pt x="2970" y="7002"/>
                    </a:cubicBezTo>
                    <a:lnTo>
                      <a:pt x="2970" y="7002"/>
                    </a:lnTo>
                    <a:cubicBezTo>
                      <a:pt x="2889" y="6992"/>
                      <a:pt x="2809" y="6987"/>
                      <a:pt x="2728" y="6987"/>
                    </a:cubicBezTo>
                    <a:cubicBezTo>
                      <a:pt x="1635" y="6987"/>
                      <a:pt x="577" y="7907"/>
                      <a:pt x="304" y="8999"/>
                    </a:cubicBezTo>
                    <a:cubicBezTo>
                      <a:pt x="0" y="10215"/>
                      <a:pt x="547" y="11522"/>
                      <a:pt x="1459" y="12403"/>
                    </a:cubicBezTo>
                    <a:cubicBezTo>
                      <a:pt x="2371" y="13285"/>
                      <a:pt x="3556" y="13771"/>
                      <a:pt x="4772" y="14075"/>
                    </a:cubicBezTo>
                    <a:cubicBezTo>
                      <a:pt x="5850" y="14351"/>
                      <a:pt x="6965" y="14489"/>
                      <a:pt x="8081" y="14489"/>
                    </a:cubicBezTo>
                    <a:cubicBezTo>
                      <a:pt x="9420" y="14489"/>
                      <a:pt x="10760" y="14290"/>
                      <a:pt x="12037" y="13893"/>
                    </a:cubicBezTo>
                    <a:lnTo>
                      <a:pt x="13952" y="12130"/>
                    </a:lnTo>
                    <a:cubicBezTo>
                      <a:pt x="13374" y="10245"/>
                      <a:pt x="13374" y="8178"/>
                      <a:pt x="13070" y="6263"/>
                    </a:cubicBezTo>
                    <a:cubicBezTo>
                      <a:pt x="12797" y="4288"/>
                      <a:pt x="12158" y="2221"/>
                      <a:pt x="10608" y="944"/>
                    </a:cubicBezTo>
                    <a:cubicBezTo>
                      <a:pt x="10091" y="458"/>
                      <a:pt x="9423" y="93"/>
                      <a:pt x="8754" y="32"/>
                    </a:cubicBezTo>
                    <a:cubicBezTo>
                      <a:pt x="8602" y="10"/>
                      <a:pt x="8450" y="0"/>
                      <a:pt x="8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905200" y="5959175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6672" y="0"/>
                    </a:moveTo>
                    <a:cubicBezTo>
                      <a:pt x="5141" y="0"/>
                      <a:pt x="3613" y="229"/>
                      <a:pt x="2158" y="697"/>
                    </a:cubicBezTo>
                    <a:lnTo>
                      <a:pt x="0" y="2673"/>
                    </a:lnTo>
                    <a:cubicBezTo>
                      <a:pt x="638" y="4831"/>
                      <a:pt x="638" y="7111"/>
                      <a:pt x="973" y="9360"/>
                    </a:cubicBezTo>
                    <a:cubicBezTo>
                      <a:pt x="1277" y="11609"/>
                      <a:pt x="2037" y="13919"/>
                      <a:pt x="3739" y="15348"/>
                    </a:cubicBezTo>
                    <a:cubicBezTo>
                      <a:pt x="4407" y="15895"/>
                      <a:pt x="5106" y="16260"/>
                      <a:pt x="5927" y="16381"/>
                    </a:cubicBezTo>
                    <a:cubicBezTo>
                      <a:pt x="6108" y="16411"/>
                      <a:pt x="6288" y="16424"/>
                      <a:pt x="6469" y="16424"/>
                    </a:cubicBezTo>
                    <a:cubicBezTo>
                      <a:pt x="7228" y="16424"/>
                      <a:pt x="7981" y="16184"/>
                      <a:pt x="8693" y="15865"/>
                    </a:cubicBezTo>
                    <a:cubicBezTo>
                      <a:pt x="10973" y="14862"/>
                      <a:pt x="12918" y="12856"/>
                      <a:pt x="13283" y="10394"/>
                    </a:cubicBezTo>
                    <a:cubicBezTo>
                      <a:pt x="13374" y="9968"/>
                      <a:pt x="13374" y="9542"/>
                      <a:pt x="13222" y="9178"/>
                    </a:cubicBezTo>
                    <a:cubicBezTo>
                      <a:pt x="13097" y="8853"/>
                      <a:pt x="12829" y="8570"/>
                      <a:pt x="12518" y="8479"/>
                    </a:cubicBezTo>
                    <a:lnTo>
                      <a:pt x="12518" y="8479"/>
                    </a:lnTo>
                    <a:cubicBezTo>
                      <a:pt x="12591" y="8486"/>
                      <a:pt x="12664" y="8489"/>
                      <a:pt x="12737" y="8489"/>
                    </a:cubicBezTo>
                    <a:cubicBezTo>
                      <a:pt x="13983" y="8489"/>
                      <a:pt x="15141" y="7454"/>
                      <a:pt x="15441" y="6199"/>
                    </a:cubicBezTo>
                    <a:cubicBezTo>
                      <a:pt x="15806" y="4831"/>
                      <a:pt x="15198" y="3342"/>
                      <a:pt x="14164" y="2369"/>
                    </a:cubicBezTo>
                    <a:cubicBezTo>
                      <a:pt x="13131" y="1366"/>
                      <a:pt x="11794" y="819"/>
                      <a:pt x="10395" y="454"/>
                    </a:cubicBezTo>
                    <a:cubicBezTo>
                      <a:pt x="9178" y="153"/>
                      <a:pt x="7924" y="0"/>
                      <a:pt x="6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905950" y="5958825"/>
                <a:ext cx="3625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15181" extrusionOk="0">
                    <a:moveTo>
                      <a:pt x="6100" y="1"/>
                    </a:moveTo>
                    <a:cubicBezTo>
                      <a:pt x="4700" y="1"/>
                      <a:pt x="3298" y="207"/>
                      <a:pt x="1976" y="620"/>
                    </a:cubicBezTo>
                    <a:lnTo>
                      <a:pt x="0" y="2444"/>
                    </a:lnTo>
                    <a:cubicBezTo>
                      <a:pt x="608" y="4420"/>
                      <a:pt x="608" y="6547"/>
                      <a:pt x="912" y="8614"/>
                    </a:cubicBezTo>
                    <a:cubicBezTo>
                      <a:pt x="1216" y="10651"/>
                      <a:pt x="1885" y="12778"/>
                      <a:pt x="3496" y="14146"/>
                    </a:cubicBezTo>
                    <a:cubicBezTo>
                      <a:pt x="4013" y="14693"/>
                      <a:pt x="4712" y="15028"/>
                      <a:pt x="5441" y="15149"/>
                    </a:cubicBezTo>
                    <a:cubicBezTo>
                      <a:pt x="5592" y="15171"/>
                      <a:pt x="5744" y="15181"/>
                      <a:pt x="5896" y="15181"/>
                    </a:cubicBezTo>
                    <a:cubicBezTo>
                      <a:pt x="6604" y="15181"/>
                      <a:pt x="7325" y="14963"/>
                      <a:pt x="8025" y="14663"/>
                    </a:cubicBezTo>
                    <a:cubicBezTo>
                      <a:pt x="10092" y="13751"/>
                      <a:pt x="11885" y="11867"/>
                      <a:pt x="12219" y="9587"/>
                    </a:cubicBezTo>
                    <a:cubicBezTo>
                      <a:pt x="12280" y="9222"/>
                      <a:pt x="12311" y="8827"/>
                      <a:pt x="12159" y="8493"/>
                    </a:cubicBezTo>
                    <a:cubicBezTo>
                      <a:pt x="12023" y="8195"/>
                      <a:pt x="11767" y="7921"/>
                      <a:pt x="11434" y="7843"/>
                    </a:cubicBezTo>
                    <a:lnTo>
                      <a:pt x="11434" y="7843"/>
                    </a:lnTo>
                    <a:cubicBezTo>
                      <a:pt x="11519" y="7854"/>
                      <a:pt x="11603" y="7859"/>
                      <a:pt x="11687" y="7859"/>
                    </a:cubicBezTo>
                    <a:cubicBezTo>
                      <a:pt x="12853" y="7859"/>
                      <a:pt x="13921" y="6882"/>
                      <a:pt x="14195" y="5757"/>
                    </a:cubicBezTo>
                    <a:cubicBezTo>
                      <a:pt x="14499" y="4511"/>
                      <a:pt x="13952" y="3143"/>
                      <a:pt x="13040" y="2201"/>
                    </a:cubicBezTo>
                    <a:cubicBezTo>
                      <a:pt x="12068" y="1289"/>
                      <a:pt x="10821" y="742"/>
                      <a:pt x="9575" y="438"/>
                    </a:cubicBezTo>
                    <a:cubicBezTo>
                      <a:pt x="8451" y="146"/>
                      <a:pt x="7276" y="1"/>
                      <a:pt x="6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953050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9052" y="1"/>
                    </a:moveTo>
                    <a:cubicBezTo>
                      <a:pt x="8498" y="1"/>
                      <a:pt x="7944" y="95"/>
                      <a:pt x="7418" y="258"/>
                    </a:cubicBezTo>
                    <a:cubicBezTo>
                      <a:pt x="4378" y="1048"/>
                      <a:pt x="1673" y="2993"/>
                      <a:pt x="1" y="5638"/>
                    </a:cubicBezTo>
                    <a:lnTo>
                      <a:pt x="396" y="7522"/>
                    </a:lnTo>
                    <a:cubicBezTo>
                      <a:pt x="1734" y="9285"/>
                      <a:pt x="3041" y="11078"/>
                      <a:pt x="4378" y="12841"/>
                    </a:cubicBezTo>
                    <a:cubicBezTo>
                      <a:pt x="5107" y="13784"/>
                      <a:pt x="5867" y="14756"/>
                      <a:pt x="6931" y="15303"/>
                    </a:cubicBezTo>
                    <a:cubicBezTo>
                      <a:pt x="7400" y="15522"/>
                      <a:pt x="7908" y="15627"/>
                      <a:pt x="8417" y="15627"/>
                    </a:cubicBezTo>
                    <a:cubicBezTo>
                      <a:pt x="9391" y="15627"/>
                      <a:pt x="10366" y="15243"/>
                      <a:pt x="11065" y="14543"/>
                    </a:cubicBezTo>
                    <a:cubicBezTo>
                      <a:pt x="11551" y="13996"/>
                      <a:pt x="11886" y="13358"/>
                      <a:pt x="12524" y="12932"/>
                    </a:cubicBezTo>
                    <a:cubicBezTo>
                      <a:pt x="12889" y="12689"/>
                      <a:pt x="13345" y="12568"/>
                      <a:pt x="13740" y="12294"/>
                    </a:cubicBezTo>
                    <a:cubicBezTo>
                      <a:pt x="14378" y="11869"/>
                      <a:pt x="14804" y="11200"/>
                      <a:pt x="15016" y="10470"/>
                    </a:cubicBezTo>
                    <a:cubicBezTo>
                      <a:pt x="15260" y="9741"/>
                      <a:pt x="15290" y="8951"/>
                      <a:pt x="15320" y="8191"/>
                    </a:cubicBezTo>
                    <a:cubicBezTo>
                      <a:pt x="15320" y="7522"/>
                      <a:pt x="15351" y="6884"/>
                      <a:pt x="15260" y="6215"/>
                    </a:cubicBezTo>
                    <a:cubicBezTo>
                      <a:pt x="15138" y="5577"/>
                      <a:pt x="14864" y="4938"/>
                      <a:pt x="14378" y="4483"/>
                    </a:cubicBezTo>
                    <a:cubicBezTo>
                      <a:pt x="13770" y="3935"/>
                      <a:pt x="12889" y="3723"/>
                      <a:pt x="12433" y="3024"/>
                    </a:cubicBezTo>
                    <a:cubicBezTo>
                      <a:pt x="12129" y="2568"/>
                      <a:pt x="12098" y="1960"/>
                      <a:pt x="11855" y="1473"/>
                    </a:cubicBezTo>
                    <a:cubicBezTo>
                      <a:pt x="11521" y="713"/>
                      <a:pt x="10731" y="227"/>
                      <a:pt x="9880" y="75"/>
                    </a:cubicBezTo>
                    <a:cubicBezTo>
                      <a:pt x="9606" y="24"/>
                      <a:pt x="9329" y="1"/>
                      <a:pt x="9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952300" y="5872125"/>
                <a:ext cx="307775" cy="311900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2476" extrusionOk="0">
                    <a:moveTo>
                      <a:pt x="7233" y="0"/>
                    </a:moveTo>
                    <a:cubicBezTo>
                      <a:pt x="6794" y="0"/>
                      <a:pt x="6348" y="88"/>
                      <a:pt x="5928" y="228"/>
                    </a:cubicBezTo>
                    <a:cubicBezTo>
                      <a:pt x="3496" y="866"/>
                      <a:pt x="1368" y="2416"/>
                      <a:pt x="1" y="4514"/>
                    </a:cubicBezTo>
                    <a:lnTo>
                      <a:pt x="305" y="6003"/>
                    </a:lnTo>
                    <a:cubicBezTo>
                      <a:pt x="1368" y="7401"/>
                      <a:pt x="2432" y="8860"/>
                      <a:pt x="3496" y="10258"/>
                    </a:cubicBezTo>
                    <a:cubicBezTo>
                      <a:pt x="4074" y="11018"/>
                      <a:pt x="4681" y="11809"/>
                      <a:pt x="5563" y="12234"/>
                    </a:cubicBezTo>
                    <a:cubicBezTo>
                      <a:pt x="5930" y="12397"/>
                      <a:pt x="6329" y="12475"/>
                      <a:pt x="6727" y="12475"/>
                    </a:cubicBezTo>
                    <a:cubicBezTo>
                      <a:pt x="7514" y="12475"/>
                      <a:pt x="8301" y="12171"/>
                      <a:pt x="8846" y="11626"/>
                    </a:cubicBezTo>
                    <a:cubicBezTo>
                      <a:pt x="9241" y="11201"/>
                      <a:pt x="9545" y="10654"/>
                      <a:pt x="10001" y="10350"/>
                    </a:cubicBezTo>
                    <a:cubicBezTo>
                      <a:pt x="10305" y="10167"/>
                      <a:pt x="10639" y="10046"/>
                      <a:pt x="10943" y="9863"/>
                    </a:cubicBezTo>
                    <a:cubicBezTo>
                      <a:pt x="11490" y="9529"/>
                      <a:pt x="11794" y="8982"/>
                      <a:pt x="11976" y="8374"/>
                    </a:cubicBezTo>
                    <a:cubicBezTo>
                      <a:pt x="12159" y="7827"/>
                      <a:pt x="12159" y="7158"/>
                      <a:pt x="12189" y="6550"/>
                    </a:cubicBezTo>
                    <a:cubicBezTo>
                      <a:pt x="12280" y="6064"/>
                      <a:pt x="12311" y="5547"/>
                      <a:pt x="12189" y="5000"/>
                    </a:cubicBezTo>
                    <a:cubicBezTo>
                      <a:pt x="12128" y="4483"/>
                      <a:pt x="11885" y="3997"/>
                      <a:pt x="11490" y="3602"/>
                    </a:cubicBezTo>
                    <a:cubicBezTo>
                      <a:pt x="10973" y="3176"/>
                      <a:pt x="10274" y="2994"/>
                      <a:pt x="9910" y="2477"/>
                    </a:cubicBezTo>
                    <a:cubicBezTo>
                      <a:pt x="9697" y="2082"/>
                      <a:pt x="9666" y="1626"/>
                      <a:pt x="9454" y="1201"/>
                    </a:cubicBezTo>
                    <a:cubicBezTo>
                      <a:pt x="9210" y="593"/>
                      <a:pt x="8542" y="228"/>
                      <a:pt x="7903" y="76"/>
                    </a:cubicBezTo>
                    <a:cubicBezTo>
                      <a:pt x="7685" y="24"/>
                      <a:pt x="7460" y="0"/>
                      <a:pt x="7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489525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6314" y="1"/>
                    </a:moveTo>
                    <a:cubicBezTo>
                      <a:pt x="6036" y="1"/>
                      <a:pt x="5755" y="24"/>
                      <a:pt x="5472" y="75"/>
                    </a:cubicBezTo>
                    <a:cubicBezTo>
                      <a:pt x="4651" y="227"/>
                      <a:pt x="3861" y="713"/>
                      <a:pt x="3496" y="1473"/>
                    </a:cubicBezTo>
                    <a:cubicBezTo>
                      <a:pt x="3283" y="1960"/>
                      <a:pt x="3253" y="2568"/>
                      <a:pt x="2949" y="3024"/>
                    </a:cubicBezTo>
                    <a:cubicBezTo>
                      <a:pt x="2493" y="3723"/>
                      <a:pt x="1612" y="3935"/>
                      <a:pt x="1004" y="4483"/>
                    </a:cubicBezTo>
                    <a:cubicBezTo>
                      <a:pt x="517" y="4938"/>
                      <a:pt x="244" y="5577"/>
                      <a:pt x="122" y="6215"/>
                    </a:cubicBezTo>
                    <a:cubicBezTo>
                      <a:pt x="1" y="6884"/>
                      <a:pt x="61" y="7522"/>
                      <a:pt x="31" y="8191"/>
                    </a:cubicBezTo>
                    <a:cubicBezTo>
                      <a:pt x="92" y="8951"/>
                      <a:pt x="122" y="9741"/>
                      <a:pt x="365" y="10470"/>
                    </a:cubicBezTo>
                    <a:cubicBezTo>
                      <a:pt x="578" y="11200"/>
                      <a:pt x="1004" y="11869"/>
                      <a:pt x="1642" y="12294"/>
                    </a:cubicBezTo>
                    <a:cubicBezTo>
                      <a:pt x="2037" y="12568"/>
                      <a:pt x="2493" y="12689"/>
                      <a:pt x="2858" y="12932"/>
                    </a:cubicBezTo>
                    <a:cubicBezTo>
                      <a:pt x="3466" y="13358"/>
                      <a:pt x="3800" y="13996"/>
                      <a:pt x="4317" y="14543"/>
                    </a:cubicBezTo>
                    <a:cubicBezTo>
                      <a:pt x="5016" y="15243"/>
                      <a:pt x="5991" y="15627"/>
                      <a:pt x="6965" y="15627"/>
                    </a:cubicBezTo>
                    <a:cubicBezTo>
                      <a:pt x="7473" y="15627"/>
                      <a:pt x="7982" y="15522"/>
                      <a:pt x="8451" y="15303"/>
                    </a:cubicBezTo>
                    <a:cubicBezTo>
                      <a:pt x="9514" y="14756"/>
                      <a:pt x="10274" y="13784"/>
                      <a:pt x="11004" y="12841"/>
                    </a:cubicBezTo>
                    <a:cubicBezTo>
                      <a:pt x="12311" y="11078"/>
                      <a:pt x="13648" y="9285"/>
                      <a:pt x="14986" y="7522"/>
                    </a:cubicBezTo>
                    <a:lnTo>
                      <a:pt x="15350" y="5638"/>
                    </a:lnTo>
                    <a:cubicBezTo>
                      <a:pt x="13679" y="2993"/>
                      <a:pt x="11004" y="1048"/>
                      <a:pt x="7964" y="258"/>
                    </a:cubicBezTo>
                    <a:cubicBezTo>
                      <a:pt x="7417" y="95"/>
                      <a:pt x="6870" y="1"/>
                      <a:pt x="63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561725" y="5870350"/>
                <a:ext cx="311575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2665" extrusionOk="0">
                    <a:moveTo>
                      <a:pt x="5088" y="0"/>
                    </a:moveTo>
                    <a:cubicBezTo>
                      <a:pt x="4874" y="0"/>
                      <a:pt x="4657" y="18"/>
                      <a:pt x="4438" y="56"/>
                    </a:cubicBezTo>
                    <a:cubicBezTo>
                      <a:pt x="3769" y="177"/>
                      <a:pt x="3131" y="603"/>
                      <a:pt x="2857" y="1211"/>
                    </a:cubicBezTo>
                    <a:cubicBezTo>
                      <a:pt x="2675" y="1606"/>
                      <a:pt x="2645" y="2062"/>
                      <a:pt x="2401" y="2457"/>
                    </a:cubicBezTo>
                    <a:cubicBezTo>
                      <a:pt x="2067" y="3035"/>
                      <a:pt x="1338" y="3186"/>
                      <a:pt x="851" y="3642"/>
                    </a:cubicBezTo>
                    <a:cubicBezTo>
                      <a:pt x="426" y="3977"/>
                      <a:pt x="183" y="4524"/>
                      <a:pt x="122" y="5041"/>
                    </a:cubicBezTo>
                    <a:cubicBezTo>
                      <a:pt x="0" y="5588"/>
                      <a:pt x="61" y="6135"/>
                      <a:pt x="91" y="6682"/>
                    </a:cubicBezTo>
                    <a:cubicBezTo>
                      <a:pt x="91" y="7290"/>
                      <a:pt x="122" y="7898"/>
                      <a:pt x="304" y="8506"/>
                    </a:cubicBezTo>
                    <a:cubicBezTo>
                      <a:pt x="456" y="9053"/>
                      <a:pt x="790" y="9630"/>
                      <a:pt x="1338" y="9965"/>
                    </a:cubicBezTo>
                    <a:cubicBezTo>
                      <a:pt x="1642" y="10208"/>
                      <a:pt x="2006" y="10329"/>
                      <a:pt x="2310" y="10512"/>
                    </a:cubicBezTo>
                    <a:cubicBezTo>
                      <a:pt x="2827" y="10846"/>
                      <a:pt x="3070" y="11393"/>
                      <a:pt x="3496" y="11788"/>
                    </a:cubicBezTo>
                    <a:cubicBezTo>
                      <a:pt x="4049" y="12362"/>
                      <a:pt x="4834" y="12665"/>
                      <a:pt x="5616" y="12665"/>
                    </a:cubicBezTo>
                    <a:cubicBezTo>
                      <a:pt x="6036" y="12665"/>
                      <a:pt x="6456" y="12577"/>
                      <a:pt x="6839" y="12396"/>
                    </a:cubicBezTo>
                    <a:cubicBezTo>
                      <a:pt x="7751" y="12032"/>
                      <a:pt x="8359" y="11181"/>
                      <a:pt x="8936" y="10421"/>
                    </a:cubicBezTo>
                    <a:cubicBezTo>
                      <a:pt x="10000" y="8992"/>
                      <a:pt x="11095" y="7533"/>
                      <a:pt x="12158" y="6104"/>
                    </a:cubicBezTo>
                    <a:lnTo>
                      <a:pt x="12462" y="4585"/>
                    </a:lnTo>
                    <a:cubicBezTo>
                      <a:pt x="11095" y="2457"/>
                      <a:pt x="8906" y="846"/>
                      <a:pt x="6474" y="208"/>
                    </a:cubicBezTo>
                    <a:cubicBezTo>
                      <a:pt x="6016" y="83"/>
                      <a:pt x="5557" y="0"/>
                      <a:pt x="5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712925" y="5585525"/>
                <a:ext cx="419500" cy="401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6069" extrusionOk="0">
                    <a:moveTo>
                      <a:pt x="10237" y="0"/>
                    </a:moveTo>
                    <a:cubicBezTo>
                      <a:pt x="8954" y="0"/>
                      <a:pt x="7693" y="317"/>
                      <a:pt x="6627" y="1023"/>
                    </a:cubicBezTo>
                    <a:cubicBezTo>
                      <a:pt x="6262" y="1236"/>
                      <a:pt x="5928" y="1509"/>
                      <a:pt x="5776" y="1874"/>
                    </a:cubicBezTo>
                    <a:cubicBezTo>
                      <a:pt x="5629" y="2194"/>
                      <a:pt x="5600" y="2553"/>
                      <a:pt x="5740" y="2840"/>
                    </a:cubicBezTo>
                    <a:lnTo>
                      <a:pt x="5740" y="2840"/>
                    </a:lnTo>
                    <a:cubicBezTo>
                      <a:pt x="5237" y="2172"/>
                      <a:pt x="4385" y="1831"/>
                      <a:pt x="3528" y="1831"/>
                    </a:cubicBezTo>
                    <a:cubicBezTo>
                      <a:pt x="3030" y="1831"/>
                      <a:pt x="2531" y="1946"/>
                      <a:pt x="2098" y="2178"/>
                    </a:cubicBezTo>
                    <a:cubicBezTo>
                      <a:pt x="822" y="2877"/>
                      <a:pt x="153" y="4306"/>
                      <a:pt x="62" y="5734"/>
                    </a:cubicBezTo>
                    <a:cubicBezTo>
                      <a:pt x="1" y="7133"/>
                      <a:pt x="487" y="8531"/>
                      <a:pt x="1186" y="9777"/>
                    </a:cubicBezTo>
                    <a:cubicBezTo>
                      <a:pt x="2463" y="12269"/>
                      <a:pt x="4439" y="14336"/>
                      <a:pt x="6840" y="15795"/>
                    </a:cubicBezTo>
                    <a:lnTo>
                      <a:pt x="9758" y="16069"/>
                    </a:lnTo>
                    <a:cubicBezTo>
                      <a:pt x="10943" y="14124"/>
                      <a:pt x="12646" y="12604"/>
                      <a:pt x="14105" y="10902"/>
                    </a:cubicBezTo>
                    <a:cubicBezTo>
                      <a:pt x="15533" y="9139"/>
                      <a:pt x="16779" y="7041"/>
                      <a:pt x="16719" y="4823"/>
                    </a:cubicBezTo>
                    <a:cubicBezTo>
                      <a:pt x="16658" y="4002"/>
                      <a:pt x="16445" y="3212"/>
                      <a:pt x="15989" y="2543"/>
                    </a:cubicBezTo>
                    <a:cubicBezTo>
                      <a:pt x="15472" y="1722"/>
                      <a:pt x="14621" y="1205"/>
                      <a:pt x="13770" y="780"/>
                    </a:cubicBezTo>
                    <a:cubicBezTo>
                      <a:pt x="12667" y="280"/>
                      <a:pt x="11442" y="0"/>
                      <a:pt x="102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756250" y="5671575"/>
                <a:ext cx="329825" cy="31492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597" extrusionOk="0">
                    <a:moveTo>
                      <a:pt x="8134" y="0"/>
                    </a:moveTo>
                    <a:cubicBezTo>
                      <a:pt x="7116" y="0"/>
                      <a:pt x="6113" y="249"/>
                      <a:pt x="5259" y="803"/>
                    </a:cubicBezTo>
                    <a:cubicBezTo>
                      <a:pt x="4985" y="985"/>
                      <a:pt x="4742" y="1168"/>
                      <a:pt x="4560" y="1472"/>
                    </a:cubicBezTo>
                    <a:cubicBezTo>
                      <a:pt x="4427" y="1737"/>
                      <a:pt x="4410" y="2027"/>
                      <a:pt x="4550" y="2278"/>
                    </a:cubicBezTo>
                    <a:lnTo>
                      <a:pt x="4550" y="2278"/>
                    </a:lnTo>
                    <a:cubicBezTo>
                      <a:pt x="4156" y="1728"/>
                      <a:pt x="3467" y="1435"/>
                      <a:pt x="2769" y="1435"/>
                    </a:cubicBezTo>
                    <a:cubicBezTo>
                      <a:pt x="2379" y="1435"/>
                      <a:pt x="1987" y="1526"/>
                      <a:pt x="1642" y="1715"/>
                    </a:cubicBezTo>
                    <a:cubicBezTo>
                      <a:pt x="669" y="2232"/>
                      <a:pt x="122" y="3387"/>
                      <a:pt x="61" y="4481"/>
                    </a:cubicBezTo>
                    <a:cubicBezTo>
                      <a:pt x="0" y="5575"/>
                      <a:pt x="396" y="6669"/>
                      <a:pt x="882" y="7672"/>
                    </a:cubicBezTo>
                    <a:cubicBezTo>
                      <a:pt x="1915" y="9618"/>
                      <a:pt x="3466" y="11289"/>
                      <a:pt x="5320" y="12384"/>
                    </a:cubicBezTo>
                    <a:lnTo>
                      <a:pt x="7660" y="12596"/>
                    </a:lnTo>
                    <a:cubicBezTo>
                      <a:pt x="8572" y="11077"/>
                      <a:pt x="9940" y="9861"/>
                      <a:pt x="11064" y="8493"/>
                    </a:cubicBezTo>
                    <a:cubicBezTo>
                      <a:pt x="12220" y="7125"/>
                      <a:pt x="13192" y="5514"/>
                      <a:pt x="13131" y="3721"/>
                    </a:cubicBezTo>
                    <a:cubicBezTo>
                      <a:pt x="13162" y="3113"/>
                      <a:pt x="13010" y="2475"/>
                      <a:pt x="12675" y="1958"/>
                    </a:cubicBezTo>
                    <a:cubicBezTo>
                      <a:pt x="12250" y="1320"/>
                      <a:pt x="11581" y="894"/>
                      <a:pt x="10882" y="590"/>
                    </a:cubicBezTo>
                    <a:cubicBezTo>
                      <a:pt x="10022" y="211"/>
                      <a:pt x="9072" y="0"/>
                      <a:pt x="8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712175" y="6012300"/>
                <a:ext cx="419475" cy="40175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070" extrusionOk="0">
                    <a:moveTo>
                      <a:pt x="7022" y="1"/>
                    </a:moveTo>
                    <a:cubicBezTo>
                      <a:pt x="5836" y="1946"/>
                      <a:pt x="4134" y="3466"/>
                      <a:pt x="2706" y="5168"/>
                    </a:cubicBezTo>
                    <a:cubicBezTo>
                      <a:pt x="1247" y="6931"/>
                      <a:pt x="1" y="9028"/>
                      <a:pt x="61" y="11247"/>
                    </a:cubicBezTo>
                    <a:cubicBezTo>
                      <a:pt x="152" y="12068"/>
                      <a:pt x="335" y="12858"/>
                      <a:pt x="791" y="13527"/>
                    </a:cubicBezTo>
                    <a:cubicBezTo>
                      <a:pt x="1338" y="14348"/>
                      <a:pt x="2159" y="14864"/>
                      <a:pt x="3040" y="15290"/>
                    </a:cubicBezTo>
                    <a:cubicBezTo>
                      <a:pt x="4144" y="15790"/>
                      <a:pt x="5361" y="16070"/>
                      <a:pt x="6562" y="16070"/>
                    </a:cubicBezTo>
                    <a:cubicBezTo>
                      <a:pt x="7841" y="16070"/>
                      <a:pt x="9101" y="15752"/>
                      <a:pt x="10183" y="15047"/>
                    </a:cubicBezTo>
                    <a:cubicBezTo>
                      <a:pt x="10517" y="14834"/>
                      <a:pt x="10852" y="14560"/>
                      <a:pt x="11004" y="14196"/>
                    </a:cubicBezTo>
                    <a:cubicBezTo>
                      <a:pt x="11176" y="13876"/>
                      <a:pt x="11209" y="13517"/>
                      <a:pt x="11070" y="13230"/>
                    </a:cubicBezTo>
                    <a:lnTo>
                      <a:pt x="11070" y="13230"/>
                    </a:lnTo>
                    <a:cubicBezTo>
                      <a:pt x="11571" y="13898"/>
                      <a:pt x="12412" y="14239"/>
                      <a:pt x="13269" y="14239"/>
                    </a:cubicBezTo>
                    <a:cubicBezTo>
                      <a:pt x="13766" y="14239"/>
                      <a:pt x="14268" y="14124"/>
                      <a:pt x="14712" y="13892"/>
                    </a:cubicBezTo>
                    <a:cubicBezTo>
                      <a:pt x="15958" y="13193"/>
                      <a:pt x="16627" y="11734"/>
                      <a:pt x="16718" y="10335"/>
                    </a:cubicBezTo>
                    <a:cubicBezTo>
                      <a:pt x="16779" y="8937"/>
                      <a:pt x="16293" y="7539"/>
                      <a:pt x="15624" y="6293"/>
                    </a:cubicBezTo>
                    <a:cubicBezTo>
                      <a:pt x="14317" y="3800"/>
                      <a:pt x="12341" y="1733"/>
                      <a:pt x="9940" y="274"/>
                    </a:cubicBezTo>
                    <a:lnTo>
                      <a:pt x="70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769925" y="6013825"/>
                <a:ext cx="3039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1575" extrusionOk="0">
                    <a:moveTo>
                      <a:pt x="5107" y="1"/>
                    </a:moveTo>
                    <a:cubicBezTo>
                      <a:pt x="4256" y="1399"/>
                      <a:pt x="3010" y="2493"/>
                      <a:pt x="1946" y="3739"/>
                    </a:cubicBezTo>
                    <a:cubicBezTo>
                      <a:pt x="882" y="5016"/>
                      <a:pt x="1" y="6536"/>
                      <a:pt x="31" y="8147"/>
                    </a:cubicBezTo>
                    <a:cubicBezTo>
                      <a:pt x="92" y="8694"/>
                      <a:pt x="244" y="9271"/>
                      <a:pt x="578" y="9758"/>
                    </a:cubicBezTo>
                    <a:cubicBezTo>
                      <a:pt x="943" y="10335"/>
                      <a:pt x="1551" y="10730"/>
                      <a:pt x="2219" y="11004"/>
                    </a:cubicBezTo>
                    <a:cubicBezTo>
                      <a:pt x="3011" y="11362"/>
                      <a:pt x="3913" y="11574"/>
                      <a:pt x="4802" y="11574"/>
                    </a:cubicBezTo>
                    <a:cubicBezTo>
                      <a:pt x="5722" y="11574"/>
                      <a:pt x="6629" y="11347"/>
                      <a:pt x="7387" y="10822"/>
                    </a:cubicBezTo>
                    <a:cubicBezTo>
                      <a:pt x="7630" y="10670"/>
                      <a:pt x="7873" y="10487"/>
                      <a:pt x="7995" y="10214"/>
                    </a:cubicBezTo>
                    <a:cubicBezTo>
                      <a:pt x="8072" y="9981"/>
                      <a:pt x="8128" y="9704"/>
                      <a:pt x="8012" y="9477"/>
                    </a:cubicBezTo>
                    <a:lnTo>
                      <a:pt x="8012" y="9477"/>
                    </a:lnTo>
                    <a:cubicBezTo>
                      <a:pt x="8381" y="9974"/>
                      <a:pt x="8999" y="10225"/>
                      <a:pt x="9623" y="10225"/>
                    </a:cubicBezTo>
                    <a:cubicBezTo>
                      <a:pt x="9985" y="10225"/>
                      <a:pt x="10350" y="10141"/>
                      <a:pt x="10669" y="9970"/>
                    </a:cubicBezTo>
                    <a:cubicBezTo>
                      <a:pt x="11581" y="9484"/>
                      <a:pt x="12098" y="8451"/>
                      <a:pt x="12128" y="7448"/>
                    </a:cubicBezTo>
                    <a:cubicBezTo>
                      <a:pt x="12159" y="6414"/>
                      <a:pt x="11825" y="5381"/>
                      <a:pt x="11338" y="4499"/>
                    </a:cubicBezTo>
                    <a:cubicBezTo>
                      <a:pt x="10366" y="2736"/>
                      <a:pt x="8937" y="1217"/>
                      <a:pt x="7235" y="183"/>
                    </a:cubicBezTo>
                    <a:lnTo>
                      <a:pt x="5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927225" y="5720150"/>
                <a:ext cx="45775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924" extrusionOk="0">
                    <a:moveTo>
                      <a:pt x="1605" y="0"/>
                    </a:moveTo>
                    <a:cubicBezTo>
                      <a:pt x="1535" y="0"/>
                      <a:pt x="1471" y="34"/>
                      <a:pt x="1459" y="106"/>
                    </a:cubicBezTo>
                    <a:cubicBezTo>
                      <a:pt x="760" y="3602"/>
                      <a:pt x="335" y="7128"/>
                      <a:pt x="0" y="10714"/>
                    </a:cubicBezTo>
                    <a:cubicBezTo>
                      <a:pt x="32" y="10855"/>
                      <a:pt x="136" y="10923"/>
                      <a:pt x="229" y="10923"/>
                    </a:cubicBezTo>
                    <a:cubicBezTo>
                      <a:pt x="317" y="10923"/>
                      <a:pt x="396" y="10863"/>
                      <a:pt x="396" y="10745"/>
                    </a:cubicBezTo>
                    <a:cubicBezTo>
                      <a:pt x="669" y="7219"/>
                      <a:pt x="1156" y="3723"/>
                      <a:pt x="1794" y="228"/>
                    </a:cubicBezTo>
                    <a:cubicBezTo>
                      <a:pt x="1831" y="81"/>
                      <a:pt x="1711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588350" y="5683275"/>
                <a:ext cx="723125" cy="642125"/>
              </a:xfrm>
              <a:custGeom>
                <a:avLst/>
                <a:gdLst/>
                <a:ahLst/>
                <a:cxnLst/>
                <a:rect l="l" t="t" r="r" b="b"/>
                <a:pathLst>
                  <a:path w="28925" h="25685" extrusionOk="0">
                    <a:moveTo>
                      <a:pt x="12537" y="1"/>
                    </a:moveTo>
                    <a:cubicBezTo>
                      <a:pt x="12454" y="1"/>
                      <a:pt x="12370" y="61"/>
                      <a:pt x="12370" y="183"/>
                    </a:cubicBezTo>
                    <a:cubicBezTo>
                      <a:pt x="12309" y="3527"/>
                      <a:pt x="12522" y="6809"/>
                      <a:pt x="12917" y="10183"/>
                    </a:cubicBezTo>
                    <a:cubicBezTo>
                      <a:pt x="13008" y="10943"/>
                      <a:pt x="13130" y="11703"/>
                      <a:pt x="13221" y="12402"/>
                    </a:cubicBezTo>
                    <a:cubicBezTo>
                      <a:pt x="12005" y="9332"/>
                      <a:pt x="11093" y="6171"/>
                      <a:pt x="10546" y="2919"/>
                    </a:cubicBezTo>
                    <a:cubicBezTo>
                      <a:pt x="10523" y="2824"/>
                      <a:pt x="10457" y="2784"/>
                      <a:pt x="10388" y="2784"/>
                    </a:cubicBezTo>
                    <a:cubicBezTo>
                      <a:pt x="10280" y="2784"/>
                      <a:pt x="10163" y="2880"/>
                      <a:pt x="10182" y="3010"/>
                    </a:cubicBezTo>
                    <a:cubicBezTo>
                      <a:pt x="10729" y="6049"/>
                      <a:pt x="11549" y="9028"/>
                      <a:pt x="12674" y="11916"/>
                    </a:cubicBezTo>
                    <a:cubicBezTo>
                      <a:pt x="12674" y="11916"/>
                      <a:pt x="12613" y="11916"/>
                      <a:pt x="12613" y="11885"/>
                    </a:cubicBezTo>
                    <a:cubicBezTo>
                      <a:pt x="11033" y="9849"/>
                      <a:pt x="9726" y="7630"/>
                      <a:pt x="8783" y="5259"/>
                    </a:cubicBezTo>
                    <a:cubicBezTo>
                      <a:pt x="8479" y="4530"/>
                      <a:pt x="8267" y="3830"/>
                      <a:pt x="7993" y="3101"/>
                    </a:cubicBezTo>
                    <a:cubicBezTo>
                      <a:pt x="7958" y="3008"/>
                      <a:pt x="7888" y="2968"/>
                      <a:pt x="7819" y="2968"/>
                    </a:cubicBezTo>
                    <a:cubicBezTo>
                      <a:pt x="7709" y="2968"/>
                      <a:pt x="7602" y="3072"/>
                      <a:pt x="7659" y="3223"/>
                    </a:cubicBezTo>
                    <a:cubicBezTo>
                      <a:pt x="8479" y="5837"/>
                      <a:pt x="9665" y="8329"/>
                      <a:pt x="11215" y="10609"/>
                    </a:cubicBezTo>
                    <a:cubicBezTo>
                      <a:pt x="11367" y="10852"/>
                      <a:pt x="11549" y="11125"/>
                      <a:pt x="11762" y="11338"/>
                    </a:cubicBezTo>
                    <a:cubicBezTo>
                      <a:pt x="9543" y="10001"/>
                      <a:pt x="7051" y="9211"/>
                      <a:pt x="4467" y="8998"/>
                    </a:cubicBezTo>
                    <a:cubicBezTo>
                      <a:pt x="3908" y="8940"/>
                      <a:pt x="3362" y="8919"/>
                      <a:pt x="2820" y="8919"/>
                    </a:cubicBezTo>
                    <a:cubicBezTo>
                      <a:pt x="2507" y="8919"/>
                      <a:pt x="2195" y="8926"/>
                      <a:pt x="1884" y="8937"/>
                    </a:cubicBezTo>
                    <a:cubicBezTo>
                      <a:pt x="1649" y="8937"/>
                      <a:pt x="1641" y="9303"/>
                      <a:pt x="1858" y="9303"/>
                    </a:cubicBezTo>
                    <a:cubicBezTo>
                      <a:pt x="1866" y="9303"/>
                      <a:pt x="1875" y="9303"/>
                      <a:pt x="1884" y="9302"/>
                    </a:cubicBezTo>
                    <a:cubicBezTo>
                      <a:pt x="2249" y="9276"/>
                      <a:pt x="2616" y="9263"/>
                      <a:pt x="2983" y="9263"/>
                    </a:cubicBezTo>
                    <a:cubicBezTo>
                      <a:pt x="5603" y="9263"/>
                      <a:pt x="8230" y="9918"/>
                      <a:pt x="10577" y="11065"/>
                    </a:cubicBezTo>
                    <a:cubicBezTo>
                      <a:pt x="11154" y="11369"/>
                      <a:pt x="11701" y="11733"/>
                      <a:pt x="12279" y="12068"/>
                    </a:cubicBezTo>
                    <a:cubicBezTo>
                      <a:pt x="12248" y="12068"/>
                      <a:pt x="12248" y="12068"/>
                      <a:pt x="12218" y="12098"/>
                    </a:cubicBezTo>
                    <a:cubicBezTo>
                      <a:pt x="12218" y="12098"/>
                      <a:pt x="12157" y="12098"/>
                      <a:pt x="12157" y="12159"/>
                    </a:cubicBezTo>
                    <a:cubicBezTo>
                      <a:pt x="9391" y="11338"/>
                      <a:pt x="6595" y="10761"/>
                      <a:pt x="3738" y="10548"/>
                    </a:cubicBezTo>
                    <a:cubicBezTo>
                      <a:pt x="2856" y="10487"/>
                      <a:pt x="1944" y="10426"/>
                      <a:pt x="1063" y="10396"/>
                    </a:cubicBezTo>
                    <a:cubicBezTo>
                      <a:pt x="850" y="10396"/>
                      <a:pt x="850" y="10730"/>
                      <a:pt x="1063" y="10730"/>
                    </a:cubicBezTo>
                    <a:cubicBezTo>
                      <a:pt x="4163" y="10821"/>
                      <a:pt x="7233" y="11247"/>
                      <a:pt x="10242" y="12007"/>
                    </a:cubicBezTo>
                    <a:cubicBezTo>
                      <a:pt x="10759" y="12098"/>
                      <a:pt x="11306" y="12250"/>
                      <a:pt x="11823" y="12402"/>
                    </a:cubicBezTo>
                    <a:cubicBezTo>
                      <a:pt x="8905" y="12463"/>
                      <a:pt x="5987" y="12615"/>
                      <a:pt x="3039" y="12858"/>
                    </a:cubicBezTo>
                    <a:cubicBezTo>
                      <a:pt x="2096" y="12949"/>
                      <a:pt x="1154" y="13010"/>
                      <a:pt x="242" y="13132"/>
                    </a:cubicBezTo>
                    <a:cubicBezTo>
                      <a:pt x="18" y="13160"/>
                      <a:pt x="0" y="13473"/>
                      <a:pt x="191" y="13473"/>
                    </a:cubicBezTo>
                    <a:cubicBezTo>
                      <a:pt x="206" y="13473"/>
                      <a:pt x="224" y="13471"/>
                      <a:pt x="242" y="13466"/>
                    </a:cubicBezTo>
                    <a:cubicBezTo>
                      <a:pt x="3555" y="13132"/>
                      <a:pt x="6838" y="12919"/>
                      <a:pt x="10151" y="12797"/>
                    </a:cubicBezTo>
                    <a:cubicBezTo>
                      <a:pt x="10577" y="12797"/>
                      <a:pt x="11002" y="12797"/>
                      <a:pt x="11367" y="12736"/>
                    </a:cubicBezTo>
                    <a:lnTo>
                      <a:pt x="11367" y="12736"/>
                    </a:lnTo>
                    <a:cubicBezTo>
                      <a:pt x="8662" y="13496"/>
                      <a:pt x="6169" y="14894"/>
                      <a:pt x="3555" y="15898"/>
                    </a:cubicBezTo>
                    <a:cubicBezTo>
                      <a:pt x="2674" y="16232"/>
                      <a:pt x="1762" y="16536"/>
                      <a:pt x="850" y="16749"/>
                    </a:cubicBezTo>
                    <a:cubicBezTo>
                      <a:pt x="632" y="16776"/>
                      <a:pt x="707" y="17097"/>
                      <a:pt x="901" y="17097"/>
                    </a:cubicBezTo>
                    <a:cubicBezTo>
                      <a:pt x="923" y="17097"/>
                      <a:pt x="947" y="17092"/>
                      <a:pt x="972" y="17083"/>
                    </a:cubicBezTo>
                    <a:cubicBezTo>
                      <a:pt x="4194" y="16293"/>
                      <a:pt x="7081" y="14560"/>
                      <a:pt x="10182" y="13466"/>
                    </a:cubicBezTo>
                    <a:cubicBezTo>
                      <a:pt x="10394" y="13405"/>
                      <a:pt x="10577" y="13344"/>
                      <a:pt x="10759" y="13284"/>
                    </a:cubicBezTo>
                    <a:lnTo>
                      <a:pt x="10759" y="13284"/>
                    </a:lnTo>
                    <a:cubicBezTo>
                      <a:pt x="9057" y="14712"/>
                      <a:pt x="7264" y="16080"/>
                      <a:pt x="5440" y="17357"/>
                    </a:cubicBezTo>
                    <a:cubicBezTo>
                      <a:pt x="4802" y="17812"/>
                      <a:pt x="4102" y="18268"/>
                      <a:pt x="3434" y="18724"/>
                    </a:cubicBezTo>
                    <a:cubicBezTo>
                      <a:pt x="3282" y="18800"/>
                      <a:pt x="3383" y="19065"/>
                      <a:pt x="3525" y="19065"/>
                    </a:cubicBezTo>
                    <a:cubicBezTo>
                      <a:pt x="3555" y="19065"/>
                      <a:pt x="3585" y="19054"/>
                      <a:pt x="3616" y="19028"/>
                    </a:cubicBezTo>
                    <a:cubicBezTo>
                      <a:pt x="6017" y="17417"/>
                      <a:pt x="8327" y="15715"/>
                      <a:pt x="10577" y="13891"/>
                    </a:cubicBezTo>
                    <a:cubicBezTo>
                      <a:pt x="10911" y="13587"/>
                      <a:pt x="11245" y="13314"/>
                      <a:pt x="11610" y="13010"/>
                    </a:cubicBezTo>
                    <a:cubicBezTo>
                      <a:pt x="11975" y="12888"/>
                      <a:pt x="12370" y="12828"/>
                      <a:pt x="12735" y="12736"/>
                    </a:cubicBezTo>
                    <a:lnTo>
                      <a:pt x="12735" y="12736"/>
                    </a:lnTo>
                    <a:cubicBezTo>
                      <a:pt x="11063" y="15898"/>
                      <a:pt x="9391" y="19089"/>
                      <a:pt x="8571" y="22585"/>
                    </a:cubicBezTo>
                    <a:cubicBezTo>
                      <a:pt x="8327" y="23527"/>
                      <a:pt x="8175" y="24530"/>
                      <a:pt x="8115" y="25503"/>
                    </a:cubicBezTo>
                    <a:cubicBezTo>
                      <a:pt x="8084" y="25624"/>
                      <a:pt x="8168" y="25685"/>
                      <a:pt x="8259" y="25685"/>
                    </a:cubicBezTo>
                    <a:cubicBezTo>
                      <a:pt x="8350" y="25685"/>
                      <a:pt x="8449" y="25624"/>
                      <a:pt x="8449" y="25503"/>
                    </a:cubicBezTo>
                    <a:cubicBezTo>
                      <a:pt x="8753" y="21977"/>
                      <a:pt x="10121" y="18664"/>
                      <a:pt x="11671" y="15563"/>
                    </a:cubicBezTo>
                    <a:lnTo>
                      <a:pt x="13039" y="12949"/>
                    </a:lnTo>
                    <a:lnTo>
                      <a:pt x="13039" y="12949"/>
                    </a:lnTo>
                    <a:cubicBezTo>
                      <a:pt x="12583" y="16536"/>
                      <a:pt x="12127" y="20153"/>
                      <a:pt x="11671" y="23800"/>
                    </a:cubicBezTo>
                    <a:cubicBezTo>
                      <a:pt x="11656" y="23922"/>
                      <a:pt x="11739" y="23983"/>
                      <a:pt x="11827" y="23983"/>
                    </a:cubicBezTo>
                    <a:cubicBezTo>
                      <a:pt x="11914" y="23983"/>
                      <a:pt x="12005" y="23922"/>
                      <a:pt x="12005" y="23800"/>
                    </a:cubicBezTo>
                    <a:cubicBezTo>
                      <a:pt x="12461" y="20214"/>
                      <a:pt x="12917" y="16627"/>
                      <a:pt x="13343" y="13010"/>
                    </a:cubicBezTo>
                    <a:lnTo>
                      <a:pt x="13464" y="13010"/>
                    </a:lnTo>
                    <a:cubicBezTo>
                      <a:pt x="13525" y="16262"/>
                      <a:pt x="13434" y="19515"/>
                      <a:pt x="13130" y="22737"/>
                    </a:cubicBezTo>
                    <a:cubicBezTo>
                      <a:pt x="13100" y="22858"/>
                      <a:pt x="13183" y="22919"/>
                      <a:pt x="13274" y="22919"/>
                    </a:cubicBezTo>
                    <a:cubicBezTo>
                      <a:pt x="13366" y="22919"/>
                      <a:pt x="13464" y="22858"/>
                      <a:pt x="13464" y="22737"/>
                    </a:cubicBezTo>
                    <a:cubicBezTo>
                      <a:pt x="13768" y="19606"/>
                      <a:pt x="13890" y="16414"/>
                      <a:pt x="13799" y="13253"/>
                    </a:cubicBezTo>
                    <a:lnTo>
                      <a:pt x="13799" y="13253"/>
                    </a:lnTo>
                    <a:cubicBezTo>
                      <a:pt x="14650" y="15989"/>
                      <a:pt x="15258" y="18755"/>
                      <a:pt x="15592" y="21582"/>
                    </a:cubicBezTo>
                    <a:cubicBezTo>
                      <a:pt x="15714" y="22402"/>
                      <a:pt x="15774" y="23253"/>
                      <a:pt x="15866" y="24074"/>
                    </a:cubicBezTo>
                    <a:cubicBezTo>
                      <a:pt x="15866" y="24196"/>
                      <a:pt x="15957" y="24256"/>
                      <a:pt x="16044" y="24256"/>
                    </a:cubicBezTo>
                    <a:cubicBezTo>
                      <a:pt x="16132" y="24256"/>
                      <a:pt x="16215" y="24196"/>
                      <a:pt x="16200" y="24074"/>
                    </a:cubicBezTo>
                    <a:cubicBezTo>
                      <a:pt x="15926" y="21065"/>
                      <a:pt x="15440" y="18086"/>
                      <a:pt x="14680" y="15138"/>
                    </a:cubicBezTo>
                    <a:cubicBezTo>
                      <a:pt x="14528" y="14591"/>
                      <a:pt x="14376" y="14043"/>
                      <a:pt x="14224" y="13466"/>
                    </a:cubicBezTo>
                    <a:lnTo>
                      <a:pt x="14224" y="13466"/>
                    </a:lnTo>
                    <a:cubicBezTo>
                      <a:pt x="16078" y="16323"/>
                      <a:pt x="17446" y="19484"/>
                      <a:pt x="18236" y="22797"/>
                    </a:cubicBezTo>
                    <a:cubicBezTo>
                      <a:pt x="18259" y="22875"/>
                      <a:pt x="18322" y="22909"/>
                      <a:pt x="18390" y="22909"/>
                    </a:cubicBezTo>
                    <a:cubicBezTo>
                      <a:pt x="18508" y="22909"/>
                      <a:pt x="18640" y="22810"/>
                      <a:pt x="18601" y="22676"/>
                    </a:cubicBezTo>
                    <a:cubicBezTo>
                      <a:pt x="17932" y="20062"/>
                      <a:pt x="16960" y="17539"/>
                      <a:pt x="15653" y="15198"/>
                    </a:cubicBezTo>
                    <a:cubicBezTo>
                      <a:pt x="15440" y="14773"/>
                      <a:pt x="15166" y="14317"/>
                      <a:pt x="14893" y="13891"/>
                    </a:cubicBezTo>
                    <a:lnTo>
                      <a:pt x="14893" y="13891"/>
                    </a:lnTo>
                    <a:cubicBezTo>
                      <a:pt x="16990" y="15381"/>
                      <a:pt x="19209" y="16657"/>
                      <a:pt x="21519" y="17812"/>
                    </a:cubicBezTo>
                    <a:cubicBezTo>
                      <a:pt x="21549" y="17832"/>
                      <a:pt x="21578" y="17841"/>
                      <a:pt x="21606" y="17841"/>
                    </a:cubicBezTo>
                    <a:cubicBezTo>
                      <a:pt x="21751" y="17841"/>
                      <a:pt x="21854" y="17610"/>
                      <a:pt x="21702" y="17508"/>
                    </a:cubicBezTo>
                    <a:cubicBezTo>
                      <a:pt x="19361" y="16323"/>
                      <a:pt x="17112" y="14986"/>
                      <a:pt x="14954" y="13527"/>
                    </a:cubicBezTo>
                    <a:lnTo>
                      <a:pt x="14954" y="13527"/>
                    </a:lnTo>
                    <a:cubicBezTo>
                      <a:pt x="17780" y="14469"/>
                      <a:pt x="20607" y="15381"/>
                      <a:pt x="23464" y="16323"/>
                    </a:cubicBezTo>
                    <a:cubicBezTo>
                      <a:pt x="23488" y="16333"/>
                      <a:pt x="23510" y="16338"/>
                      <a:pt x="23530" y="16338"/>
                    </a:cubicBezTo>
                    <a:cubicBezTo>
                      <a:pt x="23694" y="16338"/>
                      <a:pt x="23745" y="16043"/>
                      <a:pt x="23556" y="15989"/>
                    </a:cubicBezTo>
                    <a:cubicBezTo>
                      <a:pt x="20638" y="15046"/>
                      <a:pt x="17720" y="14043"/>
                      <a:pt x="14802" y="13101"/>
                    </a:cubicBezTo>
                    <a:cubicBezTo>
                      <a:pt x="14914" y="13093"/>
                      <a:pt x="15026" y="13089"/>
                      <a:pt x="15139" y="13089"/>
                    </a:cubicBezTo>
                    <a:cubicBezTo>
                      <a:pt x="16313" y="13089"/>
                      <a:pt x="17525" y="13498"/>
                      <a:pt x="18662" y="13831"/>
                    </a:cubicBezTo>
                    <a:cubicBezTo>
                      <a:pt x="20151" y="14226"/>
                      <a:pt x="21580" y="14682"/>
                      <a:pt x="23039" y="15229"/>
                    </a:cubicBezTo>
                    <a:cubicBezTo>
                      <a:pt x="23057" y="15234"/>
                      <a:pt x="23073" y="15236"/>
                      <a:pt x="23089" y="15236"/>
                    </a:cubicBezTo>
                    <a:cubicBezTo>
                      <a:pt x="23265" y="15236"/>
                      <a:pt x="23328" y="14950"/>
                      <a:pt x="23161" y="14894"/>
                    </a:cubicBezTo>
                    <a:cubicBezTo>
                      <a:pt x="21641" y="14347"/>
                      <a:pt x="20151" y="13861"/>
                      <a:pt x="18601" y="13435"/>
                    </a:cubicBezTo>
                    <a:cubicBezTo>
                      <a:pt x="17629" y="13162"/>
                      <a:pt x="16625" y="12858"/>
                      <a:pt x="15592" y="12767"/>
                    </a:cubicBezTo>
                    <a:cubicBezTo>
                      <a:pt x="17433" y="12350"/>
                      <a:pt x="19314" y="12142"/>
                      <a:pt x="21200" y="12142"/>
                    </a:cubicBezTo>
                    <a:cubicBezTo>
                      <a:pt x="22615" y="12142"/>
                      <a:pt x="24033" y="12259"/>
                      <a:pt x="25440" y="12493"/>
                    </a:cubicBezTo>
                    <a:cubicBezTo>
                      <a:pt x="26504" y="12676"/>
                      <a:pt x="27568" y="12919"/>
                      <a:pt x="28571" y="13223"/>
                    </a:cubicBezTo>
                    <a:cubicBezTo>
                      <a:pt x="28623" y="13249"/>
                      <a:pt x="28668" y="13259"/>
                      <a:pt x="28707" y="13259"/>
                    </a:cubicBezTo>
                    <a:cubicBezTo>
                      <a:pt x="28896" y="13259"/>
                      <a:pt x="28925" y="13000"/>
                      <a:pt x="28723" y="12949"/>
                    </a:cubicBezTo>
                    <a:cubicBezTo>
                      <a:pt x="26301" y="12228"/>
                      <a:pt x="23773" y="11864"/>
                      <a:pt x="21244" y="11864"/>
                    </a:cubicBezTo>
                    <a:cubicBezTo>
                      <a:pt x="19933" y="11864"/>
                      <a:pt x="18622" y="11962"/>
                      <a:pt x="17325" y="12159"/>
                    </a:cubicBezTo>
                    <a:cubicBezTo>
                      <a:pt x="16565" y="12250"/>
                      <a:pt x="15805" y="12402"/>
                      <a:pt x="15045" y="12615"/>
                    </a:cubicBezTo>
                    <a:cubicBezTo>
                      <a:pt x="17446" y="11521"/>
                      <a:pt x="20030" y="10882"/>
                      <a:pt x="22644" y="10700"/>
                    </a:cubicBezTo>
                    <a:cubicBezTo>
                      <a:pt x="22870" y="10700"/>
                      <a:pt x="22886" y="10359"/>
                      <a:pt x="22692" y="10359"/>
                    </a:cubicBezTo>
                    <a:cubicBezTo>
                      <a:pt x="22677" y="10359"/>
                      <a:pt x="22661" y="10361"/>
                      <a:pt x="22644" y="10366"/>
                    </a:cubicBezTo>
                    <a:cubicBezTo>
                      <a:pt x="20182" y="10548"/>
                      <a:pt x="17750" y="11125"/>
                      <a:pt x="15470" y="12068"/>
                    </a:cubicBezTo>
                    <a:cubicBezTo>
                      <a:pt x="17446" y="10730"/>
                      <a:pt x="19604" y="9727"/>
                      <a:pt x="21854" y="9028"/>
                    </a:cubicBezTo>
                    <a:cubicBezTo>
                      <a:pt x="22070" y="8974"/>
                      <a:pt x="21997" y="8679"/>
                      <a:pt x="21808" y="8679"/>
                    </a:cubicBezTo>
                    <a:cubicBezTo>
                      <a:pt x="21784" y="8679"/>
                      <a:pt x="21759" y="8684"/>
                      <a:pt x="21732" y="8694"/>
                    </a:cubicBezTo>
                    <a:cubicBezTo>
                      <a:pt x="19057" y="9514"/>
                      <a:pt x="16534" y="10821"/>
                      <a:pt x="14255" y="12463"/>
                    </a:cubicBezTo>
                    <a:cubicBezTo>
                      <a:pt x="14802" y="9849"/>
                      <a:pt x="15562" y="7356"/>
                      <a:pt x="16625" y="4955"/>
                    </a:cubicBezTo>
                    <a:cubicBezTo>
                      <a:pt x="16929" y="4195"/>
                      <a:pt x="17294" y="3496"/>
                      <a:pt x="17629" y="2767"/>
                    </a:cubicBezTo>
                    <a:cubicBezTo>
                      <a:pt x="17714" y="2639"/>
                      <a:pt x="17589" y="2495"/>
                      <a:pt x="17465" y="2495"/>
                    </a:cubicBezTo>
                    <a:cubicBezTo>
                      <a:pt x="17413" y="2495"/>
                      <a:pt x="17361" y="2521"/>
                      <a:pt x="17325" y="2584"/>
                    </a:cubicBezTo>
                    <a:cubicBezTo>
                      <a:pt x="16048" y="5107"/>
                      <a:pt x="15014" y="7812"/>
                      <a:pt x="14315" y="10548"/>
                    </a:cubicBezTo>
                    <a:cubicBezTo>
                      <a:pt x="14133" y="11247"/>
                      <a:pt x="13981" y="11916"/>
                      <a:pt x="13890" y="12615"/>
                    </a:cubicBezTo>
                    <a:cubicBezTo>
                      <a:pt x="13768" y="12615"/>
                      <a:pt x="13677" y="12676"/>
                      <a:pt x="13677" y="12797"/>
                    </a:cubicBezTo>
                    <a:lnTo>
                      <a:pt x="13647" y="12797"/>
                    </a:lnTo>
                    <a:cubicBezTo>
                      <a:pt x="13160" y="9545"/>
                      <a:pt x="12856" y="6293"/>
                      <a:pt x="12735" y="2979"/>
                    </a:cubicBezTo>
                    <a:cubicBezTo>
                      <a:pt x="12704" y="2037"/>
                      <a:pt x="12704" y="1125"/>
                      <a:pt x="12704" y="183"/>
                    </a:cubicBezTo>
                    <a:cubicBezTo>
                      <a:pt x="12704" y="61"/>
                      <a:pt x="12621" y="1"/>
                      <a:pt x="12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852750" y="5940125"/>
                <a:ext cx="1421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715" extrusionOk="0">
                    <a:moveTo>
                      <a:pt x="2858" y="0"/>
                    </a:moveTo>
                    <a:cubicBezTo>
                      <a:pt x="1277" y="0"/>
                      <a:pt x="1" y="1277"/>
                      <a:pt x="1" y="2858"/>
                    </a:cubicBezTo>
                    <a:cubicBezTo>
                      <a:pt x="1" y="4438"/>
                      <a:pt x="1277" y="5715"/>
                      <a:pt x="2858" y="5715"/>
                    </a:cubicBezTo>
                    <a:cubicBezTo>
                      <a:pt x="4408" y="5715"/>
                      <a:pt x="5685" y="4438"/>
                      <a:pt x="5685" y="2858"/>
                    </a:cubicBezTo>
                    <a:cubicBezTo>
                      <a:pt x="5685" y="1277"/>
                      <a:pt x="4408" y="0"/>
                      <a:pt x="2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867950" y="5955325"/>
                <a:ext cx="1117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4499" extrusionOk="0">
                    <a:moveTo>
                      <a:pt x="2250" y="0"/>
                    </a:moveTo>
                    <a:cubicBezTo>
                      <a:pt x="1004" y="0"/>
                      <a:pt x="1" y="1003"/>
                      <a:pt x="1" y="2250"/>
                    </a:cubicBezTo>
                    <a:cubicBezTo>
                      <a:pt x="1" y="3496"/>
                      <a:pt x="1004" y="4499"/>
                      <a:pt x="2250" y="4499"/>
                    </a:cubicBezTo>
                    <a:cubicBezTo>
                      <a:pt x="3466" y="4499"/>
                      <a:pt x="4469" y="3496"/>
                      <a:pt x="4469" y="2250"/>
                    </a:cubicBezTo>
                    <a:cubicBezTo>
                      <a:pt x="4469" y="1003"/>
                      <a:pt x="3466" y="0"/>
                      <a:pt x="22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" name="Google Shape;372;p4"/>
            <p:cNvSpPr/>
            <p:nvPr/>
          </p:nvSpPr>
          <p:spPr>
            <a:xfrm rot="-9000092" flipH="1">
              <a:off x="6942889" y="301843"/>
              <a:ext cx="3264093" cy="905942"/>
            </a:xfrm>
            <a:custGeom>
              <a:avLst/>
              <a:gdLst/>
              <a:ahLst/>
              <a:cxnLst/>
              <a:rect l="l" t="t" r="r" b="b"/>
              <a:pathLst>
                <a:path w="142034" h="46876" extrusionOk="0">
                  <a:moveTo>
                    <a:pt x="142034" y="45981"/>
                  </a:moveTo>
                  <a:cubicBezTo>
                    <a:pt x="121590" y="45981"/>
                    <a:pt x="99369" y="39893"/>
                    <a:pt x="83848" y="26586"/>
                  </a:cubicBezTo>
                  <a:cubicBezTo>
                    <a:pt x="76374" y="20178"/>
                    <a:pt x="60785" y="5988"/>
                    <a:pt x="69227" y="924"/>
                  </a:cubicBezTo>
                  <a:cubicBezTo>
                    <a:pt x="73570" y="-1681"/>
                    <a:pt x="80944" y="1654"/>
                    <a:pt x="83549" y="5997"/>
                  </a:cubicBezTo>
                  <a:cubicBezTo>
                    <a:pt x="85967" y="10028"/>
                    <a:pt x="86422" y="18275"/>
                    <a:pt x="82057" y="20021"/>
                  </a:cubicBezTo>
                  <a:cubicBezTo>
                    <a:pt x="64543" y="27029"/>
                    <a:pt x="44567" y="9459"/>
                    <a:pt x="25960" y="12561"/>
                  </a:cubicBezTo>
                  <a:cubicBezTo>
                    <a:pt x="21437" y="13315"/>
                    <a:pt x="21055" y="21826"/>
                    <a:pt x="22976" y="25989"/>
                  </a:cubicBezTo>
                  <a:cubicBezTo>
                    <a:pt x="24956" y="30279"/>
                    <a:pt x="31434" y="33679"/>
                    <a:pt x="30137" y="38223"/>
                  </a:cubicBezTo>
                  <a:cubicBezTo>
                    <a:pt x="27268" y="48273"/>
                    <a:pt x="7390" y="39486"/>
                    <a:pt x="0" y="46876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sp>
        <p:sp>
          <p:nvSpPr>
            <p:cNvPr id="373" name="Google Shape;373;p4"/>
            <p:cNvSpPr/>
            <p:nvPr/>
          </p:nvSpPr>
          <p:spPr>
            <a:xfrm>
              <a:off x="-2125272" y="3"/>
              <a:ext cx="3180402" cy="1633790"/>
            </a:xfrm>
            <a:custGeom>
              <a:avLst/>
              <a:gdLst/>
              <a:ahLst/>
              <a:cxnLst/>
              <a:rect l="l" t="t" r="r" b="b"/>
              <a:pathLst>
                <a:path w="66324" h="34071" extrusionOk="0">
                  <a:moveTo>
                    <a:pt x="0" y="1"/>
                  </a:moveTo>
                  <a:lnTo>
                    <a:pt x="0" y="34044"/>
                  </a:lnTo>
                  <a:cubicBezTo>
                    <a:pt x="400" y="34062"/>
                    <a:pt x="791" y="34071"/>
                    <a:pt x="1174" y="34071"/>
                  </a:cubicBezTo>
                  <a:cubicBezTo>
                    <a:pt x="16802" y="34071"/>
                    <a:pt x="18522" y="19211"/>
                    <a:pt x="20183" y="13040"/>
                  </a:cubicBezTo>
                  <a:cubicBezTo>
                    <a:pt x="21453" y="8369"/>
                    <a:pt x="25712" y="6503"/>
                    <a:pt x="30897" y="6503"/>
                  </a:cubicBezTo>
                  <a:cubicBezTo>
                    <a:pt x="33032" y="6503"/>
                    <a:pt x="35325" y="6819"/>
                    <a:pt x="37630" y="7387"/>
                  </a:cubicBezTo>
                  <a:cubicBezTo>
                    <a:pt x="43084" y="8729"/>
                    <a:pt x="48769" y="10983"/>
                    <a:pt x="54116" y="10983"/>
                  </a:cubicBezTo>
                  <a:cubicBezTo>
                    <a:pt x="56518" y="10983"/>
                    <a:pt x="58851" y="10528"/>
                    <a:pt x="61065" y="9332"/>
                  </a:cubicBezTo>
                  <a:cubicBezTo>
                    <a:pt x="66324" y="6475"/>
                    <a:pt x="65321" y="2098"/>
                    <a:pt x="64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"/>
          <p:cNvSpPr/>
          <p:nvPr/>
        </p:nvSpPr>
        <p:spPr>
          <a:xfrm rot="-5400000">
            <a:off x="-461257" y="2649956"/>
            <a:ext cx="3364026" cy="2441512"/>
          </a:xfrm>
          <a:custGeom>
            <a:avLst/>
            <a:gdLst/>
            <a:ahLst/>
            <a:cxnLst/>
            <a:rect l="l" t="t" r="r" b="b"/>
            <a:pathLst>
              <a:path w="41643" h="34232" extrusionOk="0">
                <a:moveTo>
                  <a:pt x="0" y="0"/>
                </a:moveTo>
                <a:lnTo>
                  <a:pt x="0" y="33283"/>
                </a:lnTo>
                <a:cubicBezTo>
                  <a:pt x="1408" y="33928"/>
                  <a:pt x="2977" y="34232"/>
                  <a:pt x="4596" y="34232"/>
                </a:cubicBezTo>
                <a:cubicBezTo>
                  <a:pt x="5878" y="34232"/>
                  <a:pt x="7191" y="34041"/>
                  <a:pt x="8481" y="33678"/>
                </a:cubicBezTo>
                <a:cubicBezTo>
                  <a:pt x="13192" y="32341"/>
                  <a:pt x="14864" y="26353"/>
                  <a:pt x="14256" y="20000"/>
                </a:cubicBezTo>
                <a:cubicBezTo>
                  <a:pt x="13343" y="10222"/>
                  <a:pt x="17598" y="5343"/>
                  <a:pt x="23392" y="5343"/>
                </a:cubicBezTo>
                <a:cubicBezTo>
                  <a:pt x="24353" y="5343"/>
                  <a:pt x="25355" y="5477"/>
                  <a:pt x="26384" y="5745"/>
                </a:cubicBezTo>
                <a:cubicBezTo>
                  <a:pt x="27831" y="6128"/>
                  <a:pt x="29407" y="6321"/>
                  <a:pt x="30979" y="6321"/>
                </a:cubicBezTo>
                <a:cubicBezTo>
                  <a:pt x="36145" y="6321"/>
                  <a:pt x="41269" y="4241"/>
                  <a:pt x="416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"/>
          <p:cNvSpPr/>
          <p:nvPr/>
        </p:nvSpPr>
        <p:spPr>
          <a:xfrm rot="5400000">
            <a:off x="4990398" y="-45491"/>
            <a:ext cx="5143119" cy="3164064"/>
          </a:xfrm>
          <a:custGeom>
            <a:avLst/>
            <a:gdLst/>
            <a:ahLst/>
            <a:cxnLst/>
            <a:rect l="l" t="t" r="r" b="b"/>
            <a:pathLst>
              <a:path w="41643" h="34232" extrusionOk="0">
                <a:moveTo>
                  <a:pt x="0" y="0"/>
                </a:moveTo>
                <a:lnTo>
                  <a:pt x="0" y="33283"/>
                </a:lnTo>
                <a:cubicBezTo>
                  <a:pt x="1408" y="33928"/>
                  <a:pt x="2977" y="34232"/>
                  <a:pt x="4596" y="34232"/>
                </a:cubicBezTo>
                <a:cubicBezTo>
                  <a:pt x="5878" y="34232"/>
                  <a:pt x="7191" y="34041"/>
                  <a:pt x="8481" y="33678"/>
                </a:cubicBezTo>
                <a:cubicBezTo>
                  <a:pt x="13192" y="32341"/>
                  <a:pt x="14864" y="26353"/>
                  <a:pt x="14256" y="20000"/>
                </a:cubicBezTo>
                <a:cubicBezTo>
                  <a:pt x="13343" y="10222"/>
                  <a:pt x="17598" y="5343"/>
                  <a:pt x="23392" y="5343"/>
                </a:cubicBezTo>
                <a:cubicBezTo>
                  <a:pt x="24353" y="5343"/>
                  <a:pt x="25355" y="5477"/>
                  <a:pt x="26384" y="5745"/>
                </a:cubicBezTo>
                <a:cubicBezTo>
                  <a:pt x="27831" y="6128"/>
                  <a:pt x="29407" y="6321"/>
                  <a:pt x="30979" y="6321"/>
                </a:cubicBezTo>
                <a:cubicBezTo>
                  <a:pt x="36145" y="6321"/>
                  <a:pt x="41269" y="4241"/>
                  <a:pt x="416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1843913" y="2905805"/>
            <a:ext cx="22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title" idx="2"/>
          </p:nvPr>
        </p:nvSpPr>
        <p:spPr>
          <a:xfrm>
            <a:off x="5025487" y="2905805"/>
            <a:ext cx="22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1"/>
          </p:nvPr>
        </p:nvSpPr>
        <p:spPr>
          <a:xfrm>
            <a:off x="1843913" y="3387679"/>
            <a:ext cx="2274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"/>
          <p:cNvSpPr txBox="1">
            <a:spLocks noGrp="1"/>
          </p:cNvSpPr>
          <p:nvPr>
            <p:ph type="subTitle" idx="3"/>
          </p:nvPr>
        </p:nvSpPr>
        <p:spPr>
          <a:xfrm>
            <a:off x="5025487" y="3387679"/>
            <a:ext cx="2274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"/>
          <p:cNvSpPr txBox="1">
            <a:spLocks noGrp="1"/>
          </p:cNvSpPr>
          <p:nvPr>
            <p:ph type="title" idx="4"/>
          </p:nvPr>
        </p:nvSpPr>
        <p:spPr>
          <a:xfrm>
            <a:off x="2034825" y="559975"/>
            <a:ext cx="5074500" cy="639900"/>
          </a:xfrm>
          <a:prstGeom prst="rect">
            <a:avLst/>
          </a:prstGeom>
          <a:noFill/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5"/>
          <p:cNvGrpSpPr/>
          <p:nvPr/>
        </p:nvGrpSpPr>
        <p:grpSpPr>
          <a:xfrm>
            <a:off x="-400732" y="-629559"/>
            <a:ext cx="10619508" cy="6383339"/>
            <a:chOff x="-400732" y="-629559"/>
            <a:chExt cx="10619508" cy="6383339"/>
          </a:xfrm>
        </p:grpSpPr>
        <p:sp>
          <p:nvSpPr>
            <p:cNvPr id="383" name="Google Shape;383;p5"/>
            <p:cNvSpPr/>
            <p:nvPr/>
          </p:nvSpPr>
          <p:spPr>
            <a:xfrm rot="386865">
              <a:off x="7254124" y="2866314"/>
              <a:ext cx="2819847" cy="2737795"/>
            </a:xfrm>
            <a:custGeom>
              <a:avLst/>
              <a:gdLst/>
              <a:ahLst/>
              <a:cxnLst/>
              <a:rect l="l" t="t" r="r" b="b"/>
              <a:pathLst>
                <a:path w="112791" h="109509" extrusionOk="0">
                  <a:moveTo>
                    <a:pt x="112791" y="0"/>
                  </a:moveTo>
                  <a:cubicBezTo>
                    <a:pt x="108328" y="1486"/>
                    <a:pt x="111255" y="9358"/>
                    <a:pt x="109509" y="13726"/>
                  </a:cubicBezTo>
                  <a:cubicBezTo>
                    <a:pt x="106768" y="20583"/>
                    <a:pt x="100686" y="26418"/>
                    <a:pt x="93993" y="29540"/>
                  </a:cubicBezTo>
                  <a:cubicBezTo>
                    <a:pt x="80723" y="35730"/>
                    <a:pt x="64536" y="29307"/>
                    <a:pt x="50129" y="31927"/>
                  </a:cubicBezTo>
                  <a:cubicBezTo>
                    <a:pt x="42026" y="33400"/>
                    <a:pt x="34752" y="39833"/>
                    <a:pt x="30436" y="46847"/>
                  </a:cubicBezTo>
                  <a:cubicBezTo>
                    <a:pt x="22734" y="59364"/>
                    <a:pt x="32218" y="77412"/>
                    <a:pt x="25960" y="90710"/>
                  </a:cubicBezTo>
                  <a:cubicBezTo>
                    <a:pt x="21411" y="100377"/>
                    <a:pt x="10363" y="106912"/>
                    <a:pt x="0" y="109509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sp>
        <p:grpSp>
          <p:nvGrpSpPr>
            <p:cNvPr id="384" name="Google Shape;384;p5"/>
            <p:cNvGrpSpPr/>
            <p:nvPr/>
          </p:nvGrpSpPr>
          <p:grpSpPr>
            <a:xfrm rot="8999956">
              <a:off x="-95036" y="-362005"/>
              <a:ext cx="1505967" cy="1626289"/>
              <a:chOff x="1200938" y="-3182800"/>
              <a:chExt cx="1506000" cy="1626325"/>
            </a:xfrm>
          </p:grpSpPr>
          <p:sp>
            <p:nvSpPr>
              <p:cNvPr id="385" name="Google Shape;385;p5"/>
              <p:cNvSpPr/>
              <p:nvPr/>
            </p:nvSpPr>
            <p:spPr>
              <a:xfrm>
                <a:off x="1200938" y="-3182800"/>
                <a:ext cx="1506000" cy="1626325"/>
              </a:xfrm>
              <a:custGeom>
                <a:avLst/>
                <a:gdLst/>
                <a:ahLst/>
                <a:cxnLst/>
                <a:rect l="l" t="t" r="r" b="b"/>
                <a:pathLst>
                  <a:path w="60240" h="65053" extrusionOk="0">
                    <a:moveTo>
                      <a:pt x="40413" y="1"/>
                    </a:moveTo>
                    <a:cubicBezTo>
                      <a:pt x="40090" y="1"/>
                      <a:pt x="39766" y="135"/>
                      <a:pt x="39542" y="430"/>
                    </a:cubicBezTo>
                    <a:cubicBezTo>
                      <a:pt x="34102" y="7269"/>
                      <a:pt x="32035" y="16691"/>
                      <a:pt x="34254" y="25111"/>
                    </a:cubicBezTo>
                    <a:cubicBezTo>
                      <a:pt x="30849" y="18637"/>
                      <a:pt x="27445" y="12102"/>
                      <a:pt x="24071" y="5597"/>
                    </a:cubicBezTo>
                    <a:cubicBezTo>
                      <a:pt x="23847" y="5174"/>
                      <a:pt x="23450" y="4980"/>
                      <a:pt x="23054" y="4980"/>
                    </a:cubicBezTo>
                    <a:cubicBezTo>
                      <a:pt x="22484" y="4980"/>
                      <a:pt x="21918" y="5383"/>
                      <a:pt x="21882" y="6083"/>
                    </a:cubicBezTo>
                    <a:cubicBezTo>
                      <a:pt x="21739" y="13910"/>
                      <a:pt x="23813" y="21737"/>
                      <a:pt x="27748" y="28468"/>
                    </a:cubicBezTo>
                    <a:lnTo>
                      <a:pt x="27748" y="28468"/>
                    </a:lnTo>
                    <a:cubicBezTo>
                      <a:pt x="23183" y="21191"/>
                      <a:pt x="16696" y="15132"/>
                      <a:pt x="9116" y="11068"/>
                    </a:cubicBezTo>
                    <a:cubicBezTo>
                      <a:pt x="8942" y="10975"/>
                      <a:pt x="8762" y="10933"/>
                      <a:pt x="8587" y="10933"/>
                    </a:cubicBezTo>
                    <a:cubicBezTo>
                      <a:pt x="7849" y="10933"/>
                      <a:pt x="7210" y="11680"/>
                      <a:pt x="7505" y="12466"/>
                    </a:cubicBezTo>
                    <a:cubicBezTo>
                      <a:pt x="10302" y="20127"/>
                      <a:pt x="15192" y="27035"/>
                      <a:pt x="21560" y="32171"/>
                    </a:cubicBezTo>
                    <a:lnTo>
                      <a:pt x="21560" y="32171"/>
                    </a:lnTo>
                    <a:cubicBezTo>
                      <a:pt x="15817" y="27782"/>
                      <a:pt x="8854" y="25014"/>
                      <a:pt x="1669" y="24290"/>
                    </a:cubicBezTo>
                    <a:cubicBezTo>
                      <a:pt x="1623" y="24285"/>
                      <a:pt x="1577" y="24282"/>
                      <a:pt x="1532" y="24282"/>
                    </a:cubicBezTo>
                    <a:cubicBezTo>
                      <a:pt x="552" y="24282"/>
                      <a:pt x="1" y="25509"/>
                      <a:pt x="727" y="26236"/>
                    </a:cubicBezTo>
                    <a:cubicBezTo>
                      <a:pt x="3189" y="28698"/>
                      <a:pt x="5925" y="30947"/>
                      <a:pt x="8903" y="32831"/>
                    </a:cubicBezTo>
                    <a:cubicBezTo>
                      <a:pt x="14264" y="36305"/>
                      <a:pt x="22013" y="40251"/>
                      <a:pt x="28636" y="40251"/>
                    </a:cubicBezTo>
                    <a:cubicBezTo>
                      <a:pt x="28736" y="40251"/>
                      <a:pt x="28835" y="40250"/>
                      <a:pt x="28934" y="40248"/>
                    </a:cubicBezTo>
                    <a:cubicBezTo>
                      <a:pt x="30089" y="40248"/>
                      <a:pt x="31275" y="40096"/>
                      <a:pt x="32460" y="39792"/>
                    </a:cubicBezTo>
                    <a:cubicBezTo>
                      <a:pt x="32491" y="39914"/>
                      <a:pt x="32521" y="40005"/>
                      <a:pt x="32582" y="40157"/>
                    </a:cubicBezTo>
                    <a:cubicBezTo>
                      <a:pt x="33281" y="42528"/>
                      <a:pt x="34162" y="44838"/>
                      <a:pt x="35196" y="47117"/>
                    </a:cubicBezTo>
                    <a:cubicBezTo>
                      <a:pt x="37293" y="51677"/>
                      <a:pt x="39938" y="55932"/>
                      <a:pt x="43129" y="59823"/>
                    </a:cubicBezTo>
                    <a:cubicBezTo>
                      <a:pt x="44497" y="61495"/>
                      <a:pt x="45986" y="63045"/>
                      <a:pt x="47536" y="64564"/>
                    </a:cubicBezTo>
                    <a:cubicBezTo>
                      <a:pt x="47881" y="64897"/>
                      <a:pt x="48326" y="65052"/>
                      <a:pt x="48769" y="65052"/>
                    </a:cubicBezTo>
                    <a:cubicBezTo>
                      <a:pt x="49539" y="65052"/>
                      <a:pt x="50303" y="64585"/>
                      <a:pt x="50515" y="63774"/>
                    </a:cubicBezTo>
                    <a:cubicBezTo>
                      <a:pt x="50546" y="63622"/>
                      <a:pt x="50576" y="63409"/>
                      <a:pt x="50576" y="63227"/>
                    </a:cubicBezTo>
                    <a:cubicBezTo>
                      <a:pt x="50667" y="61495"/>
                      <a:pt x="48995" y="60218"/>
                      <a:pt x="47567" y="59154"/>
                    </a:cubicBezTo>
                    <a:cubicBezTo>
                      <a:pt x="43980" y="56510"/>
                      <a:pt x="40941" y="53045"/>
                      <a:pt x="38661" y="49123"/>
                    </a:cubicBezTo>
                    <a:cubicBezTo>
                      <a:pt x="36746" y="45871"/>
                      <a:pt x="35804" y="42558"/>
                      <a:pt x="34953" y="39032"/>
                    </a:cubicBezTo>
                    <a:cubicBezTo>
                      <a:pt x="40697" y="37026"/>
                      <a:pt x="46321" y="32710"/>
                      <a:pt x="49998" y="28850"/>
                    </a:cubicBezTo>
                    <a:cubicBezTo>
                      <a:pt x="55135" y="23439"/>
                      <a:pt x="58661" y="16600"/>
                      <a:pt x="60090" y="9305"/>
                    </a:cubicBezTo>
                    <a:cubicBezTo>
                      <a:pt x="60240" y="8556"/>
                      <a:pt x="59651" y="7971"/>
                      <a:pt x="58965" y="7971"/>
                    </a:cubicBezTo>
                    <a:cubicBezTo>
                      <a:pt x="58816" y="7971"/>
                      <a:pt x="58661" y="7999"/>
                      <a:pt x="58509" y="8059"/>
                    </a:cubicBezTo>
                    <a:cubicBezTo>
                      <a:pt x="51457" y="11068"/>
                      <a:pt x="45682" y="17056"/>
                      <a:pt x="43129" y="24321"/>
                    </a:cubicBezTo>
                    <a:cubicBezTo>
                      <a:pt x="43585" y="16509"/>
                      <a:pt x="43038" y="8636"/>
                      <a:pt x="41548" y="916"/>
                    </a:cubicBezTo>
                    <a:cubicBezTo>
                      <a:pt x="41437" y="338"/>
                      <a:pt x="40925" y="1"/>
                      <a:pt x="404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1792813" y="-2266550"/>
                <a:ext cx="471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16" extrusionOk="0">
                    <a:moveTo>
                      <a:pt x="236" y="0"/>
                    </a:moveTo>
                    <a:cubicBezTo>
                      <a:pt x="160" y="0"/>
                      <a:pt x="78" y="40"/>
                      <a:pt x="31" y="133"/>
                    </a:cubicBezTo>
                    <a:cubicBezTo>
                      <a:pt x="1" y="254"/>
                      <a:pt x="31" y="346"/>
                      <a:pt x="153" y="406"/>
                    </a:cubicBezTo>
                    <a:lnTo>
                      <a:pt x="1551" y="893"/>
                    </a:lnTo>
                    <a:cubicBezTo>
                      <a:pt x="1581" y="908"/>
                      <a:pt x="1612" y="916"/>
                      <a:pt x="1642" y="916"/>
                    </a:cubicBezTo>
                    <a:cubicBezTo>
                      <a:pt x="1673" y="916"/>
                      <a:pt x="1703" y="908"/>
                      <a:pt x="1733" y="893"/>
                    </a:cubicBezTo>
                    <a:cubicBezTo>
                      <a:pt x="1764" y="893"/>
                      <a:pt x="1794" y="862"/>
                      <a:pt x="1825" y="771"/>
                    </a:cubicBezTo>
                    <a:cubicBezTo>
                      <a:pt x="1885" y="650"/>
                      <a:pt x="1825" y="558"/>
                      <a:pt x="1733" y="528"/>
                    </a:cubicBezTo>
                    <a:lnTo>
                      <a:pt x="305" y="11"/>
                    </a:lnTo>
                    <a:cubicBezTo>
                      <a:pt x="283" y="4"/>
                      <a:pt x="260" y="0"/>
                      <a:pt x="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1832338" y="-2308875"/>
                <a:ext cx="327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0" extrusionOk="0">
                    <a:moveTo>
                      <a:pt x="238" y="1"/>
                    </a:moveTo>
                    <a:cubicBezTo>
                      <a:pt x="179" y="1"/>
                      <a:pt x="120" y="34"/>
                      <a:pt x="61" y="93"/>
                    </a:cubicBezTo>
                    <a:cubicBezTo>
                      <a:pt x="0" y="154"/>
                      <a:pt x="31" y="276"/>
                      <a:pt x="92" y="336"/>
                    </a:cubicBezTo>
                    <a:lnTo>
                      <a:pt x="973" y="944"/>
                    </a:lnTo>
                    <a:cubicBezTo>
                      <a:pt x="988" y="975"/>
                      <a:pt x="1019" y="990"/>
                      <a:pt x="1053" y="990"/>
                    </a:cubicBezTo>
                    <a:cubicBezTo>
                      <a:pt x="1087" y="990"/>
                      <a:pt x="1125" y="975"/>
                      <a:pt x="1155" y="944"/>
                    </a:cubicBezTo>
                    <a:cubicBezTo>
                      <a:pt x="1186" y="944"/>
                      <a:pt x="1186" y="914"/>
                      <a:pt x="1247" y="914"/>
                    </a:cubicBezTo>
                    <a:cubicBezTo>
                      <a:pt x="1307" y="853"/>
                      <a:pt x="1277" y="732"/>
                      <a:pt x="1216" y="640"/>
                    </a:cubicBezTo>
                    <a:lnTo>
                      <a:pt x="335" y="33"/>
                    </a:lnTo>
                    <a:cubicBezTo>
                      <a:pt x="302" y="11"/>
                      <a:pt x="270" y="1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1817888" y="-2395650"/>
                <a:ext cx="418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39" extrusionOk="0">
                    <a:moveTo>
                      <a:pt x="210" y="0"/>
                    </a:moveTo>
                    <a:cubicBezTo>
                      <a:pt x="160" y="0"/>
                      <a:pt x="107" y="23"/>
                      <a:pt x="62" y="69"/>
                    </a:cubicBezTo>
                    <a:cubicBezTo>
                      <a:pt x="1" y="130"/>
                      <a:pt x="1" y="251"/>
                      <a:pt x="62" y="312"/>
                    </a:cubicBezTo>
                    <a:lnTo>
                      <a:pt x="1338" y="1589"/>
                    </a:lnTo>
                    <a:cubicBezTo>
                      <a:pt x="1374" y="1624"/>
                      <a:pt x="1420" y="1639"/>
                      <a:pt x="1464" y="1639"/>
                    </a:cubicBezTo>
                    <a:cubicBezTo>
                      <a:pt x="1495" y="1639"/>
                      <a:pt x="1526" y="1632"/>
                      <a:pt x="1551" y="1619"/>
                    </a:cubicBezTo>
                    <a:cubicBezTo>
                      <a:pt x="1551" y="1619"/>
                      <a:pt x="1581" y="1619"/>
                      <a:pt x="1581" y="1589"/>
                    </a:cubicBezTo>
                    <a:cubicBezTo>
                      <a:pt x="1673" y="1497"/>
                      <a:pt x="1673" y="1376"/>
                      <a:pt x="1581" y="1315"/>
                    </a:cubicBezTo>
                    <a:lnTo>
                      <a:pt x="335" y="69"/>
                    </a:lnTo>
                    <a:cubicBezTo>
                      <a:pt x="305" y="23"/>
                      <a:pt x="259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1857413" y="-2404050"/>
                <a:ext cx="4182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816" extrusionOk="0">
                    <a:moveTo>
                      <a:pt x="222" y="0"/>
                    </a:moveTo>
                    <a:cubicBezTo>
                      <a:pt x="183" y="0"/>
                      <a:pt x="147" y="15"/>
                      <a:pt x="122" y="40"/>
                    </a:cubicBezTo>
                    <a:cubicBezTo>
                      <a:pt x="0" y="131"/>
                      <a:pt x="0" y="253"/>
                      <a:pt x="92" y="314"/>
                    </a:cubicBezTo>
                    <a:lnTo>
                      <a:pt x="1307" y="1773"/>
                    </a:lnTo>
                    <a:cubicBezTo>
                      <a:pt x="1329" y="1794"/>
                      <a:pt x="1396" y="1816"/>
                      <a:pt x="1455" y="1816"/>
                    </a:cubicBezTo>
                    <a:cubicBezTo>
                      <a:pt x="1479" y="1816"/>
                      <a:pt x="1502" y="1812"/>
                      <a:pt x="1520" y="1803"/>
                    </a:cubicBezTo>
                    <a:lnTo>
                      <a:pt x="1581" y="1803"/>
                    </a:lnTo>
                    <a:cubicBezTo>
                      <a:pt x="1672" y="1712"/>
                      <a:pt x="1672" y="1621"/>
                      <a:pt x="1611" y="1529"/>
                    </a:cubicBezTo>
                    <a:lnTo>
                      <a:pt x="396" y="101"/>
                    </a:lnTo>
                    <a:cubicBezTo>
                      <a:pt x="342" y="30"/>
                      <a:pt x="278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1942513" y="-2414725"/>
                <a:ext cx="228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603" extrusionOk="0">
                    <a:moveTo>
                      <a:pt x="207" y="0"/>
                    </a:moveTo>
                    <a:cubicBezTo>
                      <a:pt x="180" y="0"/>
                      <a:pt x="151" y="4"/>
                      <a:pt x="122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517" y="1470"/>
                    </a:lnTo>
                    <a:cubicBezTo>
                      <a:pt x="541" y="1563"/>
                      <a:pt x="617" y="1603"/>
                      <a:pt x="706" y="1603"/>
                    </a:cubicBezTo>
                    <a:cubicBezTo>
                      <a:pt x="734" y="1603"/>
                      <a:pt x="762" y="1599"/>
                      <a:pt x="791" y="1592"/>
                    </a:cubicBezTo>
                    <a:cubicBezTo>
                      <a:pt x="852" y="1531"/>
                      <a:pt x="913" y="1440"/>
                      <a:pt x="882" y="1318"/>
                    </a:cubicBezTo>
                    <a:lnTo>
                      <a:pt x="396" y="133"/>
                    </a:lnTo>
                    <a:cubicBezTo>
                      <a:pt x="373" y="40"/>
                      <a:pt x="296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1959988" y="-2472500"/>
                <a:ext cx="258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13" extrusionOk="0">
                    <a:moveTo>
                      <a:pt x="212" y="1"/>
                    </a:moveTo>
                    <a:cubicBezTo>
                      <a:pt x="183" y="1"/>
                      <a:pt x="153" y="4"/>
                      <a:pt x="122" y="12"/>
                    </a:cubicBezTo>
                    <a:cubicBezTo>
                      <a:pt x="62" y="42"/>
                      <a:pt x="1" y="164"/>
                      <a:pt x="62" y="286"/>
                    </a:cubicBezTo>
                    <a:lnTo>
                      <a:pt x="609" y="1410"/>
                    </a:lnTo>
                    <a:cubicBezTo>
                      <a:pt x="677" y="1479"/>
                      <a:pt x="763" y="1513"/>
                      <a:pt x="827" y="1513"/>
                    </a:cubicBezTo>
                    <a:cubicBezTo>
                      <a:pt x="848" y="1513"/>
                      <a:pt x="867" y="1509"/>
                      <a:pt x="882" y="1501"/>
                    </a:cubicBezTo>
                    <a:cubicBezTo>
                      <a:pt x="1004" y="1410"/>
                      <a:pt x="1034" y="1319"/>
                      <a:pt x="974" y="1228"/>
                    </a:cubicBezTo>
                    <a:lnTo>
                      <a:pt x="396" y="103"/>
                    </a:lnTo>
                    <a:cubicBezTo>
                      <a:pt x="373" y="35"/>
                      <a:pt x="299" y="1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1950888" y="-2560350"/>
                <a:ext cx="311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653" extrusionOk="0">
                    <a:moveTo>
                      <a:pt x="237" y="0"/>
                    </a:moveTo>
                    <a:cubicBezTo>
                      <a:pt x="203" y="0"/>
                      <a:pt x="172" y="10"/>
                      <a:pt x="152" y="31"/>
                    </a:cubicBezTo>
                    <a:cubicBezTo>
                      <a:pt x="31" y="61"/>
                      <a:pt x="0" y="213"/>
                      <a:pt x="61" y="304"/>
                    </a:cubicBezTo>
                    <a:lnTo>
                      <a:pt x="882" y="1550"/>
                    </a:lnTo>
                    <a:cubicBezTo>
                      <a:pt x="904" y="1619"/>
                      <a:pt x="961" y="1653"/>
                      <a:pt x="1027" y="1653"/>
                    </a:cubicBezTo>
                    <a:cubicBezTo>
                      <a:pt x="1049" y="1653"/>
                      <a:pt x="1072" y="1649"/>
                      <a:pt x="1094" y="1642"/>
                    </a:cubicBezTo>
                    <a:cubicBezTo>
                      <a:pt x="1216" y="1550"/>
                      <a:pt x="1246" y="1429"/>
                      <a:pt x="1216" y="1368"/>
                    </a:cubicBezTo>
                    <a:lnTo>
                      <a:pt x="426" y="122"/>
                    </a:lnTo>
                    <a:cubicBezTo>
                      <a:pt x="385" y="41"/>
                      <a:pt x="304" y="0"/>
                      <a:pt x="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2043588" y="-2512325"/>
                <a:ext cx="4030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258" extrusionOk="0">
                    <a:moveTo>
                      <a:pt x="252" y="0"/>
                    </a:moveTo>
                    <a:cubicBezTo>
                      <a:pt x="220" y="0"/>
                      <a:pt x="186" y="8"/>
                      <a:pt x="152" y="24"/>
                    </a:cubicBezTo>
                    <a:cubicBezTo>
                      <a:pt x="61" y="55"/>
                      <a:pt x="0" y="176"/>
                      <a:pt x="61" y="268"/>
                    </a:cubicBezTo>
                    <a:lnTo>
                      <a:pt x="1186" y="3125"/>
                    </a:lnTo>
                    <a:cubicBezTo>
                      <a:pt x="1209" y="3218"/>
                      <a:pt x="1285" y="3257"/>
                      <a:pt x="1374" y="3257"/>
                    </a:cubicBezTo>
                    <a:cubicBezTo>
                      <a:pt x="1402" y="3257"/>
                      <a:pt x="1431" y="3254"/>
                      <a:pt x="1459" y="3246"/>
                    </a:cubicBezTo>
                    <a:cubicBezTo>
                      <a:pt x="1520" y="3216"/>
                      <a:pt x="1611" y="3094"/>
                      <a:pt x="1581" y="2973"/>
                    </a:cubicBezTo>
                    <a:lnTo>
                      <a:pt x="426" y="116"/>
                    </a:lnTo>
                    <a:cubicBezTo>
                      <a:pt x="404" y="50"/>
                      <a:pt x="335" y="0"/>
                      <a:pt x="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2012438" y="-2480100"/>
                <a:ext cx="235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436" extrusionOk="0">
                    <a:moveTo>
                      <a:pt x="207" y="1"/>
                    </a:moveTo>
                    <a:cubicBezTo>
                      <a:pt x="181" y="1"/>
                      <a:pt x="152" y="4"/>
                      <a:pt x="122" y="12"/>
                    </a:cubicBezTo>
                    <a:cubicBezTo>
                      <a:pt x="31" y="42"/>
                      <a:pt x="0" y="164"/>
                      <a:pt x="31" y="286"/>
                    </a:cubicBezTo>
                    <a:lnTo>
                      <a:pt x="547" y="1350"/>
                    </a:lnTo>
                    <a:cubicBezTo>
                      <a:pt x="569" y="1392"/>
                      <a:pt x="636" y="1435"/>
                      <a:pt x="706" y="1435"/>
                    </a:cubicBezTo>
                    <a:cubicBezTo>
                      <a:pt x="734" y="1435"/>
                      <a:pt x="764" y="1428"/>
                      <a:pt x="790" y="1410"/>
                    </a:cubicBezTo>
                    <a:cubicBezTo>
                      <a:pt x="912" y="1380"/>
                      <a:pt x="942" y="1258"/>
                      <a:pt x="882" y="1167"/>
                    </a:cubicBezTo>
                    <a:lnTo>
                      <a:pt x="395" y="103"/>
                    </a:lnTo>
                    <a:cubicBezTo>
                      <a:pt x="350" y="35"/>
                      <a:pt x="287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2136288" y="-2590750"/>
                <a:ext cx="99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642" extrusionOk="0">
                    <a:moveTo>
                      <a:pt x="183" y="0"/>
                    </a:moveTo>
                    <a:cubicBezTo>
                      <a:pt x="61" y="0"/>
                      <a:pt x="1" y="61"/>
                      <a:pt x="1" y="183"/>
                    </a:cubicBezTo>
                    <a:lnTo>
                      <a:pt x="31" y="1429"/>
                    </a:lnTo>
                    <a:cubicBezTo>
                      <a:pt x="31" y="1551"/>
                      <a:pt x="92" y="1642"/>
                      <a:pt x="213" y="1642"/>
                    </a:cubicBezTo>
                    <a:lnTo>
                      <a:pt x="305" y="1642"/>
                    </a:lnTo>
                    <a:cubicBezTo>
                      <a:pt x="365" y="1581"/>
                      <a:pt x="396" y="1520"/>
                      <a:pt x="396" y="1429"/>
                    </a:cubicBezTo>
                    <a:lnTo>
                      <a:pt x="365" y="183"/>
                    </a:ln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2165163" y="-266142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1"/>
                    </a:moveTo>
                    <a:cubicBezTo>
                      <a:pt x="92" y="61"/>
                      <a:pt x="1" y="122"/>
                      <a:pt x="1" y="244"/>
                    </a:cubicBezTo>
                    <a:lnTo>
                      <a:pt x="213" y="1460"/>
                    </a:lnTo>
                    <a:cubicBezTo>
                      <a:pt x="244" y="1520"/>
                      <a:pt x="305" y="1612"/>
                      <a:pt x="426" y="1612"/>
                    </a:cubicBezTo>
                    <a:lnTo>
                      <a:pt x="457" y="1612"/>
                    </a:lnTo>
                    <a:cubicBezTo>
                      <a:pt x="548" y="1581"/>
                      <a:pt x="578" y="1460"/>
                      <a:pt x="578" y="1368"/>
                    </a:cubicBezTo>
                    <a:lnTo>
                      <a:pt x="396" y="153"/>
                    </a:lnTo>
                    <a:cubicBezTo>
                      <a:pt x="365" y="92"/>
                      <a:pt x="274" y="1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2218363" y="-2648500"/>
                <a:ext cx="114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068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lnTo>
                      <a:pt x="92" y="1885"/>
                    </a:lnTo>
                    <a:cubicBezTo>
                      <a:pt x="92" y="2006"/>
                      <a:pt x="152" y="2067"/>
                      <a:pt x="274" y="2067"/>
                    </a:cubicBezTo>
                    <a:lnTo>
                      <a:pt x="365" y="2067"/>
                    </a:lnTo>
                    <a:cubicBezTo>
                      <a:pt x="396" y="2037"/>
                      <a:pt x="456" y="1976"/>
                      <a:pt x="456" y="1885"/>
                    </a:cubicBezTo>
                    <a:lnTo>
                      <a:pt x="396" y="183"/>
                    </a:lnTo>
                    <a:cubicBezTo>
                      <a:pt x="396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2228988" y="-2542125"/>
                <a:ext cx="152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399" extrusionOk="0">
                    <a:moveTo>
                      <a:pt x="426" y="1"/>
                    </a:moveTo>
                    <a:cubicBezTo>
                      <a:pt x="305" y="1"/>
                      <a:pt x="183" y="61"/>
                      <a:pt x="183" y="183"/>
                    </a:cubicBezTo>
                    <a:lnTo>
                      <a:pt x="1" y="2159"/>
                    </a:lnTo>
                    <a:cubicBezTo>
                      <a:pt x="1" y="2280"/>
                      <a:pt x="92" y="2372"/>
                      <a:pt x="183" y="2372"/>
                    </a:cubicBezTo>
                    <a:cubicBezTo>
                      <a:pt x="204" y="2392"/>
                      <a:pt x="220" y="2399"/>
                      <a:pt x="235" y="2399"/>
                    </a:cubicBezTo>
                    <a:cubicBezTo>
                      <a:pt x="264" y="2399"/>
                      <a:pt x="285" y="2372"/>
                      <a:pt x="305" y="2372"/>
                    </a:cubicBezTo>
                    <a:cubicBezTo>
                      <a:pt x="396" y="2372"/>
                      <a:pt x="426" y="2311"/>
                      <a:pt x="426" y="2189"/>
                    </a:cubicBezTo>
                    <a:lnTo>
                      <a:pt x="609" y="213"/>
                    </a:lnTo>
                    <a:cubicBezTo>
                      <a:pt x="609" y="92"/>
                      <a:pt x="518" y="1"/>
                      <a:pt x="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"/>
              <p:cNvSpPr/>
              <p:nvPr/>
            </p:nvSpPr>
            <p:spPr>
              <a:xfrm>
                <a:off x="2301188" y="-2568225"/>
                <a:ext cx="2205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638" extrusionOk="0">
                    <a:moveTo>
                      <a:pt x="645" y="0"/>
                    </a:moveTo>
                    <a:cubicBezTo>
                      <a:pt x="556" y="0"/>
                      <a:pt x="480" y="40"/>
                      <a:pt x="456" y="133"/>
                    </a:cubicBezTo>
                    <a:lnTo>
                      <a:pt x="31" y="1349"/>
                    </a:lnTo>
                    <a:cubicBezTo>
                      <a:pt x="1" y="1440"/>
                      <a:pt x="31" y="1561"/>
                      <a:pt x="153" y="1592"/>
                    </a:cubicBezTo>
                    <a:cubicBezTo>
                      <a:pt x="168" y="1622"/>
                      <a:pt x="198" y="1637"/>
                      <a:pt x="229" y="1637"/>
                    </a:cubicBezTo>
                    <a:cubicBezTo>
                      <a:pt x="259" y="1637"/>
                      <a:pt x="289" y="1622"/>
                      <a:pt x="304" y="1592"/>
                    </a:cubicBezTo>
                    <a:lnTo>
                      <a:pt x="426" y="1501"/>
                    </a:lnTo>
                    <a:lnTo>
                      <a:pt x="821" y="285"/>
                    </a:lnTo>
                    <a:cubicBezTo>
                      <a:pt x="882" y="163"/>
                      <a:pt x="821" y="42"/>
                      <a:pt x="730" y="11"/>
                    </a:cubicBezTo>
                    <a:cubicBezTo>
                      <a:pt x="701" y="4"/>
                      <a:pt x="673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361213" y="-2593450"/>
                <a:ext cx="243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69" extrusionOk="0">
                    <a:moveTo>
                      <a:pt x="764" y="0"/>
                    </a:moveTo>
                    <a:cubicBezTo>
                      <a:pt x="690" y="0"/>
                      <a:pt x="629" y="27"/>
                      <a:pt x="609" y="108"/>
                    </a:cubicBezTo>
                    <a:lnTo>
                      <a:pt x="31" y="1172"/>
                    </a:lnTo>
                    <a:cubicBezTo>
                      <a:pt x="1" y="1294"/>
                      <a:pt x="1" y="1385"/>
                      <a:pt x="122" y="1446"/>
                    </a:cubicBezTo>
                    <a:cubicBezTo>
                      <a:pt x="153" y="1461"/>
                      <a:pt x="191" y="1469"/>
                      <a:pt x="225" y="1469"/>
                    </a:cubicBezTo>
                    <a:cubicBezTo>
                      <a:pt x="259" y="1469"/>
                      <a:pt x="290" y="1461"/>
                      <a:pt x="305" y="1446"/>
                    </a:cubicBezTo>
                    <a:cubicBezTo>
                      <a:pt x="335" y="1446"/>
                      <a:pt x="366" y="1385"/>
                      <a:pt x="366" y="1355"/>
                    </a:cubicBezTo>
                    <a:lnTo>
                      <a:pt x="943" y="291"/>
                    </a:lnTo>
                    <a:cubicBezTo>
                      <a:pt x="973" y="169"/>
                      <a:pt x="973" y="78"/>
                      <a:pt x="882" y="17"/>
                    </a:cubicBezTo>
                    <a:cubicBezTo>
                      <a:pt x="842" y="7"/>
                      <a:pt x="801" y="0"/>
                      <a:pt x="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393138" y="-2578025"/>
                <a:ext cx="570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78" extrusionOk="0">
                    <a:moveTo>
                      <a:pt x="2083" y="0"/>
                    </a:moveTo>
                    <a:cubicBezTo>
                      <a:pt x="2037" y="0"/>
                      <a:pt x="1991" y="23"/>
                      <a:pt x="1946" y="69"/>
                    </a:cubicBezTo>
                    <a:lnTo>
                      <a:pt x="92" y="1953"/>
                    </a:lnTo>
                    <a:cubicBezTo>
                      <a:pt x="0" y="2045"/>
                      <a:pt x="0" y="2136"/>
                      <a:pt x="92" y="2227"/>
                    </a:cubicBezTo>
                    <a:cubicBezTo>
                      <a:pt x="127" y="2263"/>
                      <a:pt x="173" y="2277"/>
                      <a:pt x="218" y="2277"/>
                    </a:cubicBezTo>
                    <a:cubicBezTo>
                      <a:pt x="249" y="2277"/>
                      <a:pt x="279" y="2270"/>
                      <a:pt x="304" y="2257"/>
                    </a:cubicBezTo>
                    <a:cubicBezTo>
                      <a:pt x="365" y="2257"/>
                      <a:pt x="365" y="2227"/>
                      <a:pt x="365" y="2227"/>
                    </a:cubicBezTo>
                    <a:lnTo>
                      <a:pt x="2219" y="312"/>
                    </a:lnTo>
                    <a:cubicBezTo>
                      <a:pt x="2280" y="251"/>
                      <a:pt x="2280" y="130"/>
                      <a:pt x="2219" y="69"/>
                    </a:cubicBezTo>
                    <a:cubicBezTo>
                      <a:pt x="2174" y="23"/>
                      <a:pt x="2128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426563" y="-2522425"/>
                <a:ext cx="3120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958" extrusionOk="0">
                    <a:moveTo>
                      <a:pt x="1012" y="0"/>
                    </a:moveTo>
                    <a:cubicBezTo>
                      <a:pt x="972" y="0"/>
                      <a:pt x="936" y="10"/>
                      <a:pt x="913" y="33"/>
                    </a:cubicBezTo>
                    <a:lnTo>
                      <a:pt x="122" y="611"/>
                    </a:lnTo>
                    <a:cubicBezTo>
                      <a:pt x="31" y="641"/>
                      <a:pt x="1" y="793"/>
                      <a:pt x="92" y="884"/>
                    </a:cubicBezTo>
                    <a:cubicBezTo>
                      <a:pt x="114" y="929"/>
                      <a:pt x="169" y="957"/>
                      <a:pt x="233" y="957"/>
                    </a:cubicBezTo>
                    <a:cubicBezTo>
                      <a:pt x="256" y="957"/>
                      <a:pt x="280" y="953"/>
                      <a:pt x="305" y="945"/>
                    </a:cubicBezTo>
                    <a:lnTo>
                      <a:pt x="1156" y="337"/>
                    </a:lnTo>
                    <a:cubicBezTo>
                      <a:pt x="1217" y="307"/>
                      <a:pt x="1247" y="155"/>
                      <a:pt x="1186" y="64"/>
                    </a:cubicBezTo>
                    <a:cubicBezTo>
                      <a:pt x="1149" y="26"/>
                      <a:pt x="1076" y="0"/>
                      <a:pt x="10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304238" y="-2420150"/>
                <a:ext cx="539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095" extrusionOk="0">
                    <a:moveTo>
                      <a:pt x="1949" y="0"/>
                    </a:moveTo>
                    <a:cubicBezTo>
                      <a:pt x="1900" y="0"/>
                      <a:pt x="1854" y="15"/>
                      <a:pt x="1824" y="46"/>
                    </a:cubicBezTo>
                    <a:lnTo>
                      <a:pt x="61" y="1748"/>
                    </a:lnTo>
                    <a:cubicBezTo>
                      <a:pt x="0" y="1839"/>
                      <a:pt x="0" y="1961"/>
                      <a:pt x="61" y="2021"/>
                    </a:cubicBezTo>
                    <a:cubicBezTo>
                      <a:pt x="111" y="2072"/>
                      <a:pt x="152" y="2094"/>
                      <a:pt x="194" y="2094"/>
                    </a:cubicBezTo>
                    <a:cubicBezTo>
                      <a:pt x="228" y="2094"/>
                      <a:pt x="263" y="2079"/>
                      <a:pt x="304" y="2052"/>
                    </a:cubicBezTo>
                    <a:cubicBezTo>
                      <a:pt x="304" y="2052"/>
                      <a:pt x="334" y="2052"/>
                      <a:pt x="334" y="2021"/>
                    </a:cubicBezTo>
                    <a:lnTo>
                      <a:pt x="2097" y="319"/>
                    </a:lnTo>
                    <a:cubicBezTo>
                      <a:pt x="2158" y="228"/>
                      <a:pt x="2158" y="137"/>
                      <a:pt x="2097" y="46"/>
                    </a:cubicBezTo>
                    <a:cubicBezTo>
                      <a:pt x="2052" y="15"/>
                      <a:pt x="1999" y="0"/>
                      <a:pt x="1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313338" y="-2483650"/>
                <a:ext cx="31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480" extrusionOk="0">
                    <a:moveTo>
                      <a:pt x="1059" y="1"/>
                    </a:moveTo>
                    <a:cubicBezTo>
                      <a:pt x="1000" y="1"/>
                      <a:pt x="941" y="34"/>
                      <a:pt x="882" y="93"/>
                    </a:cubicBezTo>
                    <a:lnTo>
                      <a:pt x="92" y="1157"/>
                    </a:lnTo>
                    <a:cubicBezTo>
                      <a:pt x="1" y="1218"/>
                      <a:pt x="62" y="1340"/>
                      <a:pt x="122" y="1400"/>
                    </a:cubicBezTo>
                    <a:cubicBezTo>
                      <a:pt x="142" y="1458"/>
                      <a:pt x="185" y="1479"/>
                      <a:pt x="230" y="1479"/>
                    </a:cubicBezTo>
                    <a:cubicBezTo>
                      <a:pt x="256" y="1479"/>
                      <a:pt x="283" y="1472"/>
                      <a:pt x="305" y="1461"/>
                    </a:cubicBezTo>
                    <a:cubicBezTo>
                      <a:pt x="366" y="1461"/>
                      <a:pt x="366" y="1400"/>
                      <a:pt x="396" y="1370"/>
                    </a:cubicBezTo>
                    <a:lnTo>
                      <a:pt x="1186" y="306"/>
                    </a:lnTo>
                    <a:cubicBezTo>
                      <a:pt x="1277" y="215"/>
                      <a:pt x="1217" y="124"/>
                      <a:pt x="1156" y="33"/>
                    </a:cubicBezTo>
                    <a:cubicBezTo>
                      <a:pt x="1124" y="11"/>
                      <a:pt x="1091" y="1"/>
                      <a:pt x="10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228238" y="-2448500"/>
                <a:ext cx="42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082" extrusionOk="0">
                    <a:moveTo>
                      <a:pt x="1482" y="0"/>
                    </a:moveTo>
                    <a:cubicBezTo>
                      <a:pt x="1429" y="0"/>
                      <a:pt x="1373" y="33"/>
                      <a:pt x="1338" y="86"/>
                    </a:cubicBezTo>
                    <a:lnTo>
                      <a:pt x="61" y="1757"/>
                    </a:lnTo>
                    <a:cubicBezTo>
                      <a:pt x="1" y="1818"/>
                      <a:pt x="31" y="1940"/>
                      <a:pt x="122" y="2031"/>
                    </a:cubicBezTo>
                    <a:cubicBezTo>
                      <a:pt x="140" y="2066"/>
                      <a:pt x="168" y="2081"/>
                      <a:pt x="207" y="2081"/>
                    </a:cubicBezTo>
                    <a:cubicBezTo>
                      <a:pt x="234" y="2081"/>
                      <a:pt x="267" y="2074"/>
                      <a:pt x="305" y="2061"/>
                    </a:cubicBezTo>
                    <a:cubicBezTo>
                      <a:pt x="335" y="2061"/>
                      <a:pt x="365" y="2031"/>
                      <a:pt x="365" y="1970"/>
                    </a:cubicBezTo>
                    <a:lnTo>
                      <a:pt x="1642" y="298"/>
                    </a:lnTo>
                    <a:cubicBezTo>
                      <a:pt x="1703" y="237"/>
                      <a:pt x="1672" y="116"/>
                      <a:pt x="1581" y="55"/>
                    </a:cubicBezTo>
                    <a:cubicBezTo>
                      <a:pt x="1556" y="17"/>
                      <a:pt x="1520" y="0"/>
                      <a:pt x="1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168213" y="-2525400"/>
                <a:ext cx="121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68" extrusionOk="0">
                    <a:moveTo>
                      <a:pt x="304" y="0"/>
                    </a:moveTo>
                    <a:cubicBezTo>
                      <a:pt x="213" y="0"/>
                      <a:pt x="122" y="92"/>
                      <a:pt x="122" y="183"/>
                    </a:cubicBezTo>
                    <a:lnTo>
                      <a:pt x="0" y="2371"/>
                    </a:lnTo>
                    <a:cubicBezTo>
                      <a:pt x="0" y="2432"/>
                      <a:pt x="91" y="2554"/>
                      <a:pt x="183" y="2554"/>
                    </a:cubicBezTo>
                    <a:cubicBezTo>
                      <a:pt x="183" y="2564"/>
                      <a:pt x="189" y="2567"/>
                      <a:pt x="200" y="2567"/>
                    </a:cubicBezTo>
                    <a:cubicBezTo>
                      <a:pt x="220" y="2567"/>
                      <a:pt x="254" y="2554"/>
                      <a:pt x="274" y="2554"/>
                    </a:cubicBezTo>
                    <a:cubicBezTo>
                      <a:pt x="335" y="2523"/>
                      <a:pt x="395" y="2462"/>
                      <a:pt x="395" y="2371"/>
                    </a:cubicBezTo>
                    <a:lnTo>
                      <a:pt x="487" y="183"/>
                    </a:lnTo>
                    <a:cubicBezTo>
                      <a:pt x="487" y="122"/>
                      <a:pt x="426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122613" y="-2513250"/>
                <a:ext cx="137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433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lnTo>
                      <a:pt x="122" y="2250"/>
                    </a:lnTo>
                    <a:cubicBezTo>
                      <a:pt x="122" y="2372"/>
                      <a:pt x="183" y="2432"/>
                      <a:pt x="305" y="2432"/>
                    </a:cubicBezTo>
                    <a:lnTo>
                      <a:pt x="396" y="2432"/>
                    </a:lnTo>
                    <a:cubicBezTo>
                      <a:pt x="456" y="2402"/>
                      <a:pt x="548" y="2341"/>
                      <a:pt x="487" y="2250"/>
                    </a:cubicBezTo>
                    <a:lnTo>
                      <a:pt x="396" y="213"/>
                    </a:lnTo>
                    <a:cubicBezTo>
                      <a:pt x="39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1893138" y="-2323125"/>
                <a:ext cx="387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53" extrusionOk="0">
                    <a:moveTo>
                      <a:pt x="220" y="0"/>
                    </a:moveTo>
                    <a:cubicBezTo>
                      <a:pt x="167" y="0"/>
                      <a:pt x="114" y="33"/>
                      <a:pt x="61" y="86"/>
                    </a:cubicBezTo>
                    <a:cubicBezTo>
                      <a:pt x="0" y="147"/>
                      <a:pt x="30" y="268"/>
                      <a:pt x="91" y="359"/>
                    </a:cubicBezTo>
                    <a:lnTo>
                      <a:pt x="1216" y="1180"/>
                    </a:lnTo>
                    <a:cubicBezTo>
                      <a:pt x="1233" y="1230"/>
                      <a:pt x="1259" y="1253"/>
                      <a:pt x="1294" y="1253"/>
                    </a:cubicBezTo>
                    <a:cubicBezTo>
                      <a:pt x="1322" y="1253"/>
                      <a:pt x="1357" y="1238"/>
                      <a:pt x="1398" y="1210"/>
                    </a:cubicBezTo>
                    <a:cubicBezTo>
                      <a:pt x="1429" y="1210"/>
                      <a:pt x="1459" y="1180"/>
                      <a:pt x="1459" y="1150"/>
                    </a:cubicBezTo>
                    <a:cubicBezTo>
                      <a:pt x="1550" y="1058"/>
                      <a:pt x="1520" y="967"/>
                      <a:pt x="1429" y="876"/>
                    </a:cubicBezTo>
                    <a:lnTo>
                      <a:pt x="334" y="55"/>
                    </a:lnTo>
                    <a:cubicBezTo>
                      <a:pt x="296" y="17"/>
                      <a:pt x="258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1879438" y="-2255150"/>
                <a:ext cx="494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69" extrusionOk="0">
                    <a:moveTo>
                      <a:pt x="220" y="0"/>
                    </a:moveTo>
                    <a:cubicBezTo>
                      <a:pt x="131" y="0"/>
                      <a:pt x="55" y="40"/>
                      <a:pt x="31" y="133"/>
                    </a:cubicBezTo>
                    <a:cubicBezTo>
                      <a:pt x="1" y="254"/>
                      <a:pt x="31" y="376"/>
                      <a:pt x="153" y="406"/>
                    </a:cubicBezTo>
                    <a:lnTo>
                      <a:pt x="1673" y="923"/>
                    </a:lnTo>
                    <a:cubicBezTo>
                      <a:pt x="1688" y="953"/>
                      <a:pt x="1718" y="969"/>
                      <a:pt x="1749" y="969"/>
                    </a:cubicBezTo>
                    <a:cubicBezTo>
                      <a:pt x="1779" y="969"/>
                      <a:pt x="1809" y="953"/>
                      <a:pt x="1825" y="923"/>
                    </a:cubicBezTo>
                    <a:cubicBezTo>
                      <a:pt x="1855" y="923"/>
                      <a:pt x="1916" y="893"/>
                      <a:pt x="1946" y="832"/>
                    </a:cubicBezTo>
                    <a:cubicBezTo>
                      <a:pt x="1977" y="710"/>
                      <a:pt x="1946" y="589"/>
                      <a:pt x="1825" y="558"/>
                    </a:cubicBezTo>
                    <a:lnTo>
                      <a:pt x="305" y="11"/>
                    </a:lnTo>
                    <a:cubicBezTo>
                      <a:pt x="276" y="4"/>
                      <a:pt x="247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1856663" y="-2215375"/>
                <a:ext cx="410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23" extrusionOk="0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305"/>
                      <a:pt x="91" y="366"/>
                      <a:pt x="182" y="366"/>
                    </a:cubicBezTo>
                    <a:lnTo>
                      <a:pt x="1459" y="396"/>
                    </a:lnTo>
                    <a:cubicBezTo>
                      <a:pt x="1459" y="416"/>
                      <a:pt x="1462" y="423"/>
                      <a:pt x="1468" y="423"/>
                    </a:cubicBezTo>
                    <a:cubicBezTo>
                      <a:pt x="1479" y="423"/>
                      <a:pt x="1500" y="396"/>
                      <a:pt x="1520" y="396"/>
                    </a:cubicBezTo>
                    <a:cubicBezTo>
                      <a:pt x="1611" y="396"/>
                      <a:pt x="1641" y="335"/>
                      <a:pt x="1641" y="214"/>
                    </a:cubicBezTo>
                    <a:cubicBezTo>
                      <a:pt x="1641" y="92"/>
                      <a:pt x="1550" y="31"/>
                      <a:pt x="1459" y="31"/>
                    </a:cubicBez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1735063" y="-2244425"/>
                <a:ext cx="5095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21" extrusionOk="0">
                    <a:moveTo>
                      <a:pt x="215" y="0"/>
                    </a:moveTo>
                    <a:cubicBezTo>
                      <a:pt x="123" y="0"/>
                      <a:pt x="56" y="59"/>
                      <a:pt x="31" y="160"/>
                    </a:cubicBezTo>
                    <a:cubicBezTo>
                      <a:pt x="1" y="281"/>
                      <a:pt x="92" y="342"/>
                      <a:pt x="183" y="403"/>
                    </a:cubicBezTo>
                    <a:lnTo>
                      <a:pt x="1794" y="707"/>
                    </a:lnTo>
                    <a:cubicBezTo>
                      <a:pt x="1804" y="717"/>
                      <a:pt x="1814" y="720"/>
                      <a:pt x="1826" y="720"/>
                    </a:cubicBezTo>
                    <a:cubicBezTo>
                      <a:pt x="1848" y="720"/>
                      <a:pt x="1875" y="707"/>
                      <a:pt x="1916" y="707"/>
                    </a:cubicBezTo>
                    <a:cubicBezTo>
                      <a:pt x="1976" y="646"/>
                      <a:pt x="2007" y="616"/>
                      <a:pt x="2007" y="555"/>
                    </a:cubicBezTo>
                    <a:cubicBezTo>
                      <a:pt x="2037" y="433"/>
                      <a:pt x="1976" y="342"/>
                      <a:pt x="1855" y="312"/>
                    </a:cubicBezTo>
                    <a:lnTo>
                      <a:pt x="274" y="8"/>
                    </a:lnTo>
                    <a:cubicBezTo>
                      <a:pt x="253" y="3"/>
                      <a:pt x="233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1927313" y="-2363175"/>
                <a:ext cx="395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708" extrusionOk="0">
                    <a:moveTo>
                      <a:pt x="198" y="1"/>
                    </a:moveTo>
                    <a:cubicBezTo>
                      <a:pt x="153" y="1"/>
                      <a:pt x="107" y="16"/>
                      <a:pt x="62" y="46"/>
                    </a:cubicBezTo>
                    <a:cubicBezTo>
                      <a:pt x="1" y="138"/>
                      <a:pt x="1" y="229"/>
                      <a:pt x="62" y="320"/>
                    </a:cubicBezTo>
                    <a:lnTo>
                      <a:pt x="1247" y="1657"/>
                    </a:lnTo>
                    <a:cubicBezTo>
                      <a:pt x="1283" y="1693"/>
                      <a:pt x="1329" y="1708"/>
                      <a:pt x="1373" y="1708"/>
                    </a:cubicBezTo>
                    <a:cubicBezTo>
                      <a:pt x="1404" y="1708"/>
                      <a:pt x="1435" y="1700"/>
                      <a:pt x="1460" y="1688"/>
                    </a:cubicBezTo>
                    <a:cubicBezTo>
                      <a:pt x="1460" y="1688"/>
                      <a:pt x="1521" y="1688"/>
                      <a:pt x="1521" y="1657"/>
                    </a:cubicBezTo>
                    <a:cubicBezTo>
                      <a:pt x="1581" y="1566"/>
                      <a:pt x="1581" y="1445"/>
                      <a:pt x="1521" y="1384"/>
                    </a:cubicBezTo>
                    <a:lnTo>
                      <a:pt x="335" y="46"/>
                    </a:lnTo>
                    <a:cubicBezTo>
                      <a:pt x="290" y="16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2004838" y="-2408875"/>
                <a:ext cx="258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281" extrusionOk="0">
                    <a:moveTo>
                      <a:pt x="229" y="1"/>
                    </a:moveTo>
                    <a:cubicBezTo>
                      <a:pt x="205" y="1"/>
                      <a:pt x="180" y="7"/>
                      <a:pt x="152" y="20"/>
                    </a:cubicBezTo>
                    <a:cubicBezTo>
                      <a:pt x="91" y="20"/>
                      <a:pt x="0" y="142"/>
                      <a:pt x="31" y="233"/>
                    </a:cubicBezTo>
                    <a:lnTo>
                      <a:pt x="639" y="2148"/>
                    </a:lnTo>
                    <a:cubicBezTo>
                      <a:pt x="685" y="2241"/>
                      <a:pt x="749" y="2281"/>
                      <a:pt x="831" y="2281"/>
                    </a:cubicBezTo>
                    <a:cubicBezTo>
                      <a:pt x="856" y="2281"/>
                      <a:pt x="883" y="2277"/>
                      <a:pt x="912" y="2270"/>
                    </a:cubicBezTo>
                    <a:lnTo>
                      <a:pt x="912" y="2270"/>
                    </a:lnTo>
                    <a:cubicBezTo>
                      <a:pt x="912" y="2270"/>
                      <a:pt x="912" y="2270"/>
                      <a:pt x="912" y="2270"/>
                    </a:cubicBezTo>
                    <a:cubicBezTo>
                      <a:pt x="1003" y="2209"/>
                      <a:pt x="1034" y="2148"/>
                      <a:pt x="973" y="2026"/>
                    </a:cubicBezTo>
                    <a:lnTo>
                      <a:pt x="365" y="142"/>
                    </a:lnTo>
                    <a:cubicBezTo>
                      <a:pt x="365" y="71"/>
                      <a:pt x="310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2052713" y="-2421450"/>
                <a:ext cx="182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972" extrusionOk="0">
                    <a:moveTo>
                      <a:pt x="228" y="1"/>
                    </a:moveTo>
                    <a:cubicBezTo>
                      <a:pt x="214" y="1"/>
                      <a:pt x="199" y="2"/>
                      <a:pt x="183" y="7"/>
                    </a:cubicBezTo>
                    <a:cubicBezTo>
                      <a:pt x="61" y="7"/>
                      <a:pt x="0" y="128"/>
                      <a:pt x="31" y="250"/>
                    </a:cubicBezTo>
                    <a:lnTo>
                      <a:pt x="334" y="1800"/>
                    </a:lnTo>
                    <a:cubicBezTo>
                      <a:pt x="358" y="1895"/>
                      <a:pt x="419" y="1971"/>
                      <a:pt x="488" y="1971"/>
                    </a:cubicBezTo>
                    <a:cubicBezTo>
                      <a:pt x="507" y="1971"/>
                      <a:pt x="527" y="1965"/>
                      <a:pt x="547" y="1952"/>
                    </a:cubicBezTo>
                    <a:lnTo>
                      <a:pt x="608" y="1952"/>
                    </a:lnTo>
                    <a:cubicBezTo>
                      <a:pt x="669" y="1921"/>
                      <a:pt x="730" y="1861"/>
                      <a:pt x="699" y="1739"/>
                    </a:cubicBezTo>
                    <a:lnTo>
                      <a:pt x="395" y="159"/>
                    </a:lnTo>
                    <a:cubicBezTo>
                      <a:pt x="369" y="80"/>
                      <a:pt x="320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2104388" y="-2430425"/>
                <a:ext cx="144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34" extrusionOk="0">
                    <a:moveTo>
                      <a:pt x="395" y="1"/>
                    </a:moveTo>
                    <a:cubicBezTo>
                      <a:pt x="274" y="1"/>
                      <a:pt x="152" y="92"/>
                      <a:pt x="152" y="183"/>
                    </a:cubicBezTo>
                    <a:lnTo>
                      <a:pt x="0" y="1794"/>
                    </a:lnTo>
                    <a:cubicBezTo>
                      <a:pt x="0" y="1916"/>
                      <a:pt x="91" y="2007"/>
                      <a:pt x="213" y="2007"/>
                    </a:cubicBezTo>
                    <a:cubicBezTo>
                      <a:pt x="223" y="2027"/>
                      <a:pt x="233" y="2034"/>
                      <a:pt x="243" y="2034"/>
                    </a:cubicBezTo>
                    <a:cubicBezTo>
                      <a:pt x="263" y="2034"/>
                      <a:pt x="284" y="2007"/>
                      <a:pt x="304" y="2007"/>
                    </a:cubicBezTo>
                    <a:cubicBezTo>
                      <a:pt x="365" y="1977"/>
                      <a:pt x="395" y="1946"/>
                      <a:pt x="426" y="1825"/>
                    </a:cubicBezTo>
                    <a:lnTo>
                      <a:pt x="578" y="244"/>
                    </a:lnTo>
                    <a:cubicBezTo>
                      <a:pt x="578" y="122"/>
                      <a:pt x="517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1684913" y="-2308825"/>
                <a:ext cx="66150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1391" extrusionOk="0">
                    <a:moveTo>
                      <a:pt x="217" y="0"/>
                    </a:moveTo>
                    <a:cubicBezTo>
                      <a:pt x="142" y="0"/>
                      <a:pt x="82" y="41"/>
                      <a:pt x="61" y="122"/>
                    </a:cubicBezTo>
                    <a:cubicBezTo>
                      <a:pt x="1" y="243"/>
                      <a:pt x="31" y="334"/>
                      <a:pt x="153" y="395"/>
                    </a:cubicBezTo>
                    <a:lnTo>
                      <a:pt x="2311" y="1368"/>
                    </a:lnTo>
                    <a:cubicBezTo>
                      <a:pt x="2326" y="1383"/>
                      <a:pt x="2356" y="1391"/>
                      <a:pt x="2387" y="1391"/>
                    </a:cubicBezTo>
                    <a:cubicBezTo>
                      <a:pt x="2417" y="1391"/>
                      <a:pt x="2447" y="1383"/>
                      <a:pt x="2463" y="1368"/>
                    </a:cubicBezTo>
                    <a:cubicBezTo>
                      <a:pt x="2493" y="1338"/>
                      <a:pt x="2493" y="1338"/>
                      <a:pt x="2584" y="1307"/>
                    </a:cubicBezTo>
                    <a:cubicBezTo>
                      <a:pt x="2645" y="1186"/>
                      <a:pt x="2615" y="1064"/>
                      <a:pt x="2493" y="1034"/>
                    </a:cubicBezTo>
                    <a:lnTo>
                      <a:pt x="335" y="31"/>
                    </a:lnTo>
                    <a:cubicBezTo>
                      <a:pt x="294" y="10"/>
                      <a:pt x="254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1736588" y="-2326175"/>
                <a:ext cx="403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923" extrusionOk="0">
                    <a:moveTo>
                      <a:pt x="235" y="1"/>
                    </a:moveTo>
                    <a:cubicBezTo>
                      <a:pt x="153" y="1"/>
                      <a:pt x="83" y="51"/>
                      <a:pt x="61" y="117"/>
                    </a:cubicBezTo>
                    <a:cubicBezTo>
                      <a:pt x="1" y="238"/>
                      <a:pt x="61" y="360"/>
                      <a:pt x="183" y="390"/>
                    </a:cubicBezTo>
                    <a:lnTo>
                      <a:pt x="1308" y="876"/>
                    </a:lnTo>
                    <a:cubicBezTo>
                      <a:pt x="1323" y="907"/>
                      <a:pt x="1353" y="922"/>
                      <a:pt x="1384" y="922"/>
                    </a:cubicBezTo>
                    <a:cubicBezTo>
                      <a:pt x="1414" y="922"/>
                      <a:pt x="1444" y="907"/>
                      <a:pt x="1460" y="876"/>
                    </a:cubicBezTo>
                    <a:lnTo>
                      <a:pt x="1581" y="785"/>
                    </a:lnTo>
                    <a:cubicBezTo>
                      <a:pt x="1612" y="664"/>
                      <a:pt x="1581" y="542"/>
                      <a:pt x="1460" y="512"/>
                    </a:cubicBezTo>
                    <a:lnTo>
                      <a:pt x="335" y="25"/>
                    </a:lnTo>
                    <a:cubicBezTo>
                      <a:pt x="301" y="8"/>
                      <a:pt x="267" y="1"/>
                      <a:pt x="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1762413" y="-2353525"/>
                <a:ext cx="289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69" extrusionOk="0">
                    <a:moveTo>
                      <a:pt x="242" y="1"/>
                    </a:moveTo>
                    <a:cubicBezTo>
                      <a:pt x="183" y="1"/>
                      <a:pt x="127" y="33"/>
                      <a:pt x="92" y="86"/>
                    </a:cubicBezTo>
                    <a:cubicBezTo>
                      <a:pt x="1" y="147"/>
                      <a:pt x="62" y="268"/>
                      <a:pt x="123" y="360"/>
                    </a:cubicBezTo>
                    <a:lnTo>
                      <a:pt x="822" y="846"/>
                    </a:lnTo>
                    <a:cubicBezTo>
                      <a:pt x="837" y="861"/>
                      <a:pt x="860" y="869"/>
                      <a:pt x="890" y="869"/>
                    </a:cubicBezTo>
                    <a:cubicBezTo>
                      <a:pt x="920" y="869"/>
                      <a:pt x="958" y="861"/>
                      <a:pt x="1004" y="846"/>
                    </a:cubicBezTo>
                    <a:cubicBezTo>
                      <a:pt x="1034" y="846"/>
                      <a:pt x="1065" y="815"/>
                      <a:pt x="1065" y="815"/>
                    </a:cubicBezTo>
                    <a:cubicBezTo>
                      <a:pt x="1156" y="724"/>
                      <a:pt x="1126" y="603"/>
                      <a:pt x="1034" y="542"/>
                    </a:cubicBezTo>
                    <a:lnTo>
                      <a:pt x="366" y="56"/>
                    </a:lnTo>
                    <a:cubicBezTo>
                      <a:pt x="328" y="17"/>
                      <a:pt x="284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1754838" y="-2457250"/>
                <a:ext cx="3270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9" extrusionOk="0">
                    <a:moveTo>
                      <a:pt x="235" y="0"/>
                    </a:moveTo>
                    <a:cubicBezTo>
                      <a:pt x="197" y="0"/>
                      <a:pt x="159" y="15"/>
                      <a:pt x="122" y="40"/>
                    </a:cubicBezTo>
                    <a:cubicBezTo>
                      <a:pt x="0" y="132"/>
                      <a:pt x="0" y="253"/>
                      <a:pt x="91" y="314"/>
                    </a:cubicBezTo>
                    <a:lnTo>
                      <a:pt x="912" y="1256"/>
                    </a:lnTo>
                    <a:cubicBezTo>
                      <a:pt x="956" y="1301"/>
                      <a:pt x="1017" y="1329"/>
                      <a:pt x="1082" y="1329"/>
                    </a:cubicBezTo>
                    <a:cubicBezTo>
                      <a:pt x="1106" y="1329"/>
                      <a:pt x="1131" y="1325"/>
                      <a:pt x="1155" y="1317"/>
                    </a:cubicBezTo>
                    <a:cubicBezTo>
                      <a:pt x="1175" y="1317"/>
                      <a:pt x="1182" y="1290"/>
                      <a:pt x="1184" y="1290"/>
                    </a:cubicBezTo>
                    <a:cubicBezTo>
                      <a:pt x="1185" y="1290"/>
                      <a:pt x="1185" y="1297"/>
                      <a:pt x="1185" y="1317"/>
                    </a:cubicBezTo>
                    <a:cubicBezTo>
                      <a:pt x="1307" y="1226"/>
                      <a:pt x="1307" y="1104"/>
                      <a:pt x="1216" y="1043"/>
                    </a:cubicBezTo>
                    <a:lnTo>
                      <a:pt x="395" y="101"/>
                    </a:lnTo>
                    <a:cubicBezTo>
                      <a:pt x="342" y="30"/>
                      <a:pt x="288" y="0"/>
                      <a:pt x="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1808013" y="-2471550"/>
                <a:ext cx="32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4" extrusionOk="0">
                    <a:moveTo>
                      <a:pt x="249" y="0"/>
                    </a:moveTo>
                    <a:cubicBezTo>
                      <a:pt x="207" y="0"/>
                      <a:pt x="165" y="23"/>
                      <a:pt x="122" y="65"/>
                    </a:cubicBezTo>
                    <a:cubicBezTo>
                      <a:pt x="1" y="126"/>
                      <a:pt x="1" y="248"/>
                      <a:pt x="92" y="308"/>
                    </a:cubicBezTo>
                    <a:lnTo>
                      <a:pt x="913" y="1251"/>
                    </a:lnTo>
                    <a:cubicBezTo>
                      <a:pt x="957" y="1295"/>
                      <a:pt x="1018" y="1323"/>
                      <a:pt x="1083" y="1323"/>
                    </a:cubicBezTo>
                    <a:cubicBezTo>
                      <a:pt x="1107" y="1323"/>
                      <a:pt x="1131" y="1320"/>
                      <a:pt x="1156" y="1311"/>
                    </a:cubicBezTo>
                    <a:lnTo>
                      <a:pt x="1186" y="1311"/>
                    </a:lnTo>
                    <a:cubicBezTo>
                      <a:pt x="1308" y="1220"/>
                      <a:pt x="1308" y="1129"/>
                      <a:pt x="1217" y="1038"/>
                    </a:cubicBezTo>
                    <a:lnTo>
                      <a:pt x="396" y="96"/>
                    </a:lnTo>
                    <a:cubicBezTo>
                      <a:pt x="347" y="30"/>
                      <a:pt x="298" y="0"/>
                      <a:pt x="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1842213" y="-2478400"/>
                <a:ext cx="38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673" extrusionOk="0">
                    <a:moveTo>
                      <a:pt x="249" y="1"/>
                    </a:moveTo>
                    <a:cubicBezTo>
                      <a:pt x="207" y="1"/>
                      <a:pt x="164" y="23"/>
                      <a:pt x="122" y="66"/>
                    </a:cubicBezTo>
                    <a:cubicBezTo>
                      <a:pt x="1" y="126"/>
                      <a:pt x="1" y="248"/>
                      <a:pt x="92" y="339"/>
                    </a:cubicBezTo>
                    <a:lnTo>
                      <a:pt x="1156" y="1616"/>
                    </a:lnTo>
                    <a:cubicBezTo>
                      <a:pt x="1177" y="1637"/>
                      <a:pt x="1241" y="1672"/>
                      <a:pt x="1299" y="1672"/>
                    </a:cubicBezTo>
                    <a:cubicBezTo>
                      <a:pt x="1325" y="1672"/>
                      <a:pt x="1349" y="1665"/>
                      <a:pt x="1368" y="1646"/>
                    </a:cubicBezTo>
                    <a:cubicBezTo>
                      <a:pt x="1368" y="1646"/>
                      <a:pt x="1368" y="1633"/>
                      <a:pt x="1386" y="1633"/>
                    </a:cubicBezTo>
                    <a:cubicBezTo>
                      <a:pt x="1395" y="1633"/>
                      <a:pt x="1409" y="1636"/>
                      <a:pt x="1429" y="1646"/>
                    </a:cubicBezTo>
                    <a:cubicBezTo>
                      <a:pt x="1520" y="1585"/>
                      <a:pt x="1520" y="1464"/>
                      <a:pt x="1460" y="1403"/>
                    </a:cubicBezTo>
                    <a:lnTo>
                      <a:pt x="396" y="96"/>
                    </a:lnTo>
                    <a:cubicBezTo>
                      <a:pt x="347" y="31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148463" y="-2412950"/>
                <a:ext cx="220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203" extrusionOk="0">
                    <a:moveTo>
                      <a:pt x="699" y="1"/>
                    </a:moveTo>
                    <a:cubicBezTo>
                      <a:pt x="638" y="1"/>
                      <a:pt x="517" y="31"/>
                      <a:pt x="486" y="122"/>
                    </a:cubicBezTo>
                    <a:lnTo>
                      <a:pt x="0" y="1946"/>
                    </a:lnTo>
                    <a:cubicBezTo>
                      <a:pt x="0" y="2037"/>
                      <a:pt x="30" y="2159"/>
                      <a:pt x="152" y="2189"/>
                    </a:cubicBezTo>
                    <a:cubicBezTo>
                      <a:pt x="162" y="2200"/>
                      <a:pt x="172" y="2203"/>
                      <a:pt x="184" y="2203"/>
                    </a:cubicBezTo>
                    <a:cubicBezTo>
                      <a:pt x="206" y="2203"/>
                      <a:pt x="233" y="2189"/>
                      <a:pt x="274" y="2189"/>
                    </a:cubicBezTo>
                    <a:cubicBezTo>
                      <a:pt x="334" y="2189"/>
                      <a:pt x="365" y="2129"/>
                      <a:pt x="365" y="2037"/>
                    </a:cubicBezTo>
                    <a:lnTo>
                      <a:pt x="881" y="214"/>
                    </a:lnTo>
                    <a:cubicBezTo>
                      <a:pt x="881" y="122"/>
                      <a:pt x="821" y="3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168213" y="-2360150"/>
                <a:ext cx="32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518" extrusionOk="0">
                    <a:moveTo>
                      <a:pt x="1085" y="1"/>
                    </a:moveTo>
                    <a:cubicBezTo>
                      <a:pt x="1028" y="1"/>
                      <a:pt x="970" y="39"/>
                      <a:pt x="912" y="77"/>
                    </a:cubicBezTo>
                    <a:lnTo>
                      <a:pt x="91" y="1172"/>
                    </a:lnTo>
                    <a:cubicBezTo>
                      <a:pt x="0" y="1263"/>
                      <a:pt x="31" y="1384"/>
                      <a:pt x="122" y="1445"/>
                    </a:cubicBezTo>
                    <a:cubicBezTo>
                      <a:pt x="139" y="1495"/>
                      <a:pt x="165" y="1518"/>
                      <a:pt x="200" y="1518"/>
                    </a:cubicBezTo>
                    <a:cubicBezTo>
                      <a:pt x="228" y="1518"/>
                      <a:pt x="263" y="1503"/>
                      <a:pt x="304" y="1476"/>
                    </a:cubicBezTo>
                    <a:cubicBezTo>
                      <a:pt x="335" y="1476"/>
                      <a:pt x="335" y="1445"/>
                      <a:pt x="395" y="1415"/>
                    </a:cubicBezTo>
                    <a:lnTo>
                      <a:pt x="1216" y="321"/>
                    </a:lnTo>
                    <a:cubicBezTo>
                      <a:pt x="1307" y="229"/>
                      <a:pt x="1247" y="108"/>
                      <a:pt x="1186" y="47"/>
                    </a:cubicBezTo>
                    <a:cubicBezTo>
                      <a:pt x="1152" y="13"/>
                      <a:pt x="1119" y="1"/>
                      <a:pt x="10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213038" y="-2350050"/>
                <a:ext cx="31175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66" extrusionOk="0">
                    <a:moveTo>
                      <a:pt x="1038" y="0"/>
                    </a:moveTo>
                    <a:cubicBezTo>
                      <a:pt x="988" y="0"/>
                      <a:pt x="943" y="23"/>
                      <a:pt x="913" y="69"/>
                    </a:cubicBezTo>
                    <a:lnTo>
                      <a:pt x="61" y="920"/>
                    </a:lnTo>
                    <a:cubicBezTo>
                      <a:pt x="1" y="1011"/>
                      <a:pt x="1" y="1132"/>
                      <a:pt x="61" y="1193"/>
                    </a:cubicBezTo>
                    <a:cubicBezTo>
                      <a:pt x="112" y="1243"/>
                      <a:pt x="153" y="1266"/>
                      <a:pt x="195" y="1266"/>
                    </a:cubicBezTo>
                    <a:cubicBezTo>
                      <a:pt x="229" y="1266"/>
                      <a:pt x="264" y="1251"/>
                      <a:pt x="305" y="1224"/>
                    </a:cubicBezTo>
                    <a:lnTo>
                      <a:pt x="335" y="1193"/>
                    </a:lnTo>
                    <a:lnTo>
                      <a:pt x="1186" y="312"/>
                    </a:lnTo>
                    <a:cubicBezTo>
                      <a:pt x="1247" y="251"/>
                      <a:pt x="1247" y="129"/>
                      <a:pt x="1186" y="69"/>
                    </a:cubicBezTo>
                    <a:cubicBezTo>
                      <a:pt x="1140" y="23"/>
                      <a:pt x="1087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257863" y="-2406300"/>
                <a:ext cx="236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69" extrusionOk="0">
                    <a:moveTo>
                      <a:pt x="730" y="1"/>
                    </a:moveTo>
                    <a:cubicBezTo>
                      <a:pt x="685" y="1"/>
                      <a:pt x="639" y="24"/>
                      <a:pt x="609" y="69"/>
                    </a:cubicBezTo>
                    <a:lnTo>
                      <a:pt x="62" y="647"/>
                    </a:lnTo>
                    <a:cubicBezTo>
                      <a:pt x="1" y="708"/>
                      <a:pt x="1" y="829"/>
                      <a:pt x="62" y="890"/>
                    </a:cubicBezTo>
                    <a:cubicBezTo>
                      <a:pt x="100" y="948"/>
                      <a:pt x="151" y="969"/>
                      <a:pt x="206" y="969"/>
                    </a:cubicBezTo>
                    <a:cubicBezTo>
                      <a:pt x="238" y="969"/>
                      <a:pt x="272" y="962"/>
                      <a:pt x="305" y="951"/>
                    </a:cubicBezTo>
                    <a:cubicBezTo>
                      <a:pt x="335" y="890"/>
                      <a:pt x="366" y="890"/>
                      <a:pt x="335" y="890"/>
                    </a:cubicBezTo>
                    <a:lnTo>
                      <a:pt x="852" y="343"/>
                    </a:lnTo>
                    <a:cubicBezTo>
                      <a:pt x="943" y="252"/>
                      <a:pt x="943" y="130"/>
                      <a:pt x="852" y="69"/>
                    </a:cubicBezTo>
                    <a:cubicBezTo>
                      <a:pt x="822" y="24"/>
                      <a:pt x="776" y="1"/>
                      <a:pt x="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1952388" y="-2232850"/>
                <a:ext cx="327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685" extrusionOk="0">
                    <a:moveTo>
                      <a:pt x="244" y="1"/>
                    </a:moveTo>
                    <a:cubicBezTo>
                      <a:pt x="153" y="1"/>
                      <a:pt x="31" y="31"/>
                      <a:pt x="1" y="153"/>
                    </a:cubicBezTo>
                    <a:cubicBezTo>
                      <a:pt x="1" y="244"/>
                      <a:pt x="31" y="335"/>
                      <a:pt x="153" y="396"/>
                    </a:cubicBezTo>
                    <a:lnTo>
                      <a:pt x="1065" y="639"/>
                    </a:lnTo>
                    <a:cubicBezTo>
                      <a:pt x="1110" y="669"/>
                      <a:pt x="1141" y="685"/>
                      <a:pt x="1164" y="685"/>
                    </a:cubicBezTo>
                    <a:cubicBezTo>
                      <a:pt x="1186" y="685"/>
                      <a:pt x="1202" y="669"/>
                      <a:pt x="1217" y="639"/>
                    </a:cubicBezTo>
                    <a:cubicBezTo>
                      <a:pt x="1278" y="639"/>
                      <a:pt x="1308" y="578"/>
                      <a:pt x="1308" y="487"/>
                    </a:cubicBezTo>
                    <a:cubicBezTo>
                      <a:pt x="1308" y="426"/>
                      <a:pt x="1247" y="305"/>
                      <a:pt x="1156" y="274"/>
                    </a:cubicBez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1969888" y="-2290225"/>
                <a:ext cx="41050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26" extrusionOk="0">
                    <a:moveTo>
                      <a:pt x="209" y="1"/>
                    </a:moveTo>
                    <a:cubicBezTo>
                      <a:pt x="160" y="1"/>
                      <a:pt x="106" y="16"/>
                      <a:pt x="61" y="46"/>
                    </a:cubicBezTo>
                    <a:cubicBezTo>
                      <a:pt x="0" y="138"/>
                      <a:pt x="0" y="259"/>
                      <a:pt x="61" y="320"/>
                    </a:cubicBezTo>
                    <a:lnTo>
                      <a:pt x="1277" y="1475"/>
                    </a:lnTo>
                    <a:cubicBezTo>
                      <a:pt x="1330" y="1511"/>
                      <a:pt x="1373" y="1525"/>
                      <a:pt x="1418" y="1525"/>
                    </a:cubicBezTo>
                    <a:cubicBezTo>
                      <a:pt x="1449" y="1525"/>
                      <a:pt x="1482" y="1518"/>
                      <a:pt x="1520" y="1505"/>
                    </a:cubicBezTo>
                    <a:cubicBezTo>
                      <a:pt x="1550" y="1505"/>
                      <a:pt x="1550" y="1475"/>
                      <a:pt x="1550" y="1475"/>
                    </a:cubicBezTo>
                    <a:cubicBezTo>
                      <a:pt x="1641" y="1384"/>
                      <a:pt x="1641" y="1262"/>
                      <a:pt x="1550" y="1201"/>
                    </a:cubicBezTo>
                    <a:lnTo>
                      <a:pt x="334" y="46"/>
                    </a:lnTo>
                    <a:cubicBezTo>
                      <a:pt x="304" y="16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2007113" y="-2310750"/>
                <a:ext cx="319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609" extrusionOk="0">
                    <a:moveTo>
                      <a:pt x="208" y="0"/>
                    </a:moveTo>
                    <a:cubicBezTo>
                      <a:pt x="167" y="0"/>
                      <a:pt x="125" y="13"/>
                      <a:pt x="92" y="47"/>
                    </a:cubicBezTo>
                    <a:cubicBezTo>
                      <a:pt x="31" y="77"/>
                      <a:pt x="0" y="229"/>
                      <a:pt x="61" y="320"/>
                    </a:cubicBezTo>
                    <a:lnTo>
                      <a:pt x="912" y="1536"/>
                    </a:lnTo>
                    <a:cubicBezTo>
                      <a:pt x="935" y="1581"/>
                      <a:pt x="989" y="1609"/>
                      <a:pt x="1053" y="1609"/>
                    </a:cubicBezTo>
                    <a:cubicBezTo>
                      <a:pt x="1076" y="1609"/>
                      <a:pt x="1101" y="1605"/>
                      <a:pt x="1125" y="1597"/>
                    </a:cubicBezTo>
                    <a:cubicBezTo>
                      <a:pt x="1247" y="1536"/>
                      <a:pt x="1277" y="1415"/>
                      <a:pt x="1216" y="1293"/>
                    </a:cubicBezTo>
                    <a:lnTo>
                      <a:pt x="365" y="77"/>
                    </a:lnTo>
                    <a:cubicBezTo>
                      <a:pt x="346" y="39"/>
                      <a:pt x="278" y="0"/>
                      <a:pt x="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2075513" y="-2341225"/>
                <a:ext cx="251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2824" extrusionOk="0">
                    <a:moveTo>
                      <a:pt x="257" y="0"/>
                    </a:moveTo>
                    <a:cubicBezTo>
                      <a:pt x="234" y="0"/>
                      <a:pt x="209" y="6"/>
                      <a:pt x="182" y="19"/>
                    </a:cubicBezTo>
                    <a:cubicBezTo>
                      <a:pt x="61" y="19"/>
                      <a:pt x="0" y="111"/>
                      <a:pt x="30" y="232"/>
                    </a:cubicBezTo>
                    <a:lnTo>
                      <a:pt x="638" y="2694"/>
                    </a:lnTo>
                    <a:cubicBezTo>
                      <a:pt x="663" y="2769"/>
                      <a:pt x="730" y="2824"/>
                      <a:pt x="837" y="2824"/>
                    </a:cubicBezTo>
                    <a:cubicBezTo>
                      <a:pt x="860" y="2824"/>
                      <a:pt x="885" y="2821"/>
                      <a:pt x="912" y="2816"/>
                    </a:cubicBezTo>
                    <a:cubicBezTo>
                      <a:pt x="973" y="2786"/>
                      <a:pt x="1003" y="2694"/>
                      <a:pt x="1003" y="2634"/>
                    </a:cubicBezTo>
                    <a:lnTo>
                      <a:pt x="395" y="171"/>
                    </a:lnTo>
                    <a:cubicBezTo>
                      <a:pt x="395" y="77"/>
                      <a:pt x="340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2111988" y="-2331825"/>
                <a:ext cx="182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08" extrusionOk="0">
                    <a:moveTo>
                      <a:pt x="262" y="1"/>
                    </a:moveTo>
                    <a:cubicBezTo>
                      <a:pt x="245" y="1"/>
                      <a:pt x="228" y="3"/>
                      <a:pt x="213" y="8"/>
                    </a:cubicBezTo>
                    <a:cubicBezTo>
                      <a:pt x="91" y="8"/>
                      <a:pt x="0" y="130"/>
                      <a:pt x="61" y="251"/>
                    </a:cubicBezTo>
                    <a:lnTo>
                      <a:pt x="365" y="1650"/>
                    </a:lnTo>
                    <a:cubicBezTo>
                      <a:pt x="365" y="1729"/>
                      <a:pt x="433" y="1808"/>
                      <a:pt x="530" y="1808"/>
                    </a:cubicBezTo>
                    <a:cubicBezTo>
                      <a:pt x="545" y="1808"/>
                      <a:pt x="561" y="1806"/>
                      <a:pt x="578" y="1802"/>
                    </a:cubicBezTo>
                    <a:lnTo>
                      <a:pt x="608" y="1802"/>
                    </a:lnTo>
                    <a:cubicBezTo>
                      <a:pt x="699" y="1771"/>
                      <a:pt x="730" y="1680"/>
                      <a:pt x="730" y="1558"/>
                    </a:cubicBezTo>
                    <a:lnTo>
                      <a:pt x="426" y="160"/>
                    </a:lnTo>
                    <a:cubicBezTo>
                      <a:pt x="426" y="60"/>
                      <a:pt x="342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2140088" y="-2300325"/>
                <a:ext cx="357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161" extrusionOk="0">
                    <a:moveTo>
                      <a:pt x="1194" y="0"/>
                    </a:moveTo>
                    <a:cubicBezTo>
                      <a:pt x="1156" y="0"/>
                      <a:pt x="1120" y="17"/>
                      <a:pt x="1095" y="55"/>
                    </a:cubicBezTo>
                    <a:lnTo>
                      <a:pt x="92" y="815"/>
                    </a:lnTo>
                    <a:cubicBezTo>
                      <a:pt x="31" y="876"/>
                      <a:pt x="1" y="998"/>
                      <a:pt x="61" y="1058"/>
                    </a:cubicBezTo>
                    <a:cubicBezTo>
                      <a:pt x="84" y="1127"/>
                      <a:pt x="158" y="1161"/>
                      <a:pt x="220" y="1161"/>
                    </a:cubicBezTo>
                    <a:cubicBezTo>
                      <a:pt x="240" y="1161"/>
                      <a:pt x="259" y="1157"/>
                      <a:pt x="274" y="1150"/>
                    </a:cubicBezTo>
                    <a:lnTo>
                      <a:pt x="1308" y="359"/>
                    </a:lnTo>
                    <a:cubicBezTo>
                      <a:pt x="1399" y="268"/>
                      <a:pt x="1429" y="146"/>
                      <a:pt x="1338" y="86"/>
                    </a:cubicBezTo>
                    <a:cubicBezTo>
                      <a:pt x="1303" y="33"/>
                      <a:pt x="1247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2024588" y="-2237850"/>
                <a:ext cx="24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216" extrusionOk="0">
                    <a:moveTo>
                      <a:pt x="243" y="0"/>
                    </a:moveTo>
                    <a:cubicBezTo>
                      <a:pt x="207" y="0"/>
                      <a:pt x="167" y="7"/>
                      <a:pt x="122" y="18"/>
                    </a:cubicBezTo>
                    <a:cubicBezTo>
                      <a:pt x="1" y="49"/>
                      <a:pt x="1" y="201"/>
                      <a:pt x="61" y="292"/>
                    </a:cubicBezTo>
                    <a:lnTo>
                      <a:pt x="548" y="1113"/>
                    </a:lnTo>
                    <a:cubicBezTo>
                      <a:pt x="593" y="1181"/>
                      <a:pt x="673" y="1215"/>
                      <a:pt x="749" y="1215"/>
                    </a:cubicBezTo>
                    <a:cubicBezTo>
                      <a:pt x="774" y="1215"/>
                      <a:pt x="798" y="1211"/>
                      <a:pt x="821" y="1204"/>
                    </a:cubicBezTo>
                    <a:cubicBezTo>
                      <a:pt x="837" y="1204"/>
                      <a:pt x="845" y="1187"/>
                      <a:pt x="844" y="1180"/>
                    </a:cubicBezTo>
                    <a:lnTo>
                      <a:pt x="844" y="1180"/>
                    </a:lnTo>
                    <a:cubicBezTo>
                      <a:pt x="922" y="1092"/>
                      <a:pt x="965" y="986"/>
                      <a:pt x="882" y="930"/>
                    </a:cubicBezTo>
                    <a:lnTo>
                      <a:pt x="396" y="79"/>
                    </a:lnTo>
                    <a:cubicBezTo>
                      <a:pt x="357" y="21"/>
                      <a:pt x="306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2050413" y="-2277950"/>
                <a:ext cx="220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636" extrusionOk="0">
                    <a:moveTo>
                      <a:pt x="234" y="0"/>
                    </a:moveTo>
                    <a:cubicBezTo>
                      <a:pt x="209" y="0"/>
                      <a:pt x="182" y="4"/>
                      <a:pt x="153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487" y="1501"/>
                    </a:lnTo>
                    <a:cubicBezTo>
                      <a:pt x="534" y="1594"/>
                      <a:pt x="598" y="1633"/>
                      <a:pt x="680" y="1633"/>
                    </a:cubicBezTo>
                    <a:cubicBezTo>
                      <a:pt x="700" y="1633"/>
                      <a:pt x="722" y="1631"/>
                      <a:pt x="745" y="1626"/>
                    </a:cubicBezTo>
                    <a:lnTo>
                      <a:pt x="745" y="1626"/>
                    </a:lnTo>
                    <a:cubicBezTo>
                      <a:pt x="738" y="1630"/>
                      <a:pt x="736" y="1636"/>
                      <a:pt x="741" y="1636"/>
                    </a:cubicBezTo>
                    <a:cubicBezTo>
                      <a:pt x="744" y="1636"/>
                      <a:pt x="751" y="1632"/>
                      <a:pt x="761" y="1622"/>
                    </a:cubicBezTo>
                    <a:lnTo>
                      <a:pt x="761" y="1622"/>
                    </a:lnTo>
                    <a:cubicBezTo>
                      <a:pt x="755" y="1624"/>
                      <a:pt x="750" y="1625"/>
                      <a:pt x="745" y="1626"/>
                    </a:cubicBezTo>
                    <a:lnTo>
                      <a:pt x="745" y="1626"/>
                    </a:lnTo>
                    <a:cubicBezTo>
                      <a:pt x="748" y="1624"/>
                      <a:pt x="754" y="1622"/>
                      <a:pt x="761" y="1622"/>
                    </a:cubicBezTo>
                    <a:cubicBezTo>
                      <a:pt x="822" y="1592"/>
                      <a:pt x="882" y="1501"/>
                      <a:pt x="882" y="1349"/>
                    </a:cubicBezTo>
                    <a:lnTo>
                      <a:pt x="426" y="133"/>
                    </a:lnTo>
                    <a:cubicBezTo>
                      <a:pt x="380" y="40"/>
                      <a:pt x="316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89188" y="-2252975"/>
                <a:ext cx="205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727" extrusionOk="0">
                    <a:moveTo>
                      <a:pt x="604" y="0"/>
                    </a:moveTo>
                    <a:cubicBezTo>
                      <a:pt x="555" y="0"/>
                      <a:pt x="502" y="15"/>
                      <a:pt x="456" y="46"/>
                    </a:cubicBezTo>
                    <a:lnTo>
                      <a:pt x="91" y="380"/>
                    </a:lnTo>
                    <a:cubicBezTo>
                      <a:pt x="0" y="471"/>
                      <a:pt x="0" y="593"/>
                      <a:pt x="91" y="654"/>
                    </a:cubicBezTo>
                    <a:cubicBezTo>
                      <a:pt x="125" y="704"/>
                      <a:pt x="167" y="726"/>
                      <a:pt x="209" y="726"/>
                    </a:cubicBezTo>
                    <a:cubicBezTo>
                      <a:pt x="243" y="726"/>
                      <a:pt x="277" y="711"/>
                      <a:pt x="304" y="684"/>
                    </a:cubicBezTo>
                    <a:cubicBezTo>
                      <a:pt x="304" y="684"/>
                      <a:pt x="365" y="684"/>
                      <a:pt x="365" y="654"/>
                    </a:cubicBezTo>
                    <a:lnTo>
                      <a:pt x="730" y="319"/>
                    </a:lnTo>
                    <a:cubicBezTo>
                      <a:pt x="821" y="228"/>
                      <a:pt x="821" y="137"/>
                      <a:pt x="730" y="46"/>
                    </a:cubicBezTo>
                    <a:cubicBezTo>
                      <a:pt x="699" y="15"/>
                      <a:pt x="654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1606638" y="-2327875"/>
                <a:ext cx="4790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12" extrusionOk="0">
                    <a:moveTo>
                      <a:pt x="261" y="1"/>
                    </a:moveTo>
                    <a:cubicBezTo>
                      <a:pt x="196" y="1"/>
                      <a:pt x="131" y="35"/>
                      <a:pt x="92" y="93"/>
                    </a:cubicBezTo>
                    <a:cubicBezTo>
                      <a:pt x="1" y="154"/>
                      <a:pt x="62" y="276"/>
                      <a:pt x="122" y="337"/>
                    </a:cubicBezTo>
                    <a:lnTo>
                      <a:pt x="1581" y="1461"/>
                    </a:lnTo>
                    <a:cubicBezTo>
                      <a:pt x="1599" y="1497"/>
                      <a:pt x="1627" y="1512"/>
                      <a:pt x="1666" y="1512"/>
                    </a:cubicBezTo>
                    <a:cubicBezTo>
                      <a:pt x="1693" y="1512"/>
                      <a:pt x="1726" y="1504"/>
                      <a:pt x="1764" y="1492"/>
                    </a:cubicBezTo>
                    <a:cubicBezTo>
                      <a:pt x="1794" y="1492"/>
                      <a:pt x="1825" y="1461"/>
                      <a:pt x="1825" y="1400"/>
                    </a:cubicBezTo>
                    <a:cubicBezTo>
                      <a:pt x="1916" y="1340"/>
                      <a:pt x="1885" y="1218"/>
                      <a:pt x="1794" y="1157"/>
                    </a:cubicBezTo>
                    <a:lnTo>
                      <a:pt x="366" y="33"/>
                    </a:lnTo>
                    <a:cubicBezTo>
                      <a:pt x="333" y="11"/>
                      <a:pt x="297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1592963" y="-2376925"/>
                <a:ext cx="357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78" extrusionOk="0">
                    <a:moveTo>
                      <a:pt x="197" y="1"/>
                    </a:moveTo>
                    <a:cubicBezTo>
                      <a:pt x="133" y="1"/>
                      <a:pt x="70" y="22"/>
                      <a:pt x="31" y="80"/>
                    </a:cubicBezTo>
                    <a:cubicBezTo>
                      <a:pt x="1" y="140"/>
                      <a:pt x="1" y="262"/>
                      <a:pt x="62" y="323"/>
                    </a:cubicBezTo>
                    <a:lnTo>
                      <a:pt x="1125" y="1204"/>
                    </a:lnTo>
                    <a:cubicBezTo>
                      <a:pt x="1142" y="1255"/>
                      <a:pt x="1177" y="1277"/>
                      <a:pt x="1216" y="1277"/>
                    </a:cubicBezTo>
                    <a:cubicBezTo>
                      <a:pt x="1247" y="1277"/>
                      <a:pt x="1280" y="1262"/>
                      <a:pt x="1308" y="1235"/>
                    </a:cubicBezTo>
                    <a:cubicBezTo>
                      <a:pt x="1308" y="1235"/>
                      <a:pt x="1369" y="1235"/>
                      <a:pt x="1399" y="1174"/>
                    </a:cubicBezTo>
                    <a:cubicBezTo>
                      <a:pt x="1429" y="1083"/>
                      <a:pt x="1429" y="961"/>
                      <a:pt x="1369" y="900"/>
                    </a:cubicBezTo>
                    <a:lnTo>
                      <a:pt x="305" y="19"/>
                    </a:lnTo>
                    <a:cubicBezTo>
                      <a:pt x="271" y="8"/>
                      <a:pt x="234" y="1"/>
                      <a:pt x="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1643888" y="-2368900"/>
                <a:ext cx="372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208" extrusionOk="0">
                    <a:moveTo>
                      <a:pt x="253" y="1"/>
                    </a:moveTo>
                    <a:cubicBezTo>
                      <a:pt x="195" y="1"/>
                      <a:pt x="131" y="34"/>
                      <a:pt x="91" y="93"/>
                    </a:cubicBezTo>
                    <a:cubicBezTo>
                      <a:pt x="0" y="154"/>
                      <a:pt x="31" y="275"/>
                      <a:pt x="122" y="336"/>
                    </a:cubicBezTo>
                    <a:lnTo>
                      <a:pt x="1125" y="1157"/>
                    </a:lnTo>
                    <a:cubicBezTo>
                      <a:pt x="1161" y="1193"/>
                      <a:pt x="1196" y="1207"/>
                      <a:pt x="1238" y="1207"/>
                    </a:cubicBezTo>
                    <a:cubicBezTo>
                      <a:pt x="1267" y="1207"/>
                      <a:pt x="1300" y="1200"/>
                      <a:pt x="1338" y="1187"/>
                    </a:cubicBezTo>
                    <a:cubicBezTo>
                      <a:pt x="1368" y="1187"/>
                      <a:pt x="1368" y="1157"/>
                      <a:pt x="1398" y="1096"/>
                    </a:cubicBezTo>
                    <a:cubicBezTo>
                      <a:pt x="1490" y="1035"/>
                      <a:pt x="1459" y="914"/>
                      <a:pt x="1368" y="853"/>
                    </a:cubicBezTo>
                    <a:lnTo>
                      <a:pt x="335" y="32"/>
                    </a:lnTo>
                    <a:cubicBezTo>
                      <a:pt x="313" y="11"/>
                      <a:pt x="284" y="1"/>
                      <a:pt x="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719113" y="-2526550"/>
                <a:ext cx="3497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87" extrusionOk="0">
                    <a:moveTo>
                      <a:pt x="209" y="1"/>
                    </a:moveTo>
                    <a:cubicBezTo>
                      <a:pt x="160" y="1"/>
                      <a:pt x="107" y="16"/>
                      <a:pt x="61" y="46"/>
                    </a:cubicBezTo>
                    <a:cubicBezTo>
                      <a:pt x="0" y="138"/>
                      <a:pt x="0" y="229"/>
                      <a:pt x="61" y="320"/>
                    </a:cubicBezTo>
                    <a:lnTo>
                      <a:pt x="1064" y="1414"/>
                    </a:lnTo>
                    <a:cubicBezTo>
                      <a:pt x="1098" y="1464"/>
                      <a:pt x="1140" y="1487"/>
                      <a:pt x="1182" y="1487"/>
                    </a:cubicBezTo>
                    <a:cubicBezTo>
                      <a:pt x="1216" y="1487"/>
                      <a:pt x="1250" y="1472"/>
                      <a:pt x="1277" y="1445"/>
                    </a:cubicBezTo>
                    <a:cubicBezTo>
                      <a:pt x="1338" y="1445"/>
                      <a:pt x="1338" y="1414"/>
                      <a:pt x="1338" y="1414"/>
                    </a:cubicBezTo>
                    <a:cubicBezTo>
                      <a:pt x="1399" y="1353"/>
                      <a:pt x="1399" y="1232"/>
                      <a:pt x="1338" y="1141"/>
                    </a:cubicBezTo>
                    <a:lnTo>
                      <a:pt x="335" y="46"/>
                    </a:lnTo>
                    <a:cubicBezTo>
                      <a:pt x="304" y="16"/>
                      <a:pt x="259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1690238" y="-2583525"/>
                <a:ext cx="17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4" extrusionOk="0">
                    <a:moveTo>
                      <a:pt x="217" y="0"/>
                    </a:moveTo>
                    <a:cubicBezTo>
                      <a:pt x="168" y="0"/>
                      <a:pt x="122" y="15"/>
                      <a:pt x="92" y="46"/>
                    </a:cubicBezTo>
                    <a:cubicBezTo>
                      <a:pt x="0" y="106"/>
                      <a:pt x="0" y="228"/>
                      <a:pt x="92" y="319"/>
                    </a:cubicBezTo>
                    <a:lnTo>
                      <a:pt x="365" y="623"/>
                    </a:lnTo>
                    <a:cubicBezTo>
                      <a:pt x="401" y="659"/>
                      <a:pt x="447" y="674"/>
                      <a:pt x="491" y="674"/>
                    </a:cubicBezTo>
                    <a:cubicBezTo>
                      <a:pt x="522" y="674"/>
                      <a:pt x="553" y="666"/>
                      <a:pt x="578" y="654"/>
                    </a:cubicBezTo>
                    <a:cubicBezTo>
                      <a:pt x="578" y="654"/>
                      <a:pt x="608" y="654"/>
                      <a:pt x="608" y="623"/>
                    </a:cubicBezTo>
                    <a:cubicBezTo>
                      <a:pt x="699" y="532"/>
                      <a:pt x="699" y="410"/>
                      <a:pt x="608" y="350"/>
                    </a:cubicBezTo>
                    <a:lnTo>
                      <a:pt x="365" y="46"/>
                    </a:lnTo>
                    <a:cubicBezTo>
                      <a:pt x="320" y="15"/>
                      <a:pt x="266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1733538" y="-2581075"/>
                <a:ext cx="44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0" extrusionOk="0">
                    <a:moveTo>
                      <a:pt x="199" y="1"/>
                    </a:moveTo>
                    <a:cubicBezTo>
                      <a:pt x="153" y="1"/>
                      <a:pt x="107" y="24"/>
                      <a:pt x="62" y="69"/>
                    </a:cubicBezTo>
                    <a:cubicBezTo>
                      <a:pt x="1" y="130"/>
                      <a:pt x="1" y="252"/>
                      <a:pt x="62" y="343"/>
                    </a:cubicBezTo>
                    <a:lnTo>
                      <a:pt x="1430" y="1923"/>
                    </a:lnTo>
                    <a:cubicBezTo>
                      <a:pt x="1492" y="1944"/>
                      <a:pt x="1541" y="1980"/>
                      <a:pt x="1595" y="1980"/>
                    </a:cubicBezTo>
                    <a:cubicBezTo>
                      <a:pt x="1619" y="1980"/>
                      <a:pt x="1644" y="1973"/>
                      <a:pt x="1673" y="1954"/>
                    </a:cubicBezTo>
                    <a:cubicBezTo>
                      <a:pt x="1703" y="1954"/>
                      <a:pt x="1703" y="1954"/>
                      <a:pt x="1703" y="1923"/>
                    </a:cubicBezTo>
                    <a:cubicBezTo>
                      <a:pt x="1764" y="1863"/>
                      <a:pt x="1764" y="1741"/>
                      <a:pt x="1703" y="1650"/>
                    </a:cubicBezTo>
                    <a:lnTo>
                      <a:pt x="335" y="69"/>
                    </a:lnTo>
                    <a:cubicBezTo>
                      <a:pt x="290" y="24"/>
                      <a:pt x="244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1891613" y="-2590275"/>
                <a:ext cx="251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544" extrusionOk="0">
                    <a:moveTo>
                      <a:pt x="207" y="0"/>
                    </a:moveTo>
                    <a:cubicBezTo>
                      <a:pt x="181" y="0"/>
                      <a:pt x="152" y="4"/>
                      <a:pt x="122" y="12"/>
                    </a:cubicBezTo>
                    <a:cubicBezTo>
                      <a:pt x="61" y="42"/>
                      <a:pt x="0" y="164"/>
                      <a:pt x="61" y="285"/>
                    </a:cubicBezTo>
                    <a:lnTo>
                      <a:pt x="578" y="1471"/>
                    </a:lnTo>
                    <a:cubicBezTo>
                      <a:pt x="600" y="1515"/>
                      <a:pt x="671" y="1543"/>
                      <a:pt x="755" y="1543"/>
                    </a:cubicBezTo>
                    <a:cubicBezTo>
                      <a:pt x="786" y="1543"/>
                      <a:pt x="819" y="1540"/>
                      <a:pt x="851" y="1532"/>
                    </a:cubicBezTo>
                    <a:cubicBezTo>
                      <a:pt x="973" y="1501"/>
                      <a:pt x="1003" y="1380"/>
                      <a:pt x="912" y="1258"/>
                    </a:cubicBezTo>
                    <a:lnTo>
                      <a:pt x="395" y="103"/>
                    </a:lnTo>
                    <a:cubicBezTo>
                      <a:pt x="350" y="35"/>
                      <a:pt x="287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1886288" y="-2656475"/>
                <a:ext cx="23575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243" extrusionOk="0">
                    <a:moveTo>
                      <a:pt x="242" y="1"/>
                    </a:moveTo>
                    <a:cubicBezTo>
                      <a:pt x="206" y="1"/>
                      <a:pt x="174" y="14"/>
                      <a:pt x="152" y="46"/>
                    </a:cubicBezTo>
                    <a:cubicBezTo>
                      <a:pt x="31" y="76"/>
                      <a:pt x="0" y="228"/>
                      <a:pt x="61" y="319"/>
                    </a:cubicBezTo>
                    <a:lnTo>
                      <a:pt x="608" y="1140"/>
                    </a:lnTo>
                    <a:cubicBezTo>
                      <a:pt x="631" y="1208"/>
                      <a:pt x="705" y="1243"/>
                      <a:pt x="767" y="1243"/>
                    </a:cubicBezTo>
                    <a:cubicBezTo>
                      <a:pt x="787" y="1243"/>
                      <a:pt x="806" y="1239"/>
                      <a:pt x="821" y="1231"/>
                    </a:cubicBezTo>
                    <a:cubicBezTo>
                      <a:pt x="943" y="1170"/>
                      <a:pt x="943" y="1018"/>
                      <a:pt x="943" y="958"/>
                    </a:cubicBezTo>
                    <a:lnTo>
                      <a:pt x="426" y="106"/>
                    </a:lnTo>
                    <a:cubicBezTo>
                      <a:pt x="386" y="47"/>
                      <a:pt x="30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1935688" y="-2625250"/>
                <a:ext cx="27375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75" extrusionOk="0">
                    <a:moveTo>
                      <a:pt x="174" y="1"/>
                    </a:moveTo>
                    <a:cubicBezTo>
                      <a:pt x="145" y="1"/>
                      <a:pt x="116" y="4"/>
                      <a:pt x="91" y="13"/>
                    </a:cubicBezTo>
                    <a:cubicBezTo>
                      <a:pt x="31" y="43"/>
                      <a:pt x="0" y="165"/>
                      <a:pt x="31" y="286"/>
                    </a:cubicBezTo>
                    <a:lnTo>
                      <a:pt x="669" y="1502"/>
                    </a:lnTo>
                    <a:cubicBezTo>
                      <a:pt x="736" y="1546"/>
                      <a:pt x="802" y="1575"/>
                      <a:pt x="869" y="1575"/>
                    </a:cubicBezTo>
                    <a:cubicBezTo>
                      <a:pt x="894" y="1575"/>
                      <a:pt x="918" y="1571"/>
                      <a:pt x="942" y="1563"/>
                    </a:cubicBezTo>
                    <a:cubicBezTo>
                      <a:pt x="1064" y="1532"/>
                      <a:pt x="1094" y="1411"/>
                      <a:pt x="1034" y="1289"/>
                    </a:cubicBezTo>
                    <a:lnTo>
                      <a:pt x="365" y="73"/>
                    </a:lnTo>
                    <a:cubicBezTo>
                      <a:pt x="343" y="29"/>
                      <a:pt x="255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2126413" y="-269257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0"/>
                    </a:moveTo>
                    <a:cubicBezTo>
                      <a:pt x="61" y="31"/>
                      <a:pt x="1" y="122"/>
                      <a:pt x="1" y="243"/>
                    </a:cubicBezTo>
                    <a:lnTo>
                      <a:pt x="153" y="1459"/>
                    </a:lnTo>
                    <a:cubicBezTo>
                      <a:pt x="183" y="1520"/>
                      <a:pt x="274" y="1611"/>
                      <a:pt x="365" y="1611"/>
                    </a:cubicBezTo>
                    <a:lnTo>
                      <a:pt x="456" y="1611"/>
                    </a:lnTo>
                    <a:cubicBezTo>
                      <a:pt x="548" y="1550"/>
                      <a:pt x="578" y="1490"/>
                      <a:pt x="548" y="1368"/>
                    </a:cubicBezTo>
                    <a:lnTo>
                      <a:pt x="365" y="152"/>
                    </a:lnTo>
                    <a:cubicBezTo>
                      <a:pt x="335" y="91"/>
                      <a:pt x="274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2140863" y="-2775550"/>
                <a:ext cx="1597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320" extrusionOk="0">
                    <a:moveTo>
                      <a:pt x="228" y="0"/>
                    </a:moveTo>
                    <a:cubicBezTo>
                      <a:pt x="214" y="0"/>
                      <a:pt x="199" y="2"/>
                      <a:pt x="182" y="6"/>
                    </a:cubicBezTo>
                    <a:cubicBezTo>
                      <a:pt x="61" y="67"/>
                      <a:pt x="0" y="128"/>
                      <a:pt x="30" y="249"/>
                    </a:cubicBezTo>
                    <a:lnTo>
                      <a:pt x="213" y="1161"/>
                    </a:lnTo>
                    <a:cubicBezTo>
                      <a:pt x="265" y="1240"/>
                      <a:pt x="318" y="1319"/>
                      <a:pt x="410" y="1319"/>
                    </a:cubicBezTo>
                    <a:cubicBezTo>
                      <a:pt x="424" y="1319"/>
                      <a:pt x="440" y="1317"/>
                      <a:pt x="456" y="1313"/>
                    </a:cubicBezTo>
                    <a:lnTo>
                      <a:pt x="486" y="1313"/>
                    </a:lnTo>
                    <a:cubicBezTo>
                      <a:pt x="578" y="1283"/>
                      <a:pt x="638" y="1192"/>
                      <a:pt x="608" y="1070"/>
                    </a:cubicBezTo>
                    <a:lnTo>
                      <a:pt x="426" y="158"/>
                    </a:lnTo>
                    <a:cubicBezTo>
                      <a:pt x="373" y="79"/>
                      <a:pt x="320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2171238" y="-2739125"/>
                <a:ext cx="1902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871" extrusionOk="0">
                    <a:moveTo>
                      <a:pt x="241" y="0"/>
                    </a:moveTo>
                    <a:cubicBezTo>
                      <a:pt x="223" y="0"/>
                      <a:pt x="204" y="3"/>
                      <a:pt x="183" y="8"/>
                    </a:cubicBezTo>
                    <a:cubicBezTo>
                      <a:pt x="62" y="8"/>
                      <a:pt x="1" y="130"/>
                      <a:pt x="31" y="221"/>
                    </a:cubicBezTo>
                    <a:lnTo>
                      <a:pt x="366" y="1710"/>
                    </a:lnTo>
                    <a:cubicBezTo>
                      <a:pt x="416" y="1811"/>
                      <a:pt x="466" y="1870"/>
                      <a:pt x="551" y="1870"/>
                    </a:cubicBezTo>
                    <a:cubicBezTo>
                      <a:pt x="569" y="1870"/>
                      <a:pt x="588" y="1868"/>
                      <a:pt x="609" y="1862"/>
                    </a:cubicBezTo>
                    <a:lnTo>
                      <a:pt x="639" y="1862"/>
                    </a:lnTo>
                    <a:cubicBezTo>
                      <a:pt x="730" y="1832"/>
                      <a:pt x="761" y="1741"/>
                      <a:pt x="761" y="1650"/>
                    </a:cubicBezTo>
                    <a:lnTo>
                      <a:pt x="426" y="160"/>
                    </a:lnTo>
                    <a:cubicBezTo>
                      <a:pt x="376" y="59"/>
                      <a:pt x="326" y="0"/>
                      <a:pt x="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2407563" y="-2633050"/>
                <a:ext cx="266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25" extrusionOk="0">
                    <a:moveTo>
                      <a:pt x="882" y="1"/>
                    </a:moveTo>
                    <a:cubicBezTo>
                      <a:pt x="823" y="1"/>
                      <a:pt x="766" y="15"/>
                      <a:pt x="730" y="51"/>
                    </a:cubicBezTo>
                    <a:lnTo>
                      <a:pt x="31" y="902"/>
                    </a:lnTo>
                    <a:cubicBezTo>
                      <a:pt x="1" y="963"/>
                      <a:pt x="1" y="1084"/>
                      <a:pt x="92" y="1145"/>
                    </a:cubicBezTo>
                    <a:cubicBezTo>
                      <a:pt x="111" y="1203"/>
                      <a:pt x="143" y="1224"/>
                      <a:pt x="187" y="1224"/>
                    </a:cubicBezTo>
                    <a:cubicBezTo>
                      <a:pt x="212" y="1224"/>
                      <a:pt x="241" y="1217"/>
                      <a:pt x="274" y="1206"/>
                    </a:cubicBezTo>
                    <a:cubicBezTo>
                      <a:pt x="274" y="1206"/>
                      <a:pt x="305" y="1206"/>
                      <a:pt x="335" y="1115"/>
                    </a:cubicBezTo>
                    <a:lnTo>
                      <a:pt x="1034" y="294"/>
                    </a:lnTo>
                    <a:cubicBezTo>
                      <a:pt x="1065" y="203"/>
                      <a:pt x="1065" y="81"/>
                      <a:pt x="1004" y="21"/>
                    </a:cubicBezTo>
                    <a:cubicBezTo>
                      <a:pt x="966" y="8"/>
                      <a:pt x="923" y="1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2456963" y="-2654875"/>
                <a:ext cx="27375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4" extrusionOk="0">
                    <a:moveTo>
                      <a:pt x="931" y="1"/>
                    </a:moveTo>
                    <a:cubicBezTo>
                      <a:pt x="856" y="1"/>
                      <a:pt x="776" y="35"/>
                      <a:pt x="730" y="103"/>
                    </a:cubicBezTo>
                    <a:lnTo>
                      <a:pt x="31" y="1198"/>
                    </a:lnTo>
                    <a:cubicBezTo>
                      <a:pt x="1" y="1258"/>
                      <a:pt x="31" y="1380"/>
                      <a:pt x="122" y="1471"/>
                    </a:cubicBezTo>
                    <a:cubicBezTo>
                      <a:pt x="153" y="1486"/>
                      <a:pt x="183" y="1494"/>
                      <a:pt x="213" y="1494"/>
                    </a:cubicBezTo>
                    <a:cubicBezTo>
                      <a:pt x="244" y="1494"/>
                      <a:pt x="274" y="1486"/>
                      <a:pt x="305" y="1471"/>
                    </a:cubicBezTo>
                    <a:cubicBezTo>
                      <a:pt x="335" y="1410"/>
                      <a:pt x="396" y="1410"/>
                      <a:pt x="396" y="1380"/>
                    </a:cubicBezTo>
                    <a:lnTo>
                      <a:pt x="1065" y="286"/>
                    </a:lnTo>
                    <a:cubicBezTo>
                      <a:pt x="1095" y="194"/>
                      <a:pt x="1065" y="103"/>
                      <a:pt x="1004" y="12"/>
                    </a:cubicBezTo>
                    <a:cubicBezTo>
                      <a:pt x="981" y="4"/>
                      <a:pt x="956" y="1"/>
                      <a:pt x="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2465338" y="-2606400"/>
                <a:ext cx="144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680" extrusionOk="0">
                    <a:moveTo>
                      <a:pt x="350" y="0"/>
                    </a:moveTo>
                    <a:cubicBezTo>
                      <a:pt x="288" y="0"/>
                      <a:pt x="232" y="21"/>
                      <a:pt x="213" y="79"/>
                    </a:cubicBezTo>
                    <a:lnTo>
                      <a:pt x="61" y="383"/>
                    </a:lnTo>
                    <a:cubicBezTo>
                      <a:pt x="0" y="505"/>
                      <a:pt x="61" y="626"/>
                      <a:pt x="122" y="657"/>
                    </a:cubicBezTo>
                    <a:cubicBezTo>
                      <a:pt x="167" y="672"/>
                      <a:pt x="205" y="680"/>
                      <a:pt x="236" y="680"/>
                    </a:cubicBezTo>
                    <a:cubicBezTo>
                      <a:pt x="266" y="680"/>
                      <a:pt x="289" y="672"/>
                      <a:pt x="304" y="657"/>
                    </a:cubicBezTo>
                    <a:cubicBezTo>
                      <a:pt x="365" y="657"/>
                      <a:pt x="395" y="626"/>
                      <a:pt x="395" y="596"/>
                    </a:cubicBezTo>
                    <a:lnTo>
                      <a:pt x="547" y="292"/>
                    </a:lnTo>
                    <a:cubicBezTo>
                      <a:pt x="578" y="170"/>
                      <a:pt x="547" y="49"/>
                      <a:pt x="456" y="18"/>
                    </a:cubicBezTo>
                    <a:cubicBezTo>
                      <a:pt x="423" y="7"/>
                      <a:pt x="385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5"/>
            <p:cNvSpPr/>
            <p:nvPr/>
          </p:nvSpPr>
          <p:spPr>
            <a:xfrm>
              <a:off x="7592438" y="-248950"/>
              <a:ext cx="1603400" cy="1375200"/>
            </a:xfrm>
            <a:custGeom>
              <a:avLst/>
              <a:gdLst/>
              <a:ahLst/>
              <a:cxnLst/>
              <a:rect l="l" t="t" r="r" b="b"/>
              <a:pathLst>
                <a:path w="64136" h="55008" extrusionOk="0">
                  <a:moveTo>
                    <a:pt x="63868" y="0"/>
                  </a:moveTo>
                  <a:cubicBezTo>
                    <a:pt x="63779" y="0"/>
                    <a:pt x="63703" y="40"/>
                    <a:pt x="63680" y="133"/>
                  </a:cubicBezTo>
                  <a:cubicBezTo>
                    <a:pt x="61400" y="6881"/>
                    <a:pt x="57601" y="13203"/>
                    <a:pt x="52555" y="18674"/>
                  </a:cubicBezTo>
                  <a:lnTo>
                    <a:pt x="52524" y="18705"/>
                  </a:lnTo>
                  <a:cubicBezTo>
                    <a:pt x="52372" y="18857"/>
                    <a:pt x="52160" y="19039"/>
                    <a:pt x="52008" y="19252"/>
                  </a:cubicBezTo>
                  <a:cubicBezTo>
                    <a:pt x="51369" y="19890"/>
                    <a:pt x="50731" y="20559"/>
                    <a:pt x="50093" y="21167"/>
                  </a:cubicBezTo>
                  <a:cubicBezTo>
                    <a:pt x="49029" y="21471"/>
                    <a:pt x="48299" y="21623"/>
                    <a:pt x="47236" y="21683"/>
                  </a:cubicBezTo>
                  <a:cubicBezTo>
                    <a:pt x="46044" y="21723"/>
                    <a:pt x="44830" y="21774"/>
                    <a:pt x="43612" y="21774"/>
                  </a:cubicBezTo>
                  <a:cubicBezTo>
                    <a:pt x="42034" y="21774"/>
                    <a:pt x="40451" y="21688"/>
                    <a:pt x="38907" y="21379"/>
                  </a:cubicBezTo>
                  <a:cubicBezTo>
                    <a:pt x="36324" y="20832"/>
                    <a:pt x="32919" y="19616"/>
                    <a:pt x="29576" y="18431"/>
                  </a:cubicBezTo>
                  <a:cubicBezTo>
                    <a:pt x="25253" y="16898"/>
                    <a:pt x="21348" y="15499"/>
                    <a:pt x="19167" y="15499"/>
                  </a:cubicBezTo>
                  <a:cubicBezTo>
                    <a:pt x="18235" y="15499"/>
                    <a:pt x="17618" y="15754"/>
                    <a:pt x="17417" y="16364"/>
                  </a:cubicBezTo>
                  <a:cubicBezTo>
                    <a:pt x="17113" y="17306"/>
                    <a:pt x="17296" y="18188"/>
                    <a:pt x="18025" y="18978"/>
                  </a:cubicBezTo>
                  <a:cubicBezTo>
                    <a:pt x="20639" y="21896"/>
                    <a:pt x="29150" y="22747"/>
                    <a:pt x="32706" y="22960"/>
                  </a:cubicBezTo>
                  <a:cubicBezTo>
                    <a:pt x="34317" y="23066"/>
                    <a:pt x="35927" y="23118"/>
                    <a:pt x="37493" y="23118"/>
                  </a:cubicBezTo>
                  <a:cubicBezTo>
                    <a:pt x="42194" y="23118"/>
                    <a:pt x="46514" y="22656"/>
                    <a:pt x="49363" y="21835"/>
                  </a:cubicBezTo>
                  <a:lnTo>
                    <a:pt x="49363" y="21835"/>
                  </a:lnTo>
                  <a:cubicBezTo>
                    <a:pt x="48603" y="22534"/>
                    <a:pt x="47813" y="23234"/>
                    <a:pt x="46992" y="23902"/>
                  </a:cubicBezTo>
                  <a:cubicBezTo>
                    <a:pt x="46658" y="24176"/>
                    <a:pt x="46354" y="24449"/>
                    <a:pt x="46020" y="24723"/>
                  </a:cubicBezTo>
                  <a:cubicBezTo>
                    <a:pt x="45989" y="24723"/>
                    <a:pt x="45929" y="24723"/>
                    <a:pt x="45929" y="24753"/>
                  </a:cubicBezTo>
                  <a:cubicBezTo>
                    <a:pt x="45169" y="25331"/>
                    <a:pt x="44622" y="25665"/>
                    <a:pt x="43801" y="26030"/>
                  </a:cubicBezTo>
                  <a:cubicBezTo>
                    <a:pt x="41734" y="26942"/>
                    <a:pt x="39546" y="27914"/>
                    <a:pt x="37235" y="28249"/>
                  </a:cubicBezTo>
                  <a:cubicBezTo>
                    <a:pt x="36480" y="28365"/>
                    <a:pt x="35720" y="28415"/>
                    <a:pt x="34960" y="28415"/>
                  </a:cubicBezTo>
                  <a:cubicBezTo>
                    <a:pt x="32540" y="28415"/>
                    <a:pt x="30111" y="27907"/>
                    <a:pt x="27752" y="27398"/>
                  </a:cubicBezTo>
                  <a:cubicBezTo>
                    <a:pt x="25373" y="26911"/>
                    <a:pt x="22921" y="26400"/>
                    <a:pt x="20484" y="26400"/>
                  </a:cubicBezTo>
                  <a:cubicBezTo>
                    <a:pt x="20181" y="26400"/>
                    <a:pt x="19878" y="26408"/>
                    <a:pt x="19576" y="26425"/>
                  </a:cubicBezTo>
                  <a:cubicBezTo>
                    <a:pt x="18968" y="26455"/>
                    <a:pt x="18329" y="26547"/>
                    <a:pt x="17782" y="26851"/>
                  </a:cubicBezTo>
                  <a:cubicBezTo>
                    <a:pt x="17144" y="27215"/>
                    <a:pt x="16749" y="27854"/>
                    <a:pt x="16749" y="28553"/>
                  </a:cubicBezTo>
                  <a:cubicBezTo>
                    <a:pt x="16810" y="29586"/>
                    <a:pt x="17721" y="30346"/>
                    <a:pt x="19272" y="30680"/>
                  </a:cubicBezTo>
                  <a:cubicBezTo>
                    <a:pt x="21269" y="31132"/>
                    <a:pt x="23459" y="31345"/>
                    <a:pt x="25719" y="31345"/>
                  </a:cubicBezTo>
                  <a:cubicBezTo>
                    <a:pt x="31061" y="31345"/>
                    <a:pt x="36793" y="30156"/>
                    <a:pt x="41278" y="28127"/>
                  </a:cubicBezTo>
                  <a:lnTo>
                    <a:pt x="41278" y="28127"/>
                  </a:lnTo>
                  <a:cubicBezTo>
                    <a:pt x="39515" y="29282"/>
                    <a:pt x="37691" y="30346"/>
                    <a:pt x="35746" y="31349"/>
                  </a:cubicBezTo>
                  <a:cubicBezTo>
                    <a:pt x="35716" y="31349"/>
                    <a:pt x="35716" y="31349"/>
                    <a:pt x="35685" y="31410"/>
                  </a:cubicBezTo>
                  <a:cubicBezTo>
                    <a:pt x="34895" y="31714"/>
                    <a:pt x="33983" y="32170"/>
                    <a:pt x="32980" y="32717"/>
                  </a:cubicBezTo>
                  <a:cubicBezTo>
                    <a:pt x="31126" y="33598"/>
                    <a:pt x="29181" y="34450"/>
                    <a:pt x="27174" y="35209"/>
                  </a:cubicBezTo>
                  <a:lnTo>
                    <a:pt x="27083" y="35209"/>
                  </a:lnTo>
                  <a:cubicBezTo>
                    <a:pt x="27022" y="35209"/>
                    <a:pt x="26992" y="35240"/>
                    <a:pt x="26901" y="35240"/>
                  </a:cubicBezTo>
                  <a:cubicBezTo>
                    <a:pt x="26232" y="35422"/>
                    <a:pt x="25715" y="35513"/>
                    <a:pt x="25047" y="35513"/>
                  </a:cubicBezTo>
                  <a:cubicBezTo>
                    <a:pt x="24575" y="35521"/>
                    <a:pt x="24101" y="35528"/>
                    <a:pt x="23626" y="35528"/>
                  </a:cubicBezTo>
                  <a:cubicBezTo>
                    <a:pt x="22143" y="35528"/>
                    <a:pt x="20647" y="35456"/>
                    <a:pt x="19150" y="35088"/>
                  </a:cubicBezTo>
                  <a:cubicBezTo>
                    <a:pt x="17326" y="34632"/>
                    <a:pt x="14895" y="33598"/>
                    <a:pt x="12493" y="32626"/>
                  </a:cubicBezTo>
                  <a:cubicBezTo>
                    <a:pt x="9324" y="31282"/>
                    <a:pt x="6515" y="30108"/>
                    <a:pt x="4982" y="30108"/>
                  </a:cubicBezTo>
                  <a:cubicBezTo>
                    <a:pt x="4677" y="30108"/>
                    <a:pt x="4422" y="30154"/>
                    <a:pt x="4226" y="30255"/>
                  </a:cubicBezTo>
                  <a:cubicBezTo>
                    <a:pt x="4043" y="30346"/>
                    <a:pt x="3891" y="30528"/>
                    <a:pt x="3800" y="30741"/>
                  </a:cubicBezTo>
                  <a:cubicBezTo>
                    <a:pt x="3587" y="31562"/>
                    <a:pt x="3800" y="32322"/>
                    <a:pt x="4438" y="33021"/>
                  </a:cubicBezTo>
                  <a:cubicBezTo>
                    <a:pt x="6566" y="35270"/>
                    <a:pt x="12554" y="36061"/>
                    <a:pt x="15016" y="36304"/>
                  </a:cubicBezTo>
                  <a:cubicBezTo>
                    <a:pt x="16561" y="36448"/>
                    <a:pt x="18106" y="36517"/>
                    <a:pt x="19573" y="36517"/>
                  </a:cubicBezTo>
                  <a:cubicBezTo>
                    <a:pt x="21194" y="36517"/>
                    <a:pt x="22719" y="36433"/>
                    <a:pt x="24044" y="36273"/>
                  </a:cubicBezTo>
                  <a:lnTo>
                    <a:pt x="24044" y="36273"/>
                  </a:lnTo>
                  <a:cubicBezTo>
                    <a:pt x="23284" y="36516"/>
                    <a:pt x="22494" y="36790"/>
                    <a:pt x="21703" y="37033"/>
                  </a:cubicBezTo>
                  <a:cubicBezTo>
                    <a:pt x="21156" y="37185"/>
                    <a:pt x="20639" y="37368"/>
                    <a:pt x="20062" y="37519"/>
                  </a:cubicBezTo>
                  <a:lnTo>
                    <a:pt x="20001" y="37519"/>
                  </a:lnTo>
                  <a:cubicBezTo>
                    <a:pt x="18724" y="37854"/>
                    <a:pt x="17448" y="38158"/>
                    <a:pt x="16110" y="38340"/>
                  </a:cubicBezTo>
                  <a:lnTo>
                    <a:pt x="15958" y="38340"/>
                  </a:lnTo>
                  <a:cubicBezTo>
                    <a:pt x="15530" y="38359"/>
                    <a:pt x="15114" y="38375"/>
                    <a:pt x="14673" y="38375"/>
                  </a:cubicBezTo>
                  <a:cubicBezTo>
                    <a:pt x="13709" y="38375"/>
                    <a:pt x="12630" y="38298"/>
                    <a:pt x="11065" y="38006"/>
                  </a:cubicBezTo>
                  <a:cubicBezTo>
                    <a:pt x="9515" y="37732"/>
                    <a:pt x="7478" y="36912"/>
                    <a:pt x="5715" y="36212"/>
                  </a:cubicBezTo>
                  <a:cubicBezTo>
                    <a:pt x="3658" y="35410"/>
                    <a:pt x="1994" y="34752"/>
                    <a:pt x="1014" y="34752"/>
                  </a:cubicBezTo>
                  <a:cubicBezTo>
                    <a:pt x="807" y="34752"/>
                    <a:pt x="630" y="34781"/>
                    <a:pt x="487" y="34845"/>
                  </a:cubicBezTo>
                  <a:cubicBezTo>
                    <a:pt x="305" y="34936"/>
                    <a:pt x="244" y="35088"/>
                    <a:pt x="153" y="35270"/>
                  </a:cubicBezTo>
                  <a:cubicBezTo>
                    <a:pt x="1" y="35848"/>
                    <a:pt x="122" y="36425"/>
                    <a:pt x="548" y="36912"/>
                  </a:cubicBezTo>
                  <a:cubicBezTo>
                    <a:pt x="1889" y="38541"/>
                    <a:pt x="6409" y="39247"/>
                    <a:pt x="10676" y="39247"/>
                  </a:cubicBezTo>
                  <a:cubicBezTo>
                    <a:pt x="12696" y="39247"/>
                    <a:pt x="14659" y="39089"/>
                    <a:pt x="16202" y="38796"/>
                  </a:cubicBezTo>
                  <a:cubicBezTo>
                    <a:pt x="16840" y="38735"/>
                    <a:pt x="17478" y="38614"/>
                    <a:pt x="18086" y="38462"/>
                  </a:cubicBezTo>
                  <a:lnTo>
                    <a:pt x="18086" y="38462"/>
                  </a:lnTo>
                  <a:cubicBezTo>
                    <a:pt x="12919" y="41380"/>
                    <a:pt x="4864" y="49039"/>
                    <a:pt x="4560" y="52991"/>
                  </a:cubicBezTo>
                  <a:cubicBezTo>
                    <a:pt x="4499" y="53812"/>
                    <a:pt x="4803" y="54450"/>
                    <a:pt x="5411" y="54875"/>
                  </a:cubicBezTo>
                  <a:cubicBezTo>
                    <a:pt x="5550" y="54968"/>
                    <a:pt x="5708" y="55008"/>
                    <a:pt x="5882" y="55008"/>
                  </a:cubicBezTo>
                  <a:cubicBezTo>
                    <a:pt x="5936" y="55008"/>
                    <a:pt x="5992" y="55004"/>
                    <a:pt x="6049" y="54997"/>
                  </a:cubicBezTo>
                  <a:cubicBezTo>
                    <a:pt x="7265" y="54723"/>
                    <a:pt x="8937" y="51805"/>
                    <a:pt x="10822" y="48371"/>
                  </a:cubicBezTo>
                  <a:cubicBezTo>
                    <a:pt x="12007" y="46243"/>
                    <a:pt x="13253" y="44085"/>
                    <a:pt x="14378" y="42687"/>
                  </a:cubicBezTo>
                  <a:cubicBezTo>
                    <a:pt x="15533" y="41167"/>
                    <a:pt x="17022" y="40012"/>
                    <a:pt x="18512" y="38887"/>
                  </a:cubicBezTo>
                  <a:cubicBezTo>
                    <a:pt x="19028" y="38462"/>
                    <a:pt x="19484" y="38249"/>
                    <a:pt x="20183" y="37945"/>
                  </a:cubicBezTo>
                  <a:cubicBezTo>
                    <a:pt x="20761" y="37793"/>
                    <a:pt x="21308" y="37641"/>
                    <a:pt x="21855" y="37428"/>
                  </a:cubicBezTo>
                  <a:cubicBezTo>
                    <a:pt x="24895" y="36486"/>
                    <a:pt x="27813" y="35422"/>
                    <a:pt x="30579" y="34237"/>
                  </a:cubicBezTo>
                  <a:lnTo>
                    <a:pt x="30579" y="34237"/>
                  </a:lnTo>
                  <a:cubicBezTo>
                    <a:pt x="24348" y="38614"/>
                    <a:pt x="16840" y="46273"/>
                    <a:pt x="16536" y="50559"/>
                  </a:cubicBezTo>
                  <a:cubicBezTo>
                    <a:pt x="16445" y="51562"/>
                    <a:pt x="16810" y="52383"/>
                    <a:pt x="17569" y="52900"/>
                  </a:cubicBezTo>
                  <a:cubicBezTo>
                    <a:pt x="17734" y="53018"/>
                    <a:pt x="17936" y="53062"/>
                    <a:pt x="18146" y="53062"/>
                  </a:cubicBezTo>
                  <a:cubicBezTo>
                    <a:pt x="18206" y="53062"/>
                    <a:pt x="18268" y="53059"/>
                    <a:pt x="18329" y="53052"/>
                  </a:cubicBezTo>
                  <a:cubicBezTo>
                    <a:pt x="19849" y="52717"/>
                    <a:pt x="22007" y="48887"/>
                    <a:pt x="24317" y="44814"/>
                  </a:cubicBezTo>
                  <a:cubicBezTo>
                    <a:pt x="25807" y="42140"/>
                    <a:pt x="27357" y="39404"/>
                    <a:pt x="28725" y="37671"/>
                  </a:cubicBezTo>
                  <a:cubicBezTo>
                    <a:pt x="30214" y="35757"/>
                    <a:pt x="32099" y="34328"/>
                    <a:pt x="33922" y="32930"/>
                  </a:cubicBezTo>
                  <a:cubicBezTo>
                    <a:pt x="34226" y="32687"/>
                    <a:pt x="34500" y="32504"/>
                    <a:pt x="34773" y="32352"/>
                  </a:cubicBezTo>
                  <a:cubicBezTo>
                    <a:pt x="35138" y="32170"/>
                    <a:pt x="35533" y="31957"/>
                    <a:pt x="35898" y="31744"/>
                  </a:cubicBezTo>
                  <a:cubicBezTo>
                    <a:pt x="35959" y="31714"/>
                    <a:pt x="36020" y="31714"/>
                    <a:pt x="36050" y="31653"/>
                  </a:cubicBezTo>
                  <a:cubicBezTo>
                    <a:pt x="36111" y="31653"/>
                    <a:pt x="36111" y="31623"/>
                    <a:pt x="36141" y="31623"/>
                  </a:cubicBezTo>
                  <a:cubicBezTo>
                    <a:pt x="37418" y="30954"/>
                    <a:pt x="38725" y="30225"/>
                    <a:pt x="39941" y="29465"/>
                  </a:cubicBezTo>
                  <a:lnTo>
                    <a:pt x="39941" y="29465"/>
                  </a:lnTo>
                  <a:cubicBezTo>
                    <a:pt x="34956" y="34510"/>
                    <a:pt x="30548" y="42596"/>
                    <a:pt x="29272" y="49739"/>
                  </a:cubicBezTo>
                  <a:cubicBezTo>
                    <a:pt x="28968" y="51410"/>
                    <a:pt x="29302" y="52626"/>
                    <a:pt x="30184" y="53143"/>
                  </a:cubicBezTo>
                  <a:cubicBezTo>
                    <a:pt x="30387" y="53256"/>
                    <a:pt x="30620" y="53310"/>
                    <a:pt x="30862" y="53310"/>
                  </a:cubicBezTo>
                  <a:cubicBezTo>
                    <a:pt x="31271" y="53310"/>
                    <a:pt x="31705" y="53156"/>
                    <a:pt x="32068" y="52869"/>
                  </a:cubicBezTo>
                  <a:cubicBezTo>
                    <a:pt x="32554" y="52444"/>
                    <a:pt x="32858" y="51836"/>
                    <a:pt x="33132" y="51258"/>
                  </a:cubicBezTo>
                  <a:cubicBezTo>
                    <a:pt x="34317" y="48644"/>
                    <a:pt x="34925" y="45696"/>
                    <a:pt x="35442" y="42839"/>
                  </a:cubicBezTo>
                  <a:cubicBezTo>
                    <a:pt x="36111" y="39495"/>
                    <a:pt x="36779" y="36030"/>
                    <a:pt x="38451" y="33143"/>
                  </a:cubicBezTo>
                  <a:cubicBezTo>
                    <a:pt x="39667" y="31045"/>
                    <a:pt x="41339" y="29313"/>
                    <a:pt x="42980" y="27641"/>
                  </a:cubicBezTo>
                  <a:cubicBezTo>
                    <a:pt x="43163" y="27398"/>
                    <a:pt x="43406" y="27246"/>
                    <a:pt x="43588" y="27063"/>
                  </a:cubicBezTo>
                  <a:cubicBezTo>
                    <a:pt x="44044" y="26759"/>
                    <a:pt x="44470" y="26425"/>
                    <a:pt x="44926" y="26121"/>
                  </a:cubicBezTo>
                  <a:lnTo>
                    <a:pt x="44956" y="26091"/>
                  </a:lnTo>
                  <a:lnTo>
                    <a:pt x="44986" y="26030"/>
                  </a:lnTo>
                  <a:cubicBezTo>
                    <a:pt x="45746" y="25483"/>
                    <a:pt x="46506" y="24875"/>
                    <a:pt x="47266" y="24267"/>
                  </a:cubicBezTo>
                  <a:cubicBezTo>
                    <a:pt x="48147" y="23537"/>
                    <a:pt x="48938" y="22808"/>
                    <a:pt x="49728" y="22048"/>
                  </a:cubicBezTo>
                  <a:lnTo>
                    <a:pt x="49728" y="22048"/>
                  </a:lnTo>
                  <a:cubicBezTo>
                    <a:pt x="47874" y="24601"/>
                    <a:pt x="45868" y="27945"/>
                    <a:pt x="44166" y="31319"/>
                  </a:cubicBezTo>
                  <a:cubicBezTo>
                    <a:pt x="42737" y="34085"/>
                    <a:pt x="39606" y="40833"/>
                    <a:pt x="40549" y="43507"/>
                  </a:cubicBezTo>
                  <a:cubicBezTo>
                    <a:pt x="40761" y="44176"/>
                    <a:pt x="41217" y="44541"/>
                    <a:pt x="41886" y="44632"/>
                  </a:cubicBezTo>
                  <a:cubicBezTo>
                    <a:pt x="41911" y="44635"/>
                    <a:pt x="41936" y="44636"/>
                    <a:pt x="41961" y="44636"/>
                  </a:cubicBezTo>
                  <a:cubicBezTo>
                    <a:pt x="43472" y="44636"/>
                    <a:pt x="44552" y="40139"/>
                    <a:pt x="45837" y="34936"/>
                  </a:cubicBezTo>
                  <a:cubicBezTo>
                    <a:pt x="46506" y="32079"/>
                    <a:pt x="47236" y="29161"/>
                    <a:pt x="48026" y="27063"/>
                  </a:cubicBezTo>
                  <a:cubicBezTo>
                    <a:pt x="48877" y="24875"/>
                    <a:pt x="50154" y="22778"/>
                    <a:pt x="51400" y="20802"/>
                  </a:cubicBezTo>
                  <a:cubicBezTo>
                    <a:pt x="51856" y="20103"/>
                    <a:pt x="52251" y="19616"/>
                    <a:pt x="52828" y="19009"/>
                  </a:cubicBezTo>
                  <a:lnTo>
                    <a:pt x="53011" y="18826"/>
                  </a:lnTo>
                  <a:cubicBezTo>
                    <a:pt x="58026" y="13355"/>
                    <a:pt x="61826" y="7033"/>
                    <a:pt x="64105" y="285"/>
                  </a:cubicBezTo>
                  <a:cubicBezTo>
                    <a:pt x="64136" y="194"/>
                    <a:pt x="64105" y="102"/>
                    <a:pt x="64014" y="42"/>
                  </a:cubicBezTo>
                  <a:cubicBezTo>
                    <a:pt x="64014" y="42"/>
                    <a:pt x="63984" y="11"/>
                    <a:pt x="63953" y="11"/>
                  </a:cubicBezTo>
                  <a:cubicBezTo>
                    <a:pt x="63925" y="4"/>
                    <a:pt x="63896" y="0"/>
                    <a:pt x="63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 rot="-4500040">
              <a:off x="469814" y="3819955"/>
              <a:ext cx="1632376" cy="1564103"/>
            </a:xfrm>
            <a:custGeom>
              <a:avLst/>
              <a:gdLst/>
              <a:ahLst/>
              <a:cxnLst/>
              <a:rect l="l" t="t" r="r" b="b"/>
              <a:pathLst>
                <a:path w="65297" h="62566" extrusionOk="0">
                  <a:moveTo>
                    <a:pt x="48571" y="0"/>
                  </a:moveTo>
                  <a:cubicBezTo>
                    <a:pt x="47091" y="0"/>
                    <a:pt x="46645" y="2248"/>
                    <a:pt x="46451" y="3411"/>
                  </a:cubicBezTo>
                  <a:cubicBezTo>
                    <a:pt x="45995" y="5995"/>
                    <a:pt x="46329" y="8609"/>
                    <a:pt x="46755" y="11193"/>
                  </a:cubicBezTo>
                  <a:cubicBezTo>
                    <a:pt x="46785" y="11345"/>
                    <a:pt x="46937" y="11405"/>
                    <a:pt x="47059" y="11405"/>
                  </a:cubicBezTo>
                  <a:cubicBezTo>
                    <a:pt x="45083" y="12530"/>
                    <a:pt x="43138" y="13655"/>
                    <a:pt x="41253" y="14870"/>
                  </a:cubicBezTo>
                  <a:cubicBezTo>
                    <a:pt x="42500" y="13138"/>
                    <a:pt x="43412" y="11101"/>
                    <a:pt x="43837" y="8974"/>
                  </a:cubicBezTo>
                  <a:cubicBezTo>
                    <a:pt x="44050" y="7971"/>
                    <a:pt x="44962" y="3898"/>
                    <a:pt x="43108" y="3654"/>
                  </a:cubicBezTo>
                  <a:cubicBezTo>
                    <a:pt x="43063" y="3649"/>
                    <a:pt x="43018" y="3646"/>
                    <a:pt x="42974" y="3646"/>
                  </a:cubicBezTo>
                  <a:cubicBezTo>
                    <a:pt x="41322" y="3646"/>
                    <a:pt x="40333" y="7453"/>
                    <a:pt x="40007" y="8579"/>
                  </a:cubicBezTo>
                  <a:cubicBezTo>
                    <a:pt x="39399" y="10919"/>
                    <a:pt x="39369" y="13351"/>
                    <a:pt x="39916" y="15722"/>
                  </a:cubicBezTo>
                  <a:lnTo>
                    <a:pt x="39825" y="15782"/>
                  </a:lnTo>
                  <a:cubicBezTo>
                    <a:pt x="39156" y="16238"/>
                    <a:pt x="38457" y="16694"/>
                    <a:pt x="37788" y="17181"/>
                  </a:cubicBezTo>
                  <a:cubicBezTo>
                    <a:pt x="36694" y="17940"/>
                    <a:pt x="35600" y="18761"/>
                    <a:pt x="34536" y="19521"/>
                  </a:cubicBezTo>
                  <a:cubicBezTo>
                    <a:pt x="35569" y="17545"/>
                    <a:pt x="36451" y="15478"/>
                    <a:pt x="36876" y="13320"/>
                  </a:cubicBezTo>
                  <a:cubicBezTo>
                    <a:pt x="37150" y="11922"/>
                    <a:pt x="37697" y="8335"/>
                    <a:pt x="36025" y="7545"/>
                  </a:cubicBezTo>
                  <a:cubicBezTo>
                    <a:pt x="35793" y="7436"/>
                    <a:pt x="35580" y="7387"/>
                    <a:pt x="35383" y="7387"/>
                  </a:cubicBezTo>
                  <a:cubicBezTo>
                    <a:pt x="33883" y="7387"/>
                    <a:pt x="33380" y="10259"/>
                    <a:pt x="33138" y="11253"/>
                  </a:cubicBezTo>
                  <a:cubicBezTo>
                    <a:pt x="32499" y="14232"/>
                    <a:pt x="32347" y="17241"/>
                    <a:pt x="32712" y="20220"/>
                  </a:cubicBezTo>
                  <a:cubicBezTo>
                    <a:pt x="32758" y="20381"/>
                    <a:pt x="32874" y="20455"/>
                    <a:pt x="32994" y="20455"/>
                  </a:cubicBezTo>
                  <a:cubicBezTo>
                    <a:pt x="33032" y="20455"/>
                    <a:pt x="33070" y="20448"/>
                    <a:pt x="33107" y="20433"/>
                  </a:cubicBezTo>
                  <a:cubicBezTo>
                    <a:pt x="33107" y="20494"/>
                    <a:pt x="33138" y="20524"/>
                    <a:pt x="33229" y="20585"/>
                  </a:cubicBezTo>
                  <a:cubicBezTo>
                    <a:pt x="30828" y="22439"/>
                    <a:pt x="28518" y="24384"/>
                    <a:pt x="26268" y="26390"/>
                  </a:cubicBezTo>
                  <a:cubicBezTo>
                    <a:pt x="27515" y="24172"/>
                    <a:pt x="28305" y="21679"/>
                    <a:pt x="28457" y="19126"/>
                  </a:cubicBezTo>
                  <a:cubicBezTo>
                    <a:pt x="28578" y="17636"/>
                    <a:pt x="28457" y="16177"/>
                    <a:pt x="28214" y="14688"/>
                  </a:cubicBezTo>
                  <a:cubicBezTo>
                    <a:pt x="28062" y="13867"/>
                    <a:pt x="27819" y="12621"/>
                    <a:pt x="26937" y="12287"/>
                  </a:cubicBezTo>
                  <a:cubicBezTo>
                    <a:pt x="26735" y="12204"/>
                    <a:pt x="26549" y="12166"/>
                    <a:pt x="26377" y="12166"/>
                  </a:cubicBezTo>
                  <a:cubicBezTo>
                    <a:pt x="24581" y="12166"/>
                    <a:pt x="24345" y="16311"/>
                    <a:pt x="24262" y="17393"/>
                  </a:cubicBezTo>
                  <a:cubicBezTo>
                    <a:pt x="23897" y="20646"/>
                    <a:pt x="24201" y="23928"/>
                    <a:pt x="25053" y="27059"/>
                  </a:cubicBezTo>
                  <a:cubicBezTo>
                    <a:pt x="25022" y="27181"/>
                    <a:pt x="25053" y="27302"/>
                    <a:pt x="25174" y="27393"/>
                  </a:cubicBezTo>
                  <a:lnTo>
                    <a:pt x="25174" y="27424"/>
                  </a:lnTo>
                  <a:cubicBezTo>
                    <a:pt x="23198" y="29278"/>
                    <a:pt x="21253" y="31193"/>
                    <a:pt x="19429" y="33199"/>
                  </a:cubicBezTo>
                  <a:cubicBezTo>
                    <a:pt x="20554" y="31011"/>
                    <a:pt x="21223" y="28640"/>
                    <a:pt x="21223" y="26147"/>
                  </a:cubicBezTo>
                  <a:cubicBezTo>
                    <a:pt x="21223" y="24749"/>
                    <a:pt x="21223" y="20433"/>
                    <a:pt x="19125" y="20281"/>
                  </a:cubicBezTo>
                  <a:cubicBezTo>
                    <a:pt x="19087" y="20278"/>
                    <a:pt x="19048" y="20277"/>
                    <a:pt x="19011" y="20277"/>
                  </a:cubicBezTo>
                  <a:cubicBezTo>
                    <a:pt x="16893" y="20277"/>
                    <a:pt x="16509" y="24409"/>
                    <a:pt x="16390" y="25813"/>
                  </a:cubicBezTo>
                  <a:cubicBezTo>
                    <a:pt x="16116" y="28731"/>
                    <a:pt x="16724" y="31679"/>
                    <a:pt x="18061" y="34293"/>
                  </a:cubicBezTo>
                  <a:cubicBezTo>
                    <a:pt x="18092" y="34354"/>
                    <a:pt x="18183" y="34415"/>
                    <a:pt x="18244" y="34445"/>
                  </a:cubicBezTo>
                  <a:cubicBezTo>
                    <a:pt x="15934" y="37029"/>
                    <a:pt x="13715" y="39704"/>
                    <a:pt x="11678" y="42470"/>
                  </a:cubicBezTo>
                  <a:cubicBezTo>
                    <a:pt x="12925" y="39947"/>
                    <a:pt x="13624" y="37211"/>
                    <a:pt x="13563" y="34445"/>
                  </a:cubicBezTo>
                  <a:cubicBezTo>
                    <a:pt x="13533" y="32994"/>
                    <a:pt x="13475" y="28630"/>
                    <a:pt x="11168" y="28630"/>
                  </a:cubicBezTo>
                  <a:cubicBezTo>
                    <a:pt x="11107" y="28630"/>
                    <a:pt x="11044" y="28633"/>
                    <a:pt x="10979" y="28640"/>
                  </a:cubicBezTo>
                  <a:cubicBezTo>
                    <a:pt x="8608" y="28852"/>
                    <a:pt x="8821" y="33199"/>
                    <a:pt x="8821" y="34810"/>
                  </a:cubicBezTo>
                  <a:cubicBezTo>
                    <a:pt x="8821" y="37667"/>
                    <a:pt x="9399" y="40464"/>
                    <a:pt x="10371" y="43078"/>
                  </a:cubicBezTo>
                  <a:cubicBezTo>
                    <a:pt x="10189" y="43138"/>
                    <a:pt x="10067" y="43412"/>
                    <a:pt x="10280" y="43534"/>
                  </a:cubicBezTo>
                  <a:cubicBezTo>
                    <a:pt x="10371" y="43594"/>
                    <a:pt x="10523" y="43716"/>
                    <a:pt x="10645" y="43777"/>
                  </a:cubicBezTo>
                  <a:cubicBezTo>
                    <a:pt x="8912" y="46208"/>
                    <a:pt x="7241" y="48731"/>
                    <a:pt x="5660" y="51315"/>
                  </a:cubicBezTo>
                  <a:cubicBezTo>
                    <a:pt x="6511" y="48640"/>
                    <a:pt x="6785" y="45874"/>
                    <a:pt x="6390" y="43108"/>
                  </a:cubicBezTo>
                  <a:cubicBezTo>
                    <a:pt x="6249" y="42041"/>
                    <a:pt x="5797" y="37913"/>
                    <a:pt x="3980" y="37913"/>
                  </a:cubicBezTo>
                  <a:cubicBezTo>
                    <a:pt x="3830" y="37913"/>
                    <a:pt x="3671" y="37941"/>
                    <a:pt x="3502" y="38002"/>
                  </a:cubicBezTo>
                  <a:cubicBezTo>
                    <a:pt x="2985" y="38427"/>
                    <a:pt x="2712" y="39309"/>
                    <a:pt x="2651" y="40008"/>
                  </a:cubicBezTo>
                  <a:cubicBezTo>
                    <a:pt x="2408" y="41315"/>
                    <a:pt x="2438" y="42774"/>
                    <a:pt x="2560" y="44111"/>
                  </a:cubicBezTo>
                  <a:cubicBezTo>
                    <a:pt x="2742" y="47181"/>
                    <a:pt x="3593" y="50129"/>
                    <a:pt x="4870" y="52926"/>
                  </a:cubicBezTo>
                  <a:cubicBezTo>
                    <a:pt x="4870" y="52956"/>
                    <a:pt x="4931" y="52956"/>
                    <a:pt x="4931" y="52987"/>
                  </a:cubicBezTo>
                  <a:cubicBezTo>
                    <a:pt x="3168" y="55996"/>
                    <a:pt x="1526" y="59066"/>
                    <a:pt x="98" y="62227"/>
                  </a:cubicBezTo>
                  <a:cubicBezTo>
                    <a:pt x="1" y="62421"/>
                    <a:pt x="164" y="62565"/>
                    <a:pt x="334" y="62565"/>
                  </a:cubicBezTo>
                  <a:cubicBezTo>
                    <a:pt x="430" y="62565"/>
                    <a:pt x="529" y="62519"/>
                    <a:pt x="584" y="62409"/>
                  </a:cubicBezTo>
                  <a:cubicBezTo>
                    <a:pt x="1982" y="59370"/>
                    <a:pt x="3532" y="56361"/>
                    <a:pt x="5265" y="53443"/>
                  </a:cubicBezTo>
                  <a:cubicBezTo>
                    <a:pt x="5307" y="53485"/>
                    <a:pt x="5379" y="53542"/>
                    <a:pt x="5460" y="53542"/>
                  </a:cubicBezTo>
                  <a:cubicBezTo>
                    <a:pt x="5495" y="53542"/>
                    <a:pt x="5532" y="53531"/>
                    <a:pt x="5569" y="53503"/>
                  </a:cubicBezTo>
                  <a:cubicBezTo>
                    <a:pt x="5660" y="53473"/>
                    <a:pt x="5812" y="53412"/>
                    <a:pt x="5934" y="53382"/>
                  </a:cubicBezTo>
                  <a:cubicBezTo>
                    <a:pt x="8639" y="55205"/>
                    <a:pt x="11526" y="56725"/>
                    <a:pt x="14536" y="57880"/>
                  </a:cubicBezTo>
                  <a:cubicBezTo>
                    <a:pt x="15169" y="58128"/>
                    <a:pt x="16152" y="58426"/>
                    <a:pt x="16995" y="58426"/>
                  </a:cubicBezTo>
                  <a:cubicBezTo>
                    <a:pt x="18013" y="58426"/>
                    <a:pt x="18828" y="57992"/>
                    <a:pt x="18578" y="56513"/>
                  </a:cubicBezTo>
                  <a:cubicBezTo>
                    <a:pt x="18213" y="54324"/>
                    <a:pt x="14779" y="52956"/>
                    <a:pt x="12925" y="52439"/>
                  </a:cubicBezTo>
                  <a:cubicBezTo>
                    <a:pt x="11945" y="52182"/>
                    <a:pt x="10949" y="52055"/>
                    <a:pt x="9957" y="52055"/>
                  </a:cubicBezTo>
                  <a:cubicBezTo>
                    <a:pt x="8610" y="52055"/>
                    <a:pt x="7272" y="52288"/>
                    <a:pt x="5994" y="52743"/>
                  </a:cubicBezTo>
                  <a:cubicBezTo>
                    <a:pt x="5903" y="52683"/>
                    <a:pt x="5782" y="52652"/>
                    <a:pt x="5721" y="52561"/>
                  </a:cubicBezTo>
                  <a:cubicBezTo>
                    <a:pt x="6663" y="50920"/>
                    <a:pt x="7697" y="49339"/>
                    <a:pt x="8700" y="47789"/>
                  </a:cubicBezTo>
                  <a:cubicBezTo>
                    <a:pt x="9520" y="46573"/>
                    <a:pt x="10341" y="45388"/>
                    <a:pt x="11192" y="44202"/>
                  </a:cubicBezTo>
                  <a:cubicBezTo>
                    <a:pt x="13411" y="45874"/>
                    <a:pt x="15812" y="47515"/>
                    <a:pt x="18578" y="48093"/>
                  </a:cubicBezTo>
                  <a:cubicBezTo>
                    <a:pt x="19161" y="48216"/>
                    <a:pt x="20024" y="48339"/>
                    <a:pt x="20912" y="48339"/>
                  </a:cubicBezTo>
                  <a:cubicBezTo>
                    <a:pt x="22434" y="48339"/>
                    <a:pt x="24030" y="47978"/>
                    <a:pt x="24414" y="46634"/>
                  </a:cubicBezTo>
                  <a:cubicBezTo>
                    <a:pt x="25022" y="44476"/>
                    <a:pt x="21162" y="43746"/>
                    <a:pt x="19855" y="43412"/>
                  </a:cubicBezTo>
                  <a:cubicBezTo>
                    <a:pt x="18207" y="43024"/>
                    <a:pt x="16535" y="42834"/>
                    <a:pt x="14862" y="42834"/>
                  </a:cubicBezTo>
                  <a:cubicBezTo>
                    <a:pt x="13911" y="42834"/>
                    <a:pt x="12960" y="42896"/>
                    <a:pt x="12013" y="43017"/>
                  </a:cubicBezTo>
                  <a:cubicBezTo>
                    <a:pt x="14232" y="40068"/>
                    <a:pt x="16572" y="37181"/>
                    <a:pt x="19095" y="34445"/>
                  </a:cubicBezTo>
                  <a:cubicBezTo>
                    <a:pt x="19125" y="34445"/>
                    <a:pt x="19156" y="34445"/>
                    <a:pt x="19156" y="34415"/>
                  </a:cubicBezTo>
                  <a:cubicBezTo>
                    <a:pt x="21679" y="35570"/>
                    <a:pt x="23776" y="37637"/>
                    <a:pt x="26481" y="38245"/>
                  </a:cubicBezTo>
                  <a:cubicBezTo>
                    <a:pt x="26843" y="38328"/>
                    <a:pt x="27294" y="38381"/>
                    <a:pt x="27766" y="38381"/>
                  </a:cubicBezTo>
                  <a:cubicBezTo>
                    <a:pt x="29200" y="38381"/>
                    <a:pt x="30828" y="37892"/>
                    <a:pt x="30736" y="36269"/>
                  </a:cubicBezTo>
                  <a:cubicBezTo>
                    <a:pt x="30615" y="34202"/>
                    <a:pt x="27667" y="33716"/>
                    <a:pt x="26116" y="33442"/>
                  </a:cubicBezTo>
                  <a:cubicBezTo>
                    <a:pt x="25277" y="33298"/>
                    <a:pt x="24433" y="33230"/>
                    <a:pt x="23590" y="33230"/>
                  </a:cubicBezTo>
                  <a:cubicBezTo>
                    <a:pt x="22296" y="33230"/>
                    <a:pt x="21003" y="33391"/>
                    <a:pt x="19733" y="33685"/>
                  </a:cubicBezTo>
                  <a:cubicBezTo>
                    <a:pt x="21679" y="31588"/>
                    <a:pt x="23685" y="29582"/>
                    <a:pt x="25782" y="27606"/>
                  </a:cubicBezTo>
                  <a:cubicBezTo>
                    <a:pt x="27503" y="28769"/>
                    <a:pt x="33762" y="32693"/>
                    <a:pt x="37098" y="32693"/>
                  </a:cubicBezTo>
                  <a:cubicBezTo>
                    <a:pt x="38299" y="32693"/>
                    <a:pt x="39120" y="32185"/>
                    <a:pt x="39217" y="30859"/>
                  </a:cubicBezTo>
                  <a:cubicBezTo>
                    <a:pt x="39399" y="28518"/>
                    <a:pt x="36360" y="27059"/>
                    <a:pt x="34506" y="26573"/>
                  </a:cubicBezTo>
                  <a:cubicBezTo>
                    <a:pt x="33406" y="26278"/>
                    <a:pt x="32288" y="26160"/>
                    <a:pt x="31163" y="26160"/>
                  </a:cubicBezTo>
                  <a:cubicBezTo>
                    <a:pt x="29739" y="26160"/>
                    <a:pt x="28303" y="26348"/>
                    <a:pt x="26876" y="26603"/>
                  </a:cubicBezTo>
                  <a:cubicBezTo>
                    <a:pt x="28882" y="24779"/>
                    <a:pt x="30980" y="23047"/>
                    <a:pt x="33107" y="21406"/>
                  </a:cubicBezTo>
                  <a:cubicBezTo>
                    <a:pt x="34506" y="23320"/>
                    <a:pt x="36360" y="24840"/>
                    <a:pt x="38548" y="25783"/>
                  </a:cubicBezTo>
                  <a:cubicBezTo>
                    <a:pt x="39280" y="26108"/>
                    <a:pt x="40343" y="26494"/>
                    <a:pt x="41303" y="26494"/>
                  </a:cubicBezTo>
                  <a:cubicBezTo>
                    <a:pt x="42137" y="26494"/>
                    <a:pt x="42894" y="26203"/>
                    <a:pt x="43290" y="25327"/>
                  </a:cubicBezTo>
                  <a:cubicBezTo>
                    <a:pt x="43959" y="23776"/>
                    <a:pt x="42226" y="22287"/>
                    <a:pt x="41041" y="21649"/>
                  </a:cubicBezTo>
                  <a:cubicBezTo>
                    <a:pt x="39095" y="20524"/>
                    <a:pt x="36907" y="20281"/>
                    <a:pt x="34749" y="20159"/>
                  </a:cubicBezTo>
                  <a:cubicBezTo>
                    <a:pt x="36420" y="18913"/>
                    <a:pt x="38153" y="17697"/>
                    <a:pt x="39916" y="16512"/>
                  </a:cubicBezTo>
                  <a:cubicBezTo>
                    <a:pt x="41861" y="18396"/>
                    <a:pt x="44141" y="19886"/>
                    <a:pt x="46664" y="20889"/>
                  </a:cubicBezTo>
                  <a:cubicBezTo>
                    <a:pt x="47409" y="21177"/>
                    <a:pt x="48541" y="21597"/>
                    <a:pt x="49550" y="21597"/>
                  </a:cubicBezTo>
                  <a:cubicBezTo>
                    <a:pt x="50352" y="21597"/>
                    <a:pt x="51076" y="21332"/>
                    <a:pt x="51466" y="20524"/>
                  </a:cubicBezTo>
                  <a:cubicBezTo>
                    <a:pt x="52409" y="18548"/>
                    <a:pt x="49977" y="16968"/>
                    <a:pt x="48457" y="16360"/>
                  </a:cubicBezTo>
                  <a:cubicBezTo>
                    <a:pt x="47101" y="15834"/>
                    <a:pt x="45670" y="15659"/>
                    <a:pt x="44232" y="15659"/>
                  </a:cubicBezTo>
                  <a:cubicBezTo>
                    <a:pt x="43090" y="15659"/>
                    <a:pt x="41944" y="15769"/>
                    <a:pt x="40828" y="15904"/>
                  </a:cubicBezTo>
                  <a:cubicBezTo>
                    <a:pt x="44171" y="13685"/>
                    <a:pt x="47667" y="11679"/>
                    <a:pt x="51223" y="9855"/>
                  </a:cubicBezTo>
                  <a:cubicBezTo>
                    <a:pt x="51345" y="9855"/>
                    <a:pt x="51497" y="9825"/>
                    <a:pt x="51618" y="9825"/>
                  </a:cubicBezTo>
                  <a:cubicBezTo>
                    <a:pt x="51527" y="9886"/>
                    <a:pt x="51497" y="10007"/>
                    <a:pt x="51406" y="10098"/>
                  </a:cubicBezTo>
                  <a:cubicBezTo>
                    <a:pt x="51277" y="10313"/>
                    <a:pt x="51467" y="10528"/>
                    <a:pt x="51643" y="10528"/>
                  </a:cubicBezTo>
                  <a:cubicBezTo>
                    <a:pt x="51716" y="10528"/>
                    <a:pt x="51787" y="10491"/>
                    <a:pt x="51831" y="10402"/>
                  </a:cubicBezTo>
                  <a:cubicBezTo>
                    <a:pt x="51983" y="10159"/>
                    <a:pt x="52135" y="9946"/>
                    <a:pt x="52287" y="9673"/>
                  </a:cubicBezTo>
                  <a:cubicBezTo>
                    <a:pt x="55175" y="9247"/>
                    <a:pt x="58093" y="8670"/>
                    <a:pt x="60646" y="7211"/>
                  </a:cubicBezTo>
                  <a:cubicBezTo>
                    <a:pt x="61862" y="6512"/>
                    <a:pt x="65296" y="4262"/>
                    <a:pt x="63837" y="2439"/>
                  </a:cubicBezTo>
                  <a:cubicBezTo>
                    <a:pt x="63469" y="1959"/>
                    <a:pt x="62950" y="1771"/>
                    <a:pt x="62360" y="1771"/>
                  </a:cubicBezTo>
                  <a:cubicBezTo>
                    <a:pt x="60709" y="1771"/>
                    <a:pt x="58509" y="3240"/>
                    <a:pt x="57546" y="3867"/>
                  </a:cubicBezTo>
                  <a:cubicBezTo>
                    <a:pt x="55479" y="5144"/>
                    <a:pt x="53746" y="6785"/>
                    <a:pt x="52287" y="8731"/>
                  </a:cubicBezTo>
                  <a:cubicBezTo>
                    <a:pt x="52257" y="8731"/>
                    <a:pt x="52226" y="8731"/>
                    <a:pt x="52196" y="8761"/>
                  </a:cubicBezTo>
                  <a:cubicBezTo>
                    <a:pt x="50919" y="9369"/>
                    <a:pt x="49643" y="10007"/>
                    <a:pt x="48427" y="10706"/>
                  </a:cubicBezTo>
                  <a:cubicBezTo>
                    <a:pt x="49795" y="8974"/>
                    <a:pt x="50615" y="6937"/>
                    <a:pt x="50767" y="4779"/>
                  </a:cubicBezTo>
                  <a:cubicBezTo>
                    <a:pt x="50889" y="3290"/>
                    <a:pt x="50889" y="554"/>
                    <a:pt x="49035" y="68"/>
                  </a:cubicBezTo>
                  <a:cubicBezTo>
                    <a:pt x="48870" y="22"/>
                    <a:pt x="48715" y="0"/>
                    <a:pt x="48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13"/>
          <p:cNvGrpSpPr/>
          <p:nvPr/>
        </p:nvGrpSpPr>
        <p:grpSpPr>
          <a:xfrm>
            <a:off x="0" y="494975"/>
            <a:ext cx="9972037" cy="4669375"/>
            <a:chOff x="0" y="494975"/>
            <a:chExt cx="9972037" cy="4669375"/>
          </a:xfrm>
        </p:grpSpPr>
        <p:sp>
          <p:nvSpPr>
            <p:cNvPr id="942" name="Google Shape;942;p13"/>
            <p:cNvSpPr/>
            <p:nvPr/>
          </p:nvSpPr>
          <p:spPr>
            <a:xfrm>
              <a:off x="0" y="494975"/>
              <a:ext cx="9972037" cy="3943629"/>
            </a:xfrm>
            <a:custGeom>
              <a:avLst/>
              <a:gdLst/>
              <a:ahLst/>
              <a:cxnLst/>
              <a:rect l="l" t="t" r="r" b="b"/>
              <a:pathLst>
                <a:path w="72951" h="33840" extrusionOk="0">
                  <a:moveTo>
                    <a:pt x="57309" y="0"/>
                  </a:moveTo>
                  <a:cubicBezTo>
                    <a:pt x="37398" y="0"/>
                    <a:pt x="27465" y="15525"/>
                    <a:pt x="9790" y="15525"/>
                  </a:cubicBezTo>
                  <a:cubicBezTo>
                    <a:pt x="6781" y="15525"/>
                    <a:pt x="3547" y="15075"/>
                    <a:pt x="1" y="14022"/>
                  </a:cubicBezTo>
                  <a:lnTo>
                    <a:pt x="1" y="33840"/>
                  </a:lnTo>
                  <a:lnTo>
                    <a:pt x="72950" y="33840"/>
                  </a:lnTo>
                  <a:lnTo>
                    <a:pt x="72950" y="6909"/>
                  </a:lnTo>
                  <a:lnTo>
                    <a:pt x="72920" y="6909"/>
                  </a:lnTo>
                  <a:cubicBezTo>
                    <a:pt x="70123" y="3262"/>
                    <a:pt x="65929" y="465"/>
                    <a:pt x="59637" y="70"/>
                  </a:cubicBezTo>
                  <a:cubicBezTo>
                    <a:pt x="58846" y="23"/>
                    <a:pt x="58070" y="0"/>
                    <a:pt x="57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0" y="4338450"/>
              <a:ext cx="9144000" cy="82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13"/>
          <p:cNvSpPr txBox="1">
            <a:spLocks noGrp="1"/>
          </p:cNvSpPr>
          <p:nvPr>
            <p:ph type="title"/>
          </p:nvPr>
        </p:nvSpPr>
        <p:spPr>
          <a:xfrm>
            <a:off x="712502" y="3097131"/>
            <a:ext cx="1714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25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5" name="Google Shape;945;p13"/>
          <p:cNvSpPr txBox="1">
            <a:spLocks noGrp="1"/>
          </p:cNvSpPr>
          <p:nvPr>
            <p:ph type="subTitle" idx="1"/>
          </p:nvPr>
        </p:nvSpPr>
        <p:spPr>
          <a:xfrm>
            <a:off x="712500" y="3430500"/>
            <a:ext cx="17172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13"/>
          <p:cNvSpPr txBox="1">
            <a:spLocks noGrp="1"/>
          </p:cNvSpPr>
          <p:nvPr>
            <p:ph type="title" idx="2"/>
          </p:nvPr>
        </p:nvSpPr>
        <p:spPr>
          <a:xfrm>
            <a:off x="6716182" y="3097131"/>
            <a:ext cx="1714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25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3"/>
          <p:cNvSpPr txBox="1">
            <a:spLocks noGrp="1"/>
          </p:cNvSpPr>
          <p:nvPr>
            <p:ph type="subTitle" idx="3"/>
          </p:nvPr>
        </p:nvSpPr>
        <p:spPr>
          <a:xfrm>
            <a:off x="6714920" y="3430500"/>
            <a:ext cx="17172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13"/>
          <p:cNvSpPr txBox="1">
            <a:spLocks noGrp="1"/>
          </p:cNvSpPr>
          <p:nvPr>
            <p:ph type="title" idx="4"/>
          </p:nvPr>
        </p:nvSpPr>
        <p:spPr>
          <a:xfrm>
            <a:off x="2713951" y="3097131"/>
            <a:ext cx="1714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25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13"/>
          <p:cNvSpPr txBox="1">
            <a:spLocks noGrp="1"/>
          </p:cNvSpPr>
          <p:nvPr>
            <p:ph type="subTitle" idx="5"/>
          </p:nvPr>
        </p:nvSpPr>
        <p:spPr>
          <a:xfrm>
            <a:off x="2713328" y="3430500"/>
            <a:ext cx="17172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13"/>
          <p:cNvSpPr txBox="1">
            <a:spLocks noGrp="1"/>
          </p:cNvSpPr>
          <p:nvPr>
            <p:ph type="title" idx="6"/>
          </p:nvPr>
        </p:nvSpPr>
        <p:spPr>
          <a:xfrm>
            <a:off x="4715411" y="3097131"/>
            <a:ext cx="1714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25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1" name="Google Shape;951;p13"/>
          <p:cNvSpPr txBox="1">
            <a:spLocks noGrp="1"/>
          </p:cNvSpPr>
          <p:nvPr>
            <p:ph type="subTitle" idx="7"/>
          </p:nvPr>
        </p:nvSpPr>
        <p:spPr>
          <a:xfrm>
            <a:off x="4714131" y="3430500"/>
            <a:ext cx="17172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13"/>
          <p:cNvSpPr txBox="1">
            <a:spLocks noGrp="1"/>
          </p:cNvSpPr>
          <p:nvPr>
            <p:ph type="title" idx="8" hasCustomPrompt="1"/>
          </p:nvPr>
        </p:nvSpPr>
        <p:spPr>
          <a:xfrm>
            <a:off x="723925" y="2251695"/>
            <a:ext cx="16944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53" name="Google Shape;953;p13"/>
          <p:cNvGrpSpPr/>
          <p:nvPr/>
        </p:nvGrpSpPr>
        <p:grpSpPr>
          <a:xfrm>
            <a:off x="273687" y="-71490"/>
            <a:ext cx="9194304" cy="2301813"/>
            <a:chOff x="273687" y="-71490"/>
            <a:chExt cx="9194304" cy="2301813"/>
          </a:xfrm>
        </p:grpSpPr>
        <p:sp>
          <p:nvSpPr>
            <p:cNvPr id="954" name="Google Shape;954;p13"/>
            <p:cNvSpPr/>
            <p:nvPr/>
          </p:nvSpPr>
          <p:spPr>
            <a:xfrm rot="-5400000" flipH="1">
              <a:off x="239550" y="-37353"/>
              <a:ext cx="1632425" cy="1564150"/>
            </a:xfrm>
            <a:custGeom>
              <a:avLst/>
              <a:gdLst/>
              <a:ahLst/>
              <a:cxnLst/>
              <a:rect l="l" t="t" r="r" b="b"/>
              <a:pathLst>
                <a:path w="65297" h="62566" extrusionOk="0">
                  <a:moveTo>
                    <a:pt x="48571" y="0"/>
                  </a:moveTo>
                  <a:cubicBezTo>
                    <a:pt x="47091" y="0"/>
                    <a:pt x="46645" y="2248"/>
                    <a:pt x="46451" y="3411"/>
                  </a:cubicBezTo>
                  <a:cubicBezTo>
                    <a:pt x="45995" y="5995"/>
                    <a:pt x="46329" y="8609"/>
                    <a:pt x="46755" y="11193"/>
                  </a:cubicBezTo>
                  <a:cubicBezTo>
                    <a:pt x="46785" y="11345"/>
                    <a:pt x="46937" y="11405"/>
                    <a:pt x="47059" y="11405"/>
                  </a:cubicBezTo>
                  <a:cubicBezTo>
                    <a:pt x="45083" y="12530"/>
                    <a:pt x="43138" y="13655"/>
                    <a:pt x="41253" y="14870"/>
                  </a:cubicBezTo>
                  <a:cubicBezTo>
                    <a:pt x="42500" y="13138"/>
                    <a:pt x="43412" y="11101"/>
                    <a:pt x="43837" y="8974"/>
                  </a:cubicBezTo>
                  <a:cubicBezTo>
                    <a:pt x="44050" y="7971"/>
                    <a:pt x="44962" y="3898"/>
                    <a:pt x="43108" y="3654"/>
                  </a:cubicBezTo>
                  <a:cubicBezTo>
                    <a:pt x="43063" y="3649"/>
                    <a:pt x="43018" y="3646"/>
                    <a:pt x="42974" y="3646"/>
                  </a:cubicBezTo>
                  <a:cubicBezTo>
                    <a:pt x="41322" y="3646"/>
                    <a:pt x="40333" y="7453"/>
                    <a:pt x="40007" y="8579"/>
                  </a:cubicBezTo>
                  <a:cubicBezTo>
                    <a:pt x="39399" y="10919"/>
                    <a:pt x="39369" y="13351"/>
                    <a:pt x="39916" y="15722"/>
                  </a:cubicBezTo>
                  <a:lnTo>
                    <a:pt x="39825" y="15782"/>
                  </a:lnTo>
                  <a:cubicBezTo>
                    <a:pt x="39156" y="16238"/>
                    <a:pt x="38457" y="16694"/>
                    <a:pt x="37788" y="17181"/>
                  </a:cubicBezTo>
                  <a:cubicBezTo>
                    <a:pt x="36694" y="17940"/>
                    <a:pt x="35600" y="18761"/>
                    <a:pt x="34536" y="19521"/>
                  </a:cubicBezTo>
                  <a:cubicBezTo>
                    <a:pt x="35569" y="17545"/>
                    <a:pt x="36451" y="15478"/>
                    <a:pt x="36876" y="13320"/>
                  </a:cubicBezTo>
                  <a:cubicBezTo>
                    <a:pt x="37150" y="11922"/>
                    <a:pt x="37697" y="8335"/>
                    <a:pt x="36025" y="7545"/>
                  </a:cubicBezTo>
                  <a:cubicBezTo>
                    <a:pt x="35793" y="7436"/>
                    <a:pt x="35580" y="7387"/>
                    <a:pt x="35383" y="7387"/>
                  </a:cubicBezTo>
                  <a:cubicBezTo>
                    <a:pt x="33883" y="7387"/>
                    <a:pt x="33380" y="10259"/>
                    <a:pt x="33138" y="11253"/>
                  </a:cubicBezTo>
                  <a:cubicBezTo>
                    <a:pt x="32499" y="14232"/>
                    <a:pt x="32347" y="17241"/>
                    <a:pt x="32712" y="20220"/>
                  </a:cubicBezTo>
                  <a:cubicBezTo>
                    <a:pt x="32758" y="20381"/>
                    <a:pt x="32874" y="20455"/>
                    <a:pt x="32994" y="20455"/>
                  </a:cubicBezTo>
                  <a:cubicBezTo>
                    <a:pt x="33032" y="20455"/>
                    <a:pt x="33070" y="20448"/>
                    <a:pt x="33107" y="20433"/>
                  </a:cubicBezTo>
                  <a:cubicBezTo>
                    <a:pt x="33107" y="20494"/>
                    <a:pt x="33138" y="20524"/>
                    <a:pt x="33229" y="20585"/>
                  </a:cubicBezTo>
                  <a:cubicBezTo>
                    <a:pt x="30828" y="22439"/>
                    <a:pt x="28518" y="24384"/>
                    <a:pt x="26268" y="26390"/>
                  </a:cubicBezTo>
                  <a:cubicBezTo>
                    <a:pt x="27515" y="24172"/>
                    <a:pt x="28305" y="21679"/>
                    <a:pt x="28457" y="19126"/>
                  </a:cubicBezTo>
                  <a:cubicBezTo>
                    <a:pt x="28578" y="17636"/>
                    <a:pt x="28457" y="16177"/>
                    <a:pt x="28214" y="14688"/>
                  </a:cubicBezTo>
                  <a:cubicBezTo>
                    <a:pt x="28062" y="13867"/>
                    <a:pt x="27819" y="12621"/>
                    <a:pt x="26937" y="12287"/>
                  </a:cubicBezTo>
                  <a:cubicBezTo>
                    <a:pt x="26735" y="12204"/>
                    <a:pt x="26549" y="12166"/>
                    <a:pt x="26377" y="12166"/>
                  </a:cubicBezTo>
                  <a:cubicBezTo>
                    <a:pt x="24581" y="12166"/>
                    <a:pt x="24345" y="16311"/>
                    <a:pt x="24262" y="17393"/>
                  </a:cubicBezTo>
                  <a:cubicBezTo>
                    <a:pt x="23897" y="20646"/>
                    <a:pt x="24201" y="23928"/>
                    <a:pt x="25053" y="27059"/>
                  </a:cubicBezTo>
                  <a:cubicBezTo>
                    <a:pt x="25022" y="27181"/>
                    <a:pt x="25053" y="27302"/>
                    <a:pt x="25174" y="27393"/>
                  </a:cubicBezTo>
                  <a:lnTo>
                    <a:pt x="25174" y="27424"/>
                  </a:lnTo>
                  <a:cubicBezTo>
                    <a:pt x="23198" y="29278"/>
                    <a:pt x="21253" y="31193"/>
                    <a:pt x="19429" y="33199"/>
                  </a:cubicBezTo>
                  <a:cubicBezTo>
                    <a:pt x="20554" y="31011"/>
                    <a:pt x="21223" y="28640"/>
                    <a:pt x="21223" y="26147"/>
                  </a:cubicBezTo>
                  <a:cubicBezTo>
                    <a:pt x="21223" y="24749"/>
                    <a:pt x="21223" y="20433"/>
                    <a:pt x="19125" y="20281"/>
                  </a:cubicBezTo>
                  <a:cubicBezTo>
                    <a:pt x="19087" y="20278"/>
                    <a:pt x="19048" y="20277"/>
                    <a:pt x="19011" y="20277"/>
                  </a:cubicBezTo>
                  <a:cubicBezTo>
                    <a:pt x="16893" y="20277"/>
                    <a:pt x="16509" y="24409"/>
                    <a:pt x="16390" y="25813"/>
                  </a:cubicBezTo>
                  <a:cubicBezTo>
                    <a:pt x="16116" y="28731"/>
                    <a:pt x="16724" y="31679"/>
                    <a:pt x="18061" y="34293"/>
                  </a:cubicBezTo>
                  <a:cubicBezTo>
                    <a:pt x="18092" y="34354"/>
                    <a:pt x="18183" y="34415"/>
                    <a:pt x="18244" y="34445"/>
                  </a:cubicBezTo>
                  <a:cubicBezTo>
                    <a:pt x="15934" y="37029"/>
                    <a:pt x="13715" y="39704"/>
                    <a:pt x="11678" y="42470"/>
                  </a:cubicBezTo>
                  <a:cubicBezTo>
                    <a:pt x="12925" y="39947"/>
                    <a:pt x="13624" y="37211"/>
                    <a:pt x="13563" y="34445"/>
                  </a:cubicBezTo>
                  <a:cubicBezTo>
                    <a:pt x="13533" y="32994"/>
                    <a:pt x="13475" y="28630"/>
                    <a:pt x="11168" y="28630"/>
                  </a:cubicBezTo>
                  <a:cubicBezTo>
                    <a:pt x="11107" y="28630"/>
                    <a:pt x="11044" y="28633"/>
                    <a:pt x="10979" y="28640"/>
                  </a:cubicBezTo>
                  <a:cubicBezTo>
                    <a:pt x="8608" y="28852"/>
                    <a:pt x="8821" y="33199"/>
                    <a:pt x="8821" y="34810"/>
                  </a:cubicBezTo>
                  <a:cubicBezTo>
                    <a:pt x="8821" y="37667"/>
                    <a:pt x="9399" y="40464"/>
                    <a:pt x="10371" y="43078"/>
                  </a:cubicBezTo>
                  <a:cubicBezTo>
                    <a:pt x="10189" y="43138"/>
                    <a:pt x="10067" y="43412"/>
                    <a:pt x="10280" y="43534"/>
                  </a:cubicBezTo>
                  <a:cubicBezTo>
                    <a:pt x="10371" y="43594"/>
                    <a:pt x="10523" y="43716"/>
                    <a:pt x="10645" y="43777"/>
                  </a:cubicBezTo>
                  <a:cubicBezTo>
                    <a:pt x="8912" y="46208"/>
                    <a:pt x="7241" y="48731"/>
                    <a:pt x="5660" y="51315"/>
                  </a:cubicBezTo>
                  <a:cubicBezTo>
                    <a:pt x="6511" y="48640"/>
                    <a:pt x="6785" y="45874"/>
                    <a:pt x="6390" y="43108"/>
                  </a:cubicBezTo>
                  <a:cubicBezTo>
                    <a:pt x="6249" y="42041"/>
                    <a:pt x="5797" y="37913"/>
                    <a:pt x="3980" y="37913"/>
                  </a:cubicBezTo>
                  <a:cubicBezTo>
                    <a:pt x="3830" y="37913"/>
                    <a:pt x="3671" y="37941"/>
                    <a:pt x="3502" y="38002"/>
                  </a:cubicBezTo>
                  <a:cubicBezTo>
                    <a:pt x="2985" y="38427"/>
                    <a:pt x="2712" y="39309"/>
                    <a:pt x="2651" y="40008"/>
                  </a:cubicBezTo>
                  <a:cubicBezTo>
                    <a:pt x="2408" y="41315"/>
                    <a:pt x="2438" y="42774"/>
                    <a:pt x="2560" y="44111"/>
                  </a:cubicBezTo>
                  <a:cubicBezTo>
                    <a:pt x="2742" y="47181"/>
                    <a:pt x="3593" y="50129"/>
                    <a:pt x="4870" y="52926"/>
                  </a:cubicBezTo>
                  <a:cubicBezTo>
                    <a:pt x="4870" y="52956"/>
                    <a:pt x="4931" y="52956"/>
                    <a:pt x="4931" y="52987"/>
                  </a:cubicBezTo>
                  <a:cubicBezTo>
                    <a:pt x="3168" y="55996"/>
                    <a:pt x="1526" y="59066"/>
                    <a:pt x="98" y="62227"/>
                  </a:cubicBezTo>
                  <a:cubicBezTo>
                    <a:pt x="1" y="62421"/>
                    <a:pt x="164" y="62565"/>
                    <a:pt x="334" y="62565"/>
                  </a:cubicBezTo>
                  <a:cubicBezTo>
                    <a:pt x="430" y="62565"/>
                    <a:pt x="529" y="62519"/>
                    <a:pt x="584" y="62409"/>
                  </a:cubicBezTo>
                  <a:cubicBezTo>
                    <a:pt x="1982" y="59370"/>
                    <a:pt x="3532" y="56361"/>
                    <a:pt x="5265" y="53443"/>
                  </a:cubicBezTo>
                  <a:cubicBezTo>
                    <a:pt x="5307" y="53485"/>
                    <a:pt x="5379" y="53542"/>
                    <a:pt x="5460" y="53542"/>
                  </a:cubicBezTo>
                  <a:cubicBezTo>
                    <a:pt x="5495" y="53542"/>
                    <a:pt x="5532" y="53531"/>
                    <a:pt x="5569" y="53503"/>
                  </a:cubicBezTo>
                  <a:cubicBezTo>
                    <a:pt x="5660" y="53473"/>
                    <a:pt x="5812" y="53412"/>
                    <a:pt x="5934" y="53382"/>
                  </a:cubicBezTo>
                  <a:cubicBezTo>
                    <a:pt x="8639" y="55205"/>
                    <a:pt x="11526" y="56725"/>
                    <a:pt x="14536" y="57880"/>
                  </a:cubicBezTo>
                  <a:cubicBezTo>
                    <a:pt x="15169" y="58128"/>
                    <a:pt x="16152" y="58426"/>
                    <a:pt x="16995" y="58426"/>
                  </a:cubicBezTo>
                  <a:cubicBezTo>
                    <a:pt x="18013" y="58426"/>
                    <a:pt x="18828" y="57992"/>
                    <a:pt x="18578" y="56513"/>
                  </a:cubicBezTo>
                  <a:cubicBezTo>
                    <a:pt x="18213" y="54324"/>
                    <a:pt x="14779" y="52956"/>
                    <a:pt x="12925" y="52439"/>
                  </a:cubicBezTo>
                  <a:cubicBezTo>
                    <a:pt x="11945" y="52182"/>
                    <a:pt x="10949" y="52055"/>
                    <a:pt x="9957" y="52055"/>
                  </a:cubicBezTo>
                  <a:cubicBezTo>
                    <a:pt x="8610" y="52055"/>
                    <a:pt x="7272" y="52288"/>
                    <a:pt x="5994" y="52743"/>
                  </a:cubicBezTo>
                  <a:cubicBezTo>
                    <a:pt x="5903" y="52683"/>
                    <a:pt x="5782" y="52652"/>
                    <a:pt x="5721" y="52561"/>
                  </a:cubicBezTo>
                  <a:cubicBezTo>
                    <a:pt x="6663" y="50920"/>
                    <a:pt x="7697" y="49339"/>
                    <a:pt x="8700" y="47789"/>
                  </a:cubicBezTo>
                  <a:cubicBezTo>
                    <a:pt x="9520" y="46573"/>
                    <a:pt x="10341" y="45388"/>
                    <a:pt x="11192" y="44202"/>
                  </a:cubicBezTo>
                  <a:cubicBezTo>
                    <a:pt x="13411" y="45874"/>
                    <a:pt x="15812" y="47515"/>
                    <a:pt x="18578" y="48093"/>
                  </a:cubicBezTo>
                  <a:cubicBezTo>
                    <a:pt x="19161" y="48216"/>
                    <a:pt x="20024" y="48339"/>
                    <a:pt x="20912" y="48339"/>
                  </a:cubicBezTo>
                  <a:cubicBezTo>
                    <a:pt x="22434" y="48339"/>
                    <a:pt x="24030" y="47978"/>
                    <a:pt x="24414" y="46634"/>
                  </a:cubicBezTo>
                  <a:cubicBezTo>
                    <a:pt x="25022" y="44476"/>
                    <a:pt x="21162" y="43746"/>
                    <a:pt x="19855" y="43412"/>
                  </a:cubicBezTo>
                  <a:cubicBezTo>
                    <a:pt x="18207" y="43024"/>
                    <a:pt x="16535" y="42834"/>
                    <a:pt x="14862" y="42834"/>
                  </a:cubicBezTo>
                  <a:cubicBezTo>
                    <a:pt x="13911" y="42834"/>
                    <a:pt x="12960" y="42896"/>
                    <a:pt x="12013" y="43017"/>
                  </a:cubicBezTo>
                  <a:cubicBezTo>
                    <a:pt x="14232" y="40068"/>
                    <a:pt x="16572" y="37181"/>
                    <a:pt x="19095" y="34445"/>
                  </a:cubicBezTo>
                  <a:cubicBezTo>
                    <a:pt x="19125" y="34445"/>
                    <a:pt x="19156" y="34445"/>
                    <a:pt x="19156" y="34415"/>
                  </a:cubicBezTo>
                  <a:cubicBezTo>
                    <a:pt x="21679" y="35570"/>
                    <a:pt x="23776" y="37637"/>
                    <a:pt x="26481" y="38245"/>
                  </a:cubicBezTo>
                  <a:cubicBezTo>
                    <a:pt x="26843" y="38328"/>
                    <a:pt x="27294" y="38381"/>
                    <a:pt x="27766" y="38381"/>
                  </a:cubicBezTo>
                  <a:cubicBezTo>
                    <a:pt x="29200" y="38381"/>
                    <a:pt x="30828" y="37892"/>
                    <a:pt x="30736" y="36269"/>
                  </a:cubicBezTo>
                  <a:cubicBezTo>
                    <a:pt x="30615" y="34202"/>
                    <a:pt x="27667" y="33716"/>
                    <a:pt x="26116" y="33442"/>
                  </a:cubicBezTo>
                  <a:cubicBezTo>
                    <a:pt x="25277" y="33298"/>
                    <a:pt x="24433" y="33230"/>
                    <a:pt x="23590" y="33230"/>
                  </a:cubicBezTo>
                  <a:cubicBezTo>
                    <a:pt x="22296" y="33230"/>
                    <a:pt x="21003" y="33391"/>
                    <a:pt x="19733" y="33685"/>
                  </a:cubicBezTo>
                  <a:cubicBezTo>
                    <a:pt x="21679" y="31588"/>
                    <a:pt x="23685" y="29582"/>
                    <a:pt x="25782" y="27606"/>
                  </a:cubicBezTo>
                  <a:cubicBezTo>
                    <a:pt x="27503" y="28769"/>
                    <a:pt x="33762" y="32693"/>
                    <a:pt x="37098" y="32693"/>
                  </a:cubicBezTo>
                  <a:cubicBezTo>
                    <a:pt x="38299" y="32693"/>
                    <a:pt x="39120" y="32185"/>
                    <a:pt x="39217" y="30859"/>
                  </a:cubicBezTo>
                  <a:cubicBezTo>
                    <a:pt x="39399" y="28518"/>
                    <a:pt x="36360" y="27059"/>
                    <a:pt x="34506" y="26573"/>
                  </a:cubicBezTo>
                  <a:cubicBezTo>
                    <a:pt x="33406" y="26278"/>
                    <a:pt x="32288" y="26160"/>
                    <a:pt x="31163" y="26160"/>
                  </a:cubicBezTo>
                  <a:cubicBezTo>
                    <a:pt x="29739" y="26160"/>
                    <a:pt x="28303" y="26348"/>
                    <a:pt x="26876" y="26603"/>
                  </a:cubicBezTo>
                  <a:cubicBezTo>
                    <a:pt x="28882" y="24779"/>
                    <a:pt x="30980" y="23047"/>
                    <a:pt x="33107" y="21406"/>
                  </a:cubicBezTo>
                  <a:cubicBezTo>
                    <a:pt x="34506" y="23320"/>
                    <a:pt x="36360" y="24840"/>
                    <a:pt x="38548" y="25783"/>
                  </a:cubicBezTo>
                  <a:cubicBezTo>
                    <a:pt x="39280" y="26108"/>
                    <a:pt x="40343" y="26494"/>
                    <a:pt x="41303" y="26494"/>
                  </a:cubicBezTo>
                  <a:cubicBezTo>
                    <a:pt x="42137" y="26494"/>
                    <a:pt x="42894" y="26203"/>
                    <a:pt x="43290" y="25327"/>
                  </a:cubicBezTo>
                  <a:cubicBezTo>
                    <a:pt x="43959" y="23776"/>
                    <a:pt x="42226" y="22287"/>
                    <a:pt x="41041" y="21649"/>
                  </a:cubicBezTo>
                  <a:cubicBezTo>
                    <a:pt x="39095" y="20524"/>
                    <a:pt x="36907" y="20281"/>
                    <a:pt x="34749" y="20159"/>
                  </a:cubicBezTo>
                  <a:cubicBezTo>
                    <a:pt x="36420" y="18913"/>
                    <a:pt x="38153" y="17697"/>
                    <a:pt x="39916" y="16512"/>
                  </a:cubicBezTo>
                  <a:cubicBezTo>
                    <a:pt x="41861" y="18396"/>
                    <a:pt x="44141" y="19886"/>
                    <a:pt x="46664" y="20889"/>
                  </a:cubicBezTo>
                  <a:cubicBezTo>
                    <a:pt x="47409" y="21177"/>
                    <a:pt x="48541" y="21597"/>
                    <a:pt x="49550" y="21597"/>
                  </a:cubicBezTo>
                  <a:cubicBezTo>
                    <a:pt x="50352" y="21597"/>
                    <a:pt x="51076" y="21332"/>
                    <a:pt x="51466" y="20524"/>
                  </a:cubicBezTo>
                  <a:cubicBezTo>
                    <a:pt x="52409" y="18548"/>
                    <a:pt x="49977" y="16968"/>
                    <a:pt x="48457" y="16360"/>
                  </a:cubicBezTo>
                  <a:cubicBezTo>
                    <a:pt x="47101" y="15834"/>
                    <a:pt x="45670" y="15659"/>
                    <a:pt x="44232" y="15659"/>
                  </a:cubicBezTo>
                  <a:cubicBezTo>
                    <a:pt x="43090" y="15659"/>
                    <a:pt x="41944" y="15769"/>
                    <a:pt x="40828" y="15904"/>
                  </a:cubicBezTo>
                  <a:cubicBezTo>
                    <a:pt x="44171" y="13685"/>
                    <a:pt x="47667" y="11679"/>
                    <a:pt x="51223" y="9855"/>
                  </a:cubicBezTo>
                  <a:cubicBezTo>
                    <a:pt x="51345" y="9855"/>
                    <a:pt x="51497" y="9825"/>
                    <a:pt x="51618" y="9825"/>
                  </a:cubicBezTo>
                  <a:cubicBezTo>
                    <a:pt x="51527" y="9886"/>
                    <a:pt x="51497" y="10007"/>
                    <a:pt x="51406" y="10098"/>
                  </a:cubicBezTo>
                  <a:cubicBezTo>
                    <a:pt x="51277" y="10313"/>
                    <a:pt x="51467" y="10528"/>
                    <a:pt x="51643" y="10528"/>
                  </a:cubicBezTo>
                  <a:cubicBezTo>
                    <a:pt x="51716" y="10528"/>
                    <a:pt x="51787" y="10491"/>
                    <a:pt x="51831" y="10402"/>
                  </a:cubicBezTo>
                  <a:cubicBezTo>
                    <a:pt x="51983" y="10159"/>
                    <a:pt x="52135" y="9946"/>
                    <a:pt x="52287" y="9673"/>
                  </a:cubicBezTo>
                  <a:cubicBezTo>
                    <a:pt x="55175" y="9247"/>
                    <a:pt x="58093" y="8670"/>
                    <a:pt x="60646" y="7211"/>
                  </a:cubicBezTo>
                  <a:cubicBezTo>
                    <a:pt x="61862" y="6512"/>
                    <a:pt x="65296" y="4262"/>
                    <a:pt x="63837" y="2439"/>
                  </a:cubicBezTo>
                  <a:cubicBezTo>
                    <a:pt x="63469" y="1959"/>
                    <a:pt x="62950" y="1771"/>
                    <a:pt x="62360" y="1771"/>
                  </a:cubicBezTo>
                  <a:cubicBezTo>
                    <a:pt x="60709" y="1771"/>
                    <a:pt x="58509" y="3240"/>
                    <a:pt x="57546" y="3867"/>
                  </a:cubicBezTo>
                  <a:cubicBezTo>
                    <a:pt x="55479" y="5144"/>
                    <a:pt x="53746" y="6785"/>
                    <a:pt x="52287" y="8731"/>
                  </a:cubicBezTo>
                  <a:cubicBezTo>
                    <a:pt x="52257" y="8731"/>
                    <a:pt x="52226" y="8731"/>
                    <a:pt x="52196" y="8761"/>
                  </a:cubicBezTo>
                  <a:cubicBezTo>
                    <a:pt x="50919" y="9369"/>
                    <a:pt x="49643" y="10007"/>
                    <a:pt x="48427" y="10706"/>
                  </a:cubicBezTo>
                  <a:cubicBezTo>
                    <a:pt x="49795" y="8974"/>
                    <a:pt x="50615" y="6937"/>
                    <a:pt x="50767" y="4779"/>
                  </a:cubicBezTo>
                  <a:cubicBezTo>
                    <a:pt x="50889" y="3290"/>
                    <a:pt x="50889" y="554"/>
                    <a:pt x="49035" y="68"/>
                  </a:cubicBezTo>
                  <a:cubicBezTo>
                    <a:pt x="48870" y="22"/>
                    <a:pt x="48715" y="0"/>
                    <a:pt x="48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3"/>
            <p:cNvGrpSpPr/>
            <p:nvPr/>
          </p:nvGrpSpPr>
          <p:grpSpPr>
            <a:xfrm rot="900013" flipH="1">
              <a:off x="7166577" y="243591"/>
              <a:ext cx="2111812" cy="1743138"/>
              <a:chOff x="7733663" y="-5504375"/>
              <a:chExt cx="1405825" cy="1160400"/>
            </a:xfrm>
          </p:grpSpPr>
          <p:sp>
            <p:nvSpPr>
              <p:cNvPr id="956" name="Google Shape;956;p13"/>
              <p:cNvSpPr/>
              <p:nvPr/>
            </p:nvSpPr>
            <p:spPr>
              <a:xfrm>
                <a:off x="8023938" y="-5055075"/>
                <a:ext cx="429375" cy="683900"/>
              </a:xfrm>
              <a:custGeom>
                <a:avLst/>
                <a:gdLst/>
                <a:ahLst/>
                <a:cxnLst/>
                <a:rect l="l" t="t" r="r" b="b"/>
                <a:pathLst>
                  <a:path w="17175" h="27356" extrusionOk="0">
                    <a:moveTo>
                      <a:pt x="17174" y="0"/>
                    </a:moveTo>
                    <a:lnTo>
                      <a:pt x="17174" y="0"/>
                    </a:lnTo>
                    <a:cubicBezTo>
                      <a:pt x="17173" y="3"/>
                      <a:pt x="17172" y="7"/>
                      <a:pt x="17170" y="10"/>
                    </a:cubicBezTo>
                    <a:lnTo>
                      <a:pt x="17170" y="10"/>
                    </a:lnTo>
                    <a:cubicBezTo>
                      <a:pt x="17173" y="6"/>
                      <a:pt x="17174" y="3"/>
                      <a:pt x="17174" y="0"/>
                    </a:cubicBezTo>
                    <a:close/>
                    <a:moveTo>
                      <a:pt x="17170" y="10"/>
                    </a:moveTo>
                    <a:cubicBezTo>
                      <a:pt x="17046" y="180"/>
                      <a:pt x="13915" y="854"/>
                      <a:pt x="13557" y="973"/>
                    </a:cubicBezTo>
                    <a:cubicBezTo>
                      <a:pt x="12797" y="1216"/>
                      <a:pt x="12432" y="1733"/>
                      <a:pt x="11946" y="2341"/>
                    </a:cubicBezTo>
                    <a:cubicBezTo>
                      <a:pt x="10274" y="4347"/>
                      <a:pt x="8603" y="6323"/>
                      <a:pt x="7022" y="8420"/>
                    </a:cubicBezTo>
                    <a:cubicBezTo>
                      <a:pt x="6171" y="9636"/>
                      <a:pt x="5320" y="10851"/>
                      <a:pt x="4530" y="12098"/>
                    </a:cubicBezTo>
                    <a:cubicBezTo>
                      <a:pt x="2128" y="16019"/>
                      <a:pt x="365" y="20426"/>
                      <a:pt x="61" y="24985"/>
                    </a:cubicBezTo>
                    <a:cubicBezTo>
                      <a:pt x="1" y="25806"/>
                      <a:pt x="92" y="26840"/>
                      <a:pt x="821" y="27204"/>
                    </a:cubicBezTo>
                    <a:cubicBezTo>
                      <a:pt x="1006" y="27308"/>
                      <a:pt x="1212" y="27355"/>
                      <a:pt x="1424" y="27355"/>
                    </a:cubicBezTo>
                    <a:cubicBezTo>
                      <a:pt x="1770" y="27355"/>
                      <a:pt x="2130" y="27229"/>
                      <a:pt x="2432" y="27022"/>
                    </a:cubicBezTo>
                    <a:cubicBezTo>
                      <a:pt x="2949" y="26718"/>
                      <a:pt x="3314" y="26262"/>
                      <a:pt x="3709" y="25897"/>
                    </a:cubicBezTo>
                    <a:cubicBezTo>
                      <a:pt x="4463" y="25115"/>
                      <a:pt x="5438" y="24525"/>
                      <a:pt x="6502" y="24525"/>
                    </a:cubicBezTo>
                    <a:cubicBezTo>
                      <a:pt x="6554" y="24525"/>
                      <a:pt x="6605" y="24527"/>
                      <a:pt x="6657" y="24530"/>
                    </a:cubicBezTo>
                    <a:cubicBezTo>
                      <a:pt x="7873" y="24560"/>
                      <a:pt x="8907" y="25289"/>
                      <a:pt x="9940" y="25928"/>
                    </a:cubicBezTo>
                    <a:cubicBezTo>
                      <a:pt x="10748" y="26458"/>
                      <a:pt x="11704" y="26968"/>
                      <a:pt x="12666" y="26968"/>
                    </a:cubicBezTo>
                    <a:cubicBezTo>
                      <a:pt x="12862" y="26968"/>
                      <a:pt x="13058" y="26947"/>
                      <a:pt x="13253" y="26900"/>
                    </a:cubicBezTo>
                    <a:cubicBezTo>
                      <a:pt x="14560" y="26596"/>
                      <a:pt x="15381" y="25320"/>
                      <a:pt x="15594" y="23982"/>
                    </a:cubicBezTo>
                    <a:cubicBezTo>
                      <a:pt x="15776" y="22706"/>
                      <a:pt x="15472" y="21368"/>
                      <a:pt x="15229" y="20061"/>
                    </a:cubicBezTo>
                    <a:cubicBezTo>
                      <a:pt x="14014" y="13378"/>
                      <a:pt x="14681" y="6360"/>
                      <a:pt x="1717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8391738" y="-5051125"/>
                <a:ext cx="493175" cy="7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28286" extrusionOk="0">
                    <a:moveTo>
                      <a:pt x="2526" y="1"/>
                    </a:moveTo>
                    <a:cubicBezTo>
                      <a:pt x="2047" y="1"/>
                      <a:pt x="1637" y="253"/>
                      <a:pt x="1368" y="906"/>
                    </a:cubicBezTo>
                    <a:cubicBezTo>
                      <a:pt x="122" y="3794"/>
                      <a:pt x="0" y="7806"/>
                      <a:pt x="426" y="10997"/>
                    </a:cubicBezTo>
                    <a:cubicBezTo>
                      <a:pt x="821" y="13976"/>
                      <a:pt x="1793" y="16833"/>
                      <a:pt x="2219" y="19812"/>
                    </a:cubicBezTo>
                    <a:cubicBezTo>
                      <a:pt x="2523" y="22092"/>
                      <a:pt x="2523" y="24523"/>
                      <a:pt x="3526" y="26499"/>
                    </a:cubicBezTo>
                    <a:cubicBezTo>
                      <a:pt x="3830" y="27107"/>
                      <a:pt x="4286" y="27654"/>
                      <a:pt x="4863" y="28019"/>
                    </a:cubicBezTo>
                    <a:cubicBezTo>
                      <a:pt x="5165" y="28194"/>
                      <a:pt x="5492" y="28285"/>
                      <a:pt x="5813" y="28285"/>
                    </a:cubicBezTo>
                    <a:cubicBezTo>
                      <a:pt x="6107" y="28285"/>
                      <a:pt x="6396" y="28209"/>
                      <a:pt x="6657" y="28049"/>
                    </a:cubicBezTo>
                    <a:cubicBezTo>
                      <a:pt x="7873" y="27198"/>
                      <a:pt x="7569" y="24979"/>
                      <a:pt x="8541" y="23794"/>
                    </a:cubicBezTo>
                    <a:cubicBezTo>
                      <a:pt x="8971" y="23273"/>
                      <a:pt x="9570" y="23053"/>
                      <a:pt x="10199" y="23053"/>
                    </a:cubicBezTo>
                    <a:cubicBezTo>
                      <a:pt x="10817" y="23053"/>
                      <a:pt x="11464" y="23265"/>
                      <a:pt x="12006" y="23612"/>
                    </a:cubicBezTo>
                    <a:cubicBezTo>
                      <a:pt x="13101" y="24280"/>
                      <a:pt x="13952" y="25375"/>
                      <a:pt x="15016" y="26195"/>
                    </a:cubicBezTo>
                    <a:cubicBezTo>
                      <a:pt x="15685" y="26707"/>
                      <a:pt x="16508" y="27079"/>
                      <a:pt x="17293" y="27079"/>
                    </a:cubicBezTo>
                    <a:cubicBezTo>
                      <a:pt x="17720" y="27079"/>
                      <a:pt x="18136" y="26969"/>
                      <a:pt x="18511" y="26712"/>
                    </a:cubicBezTo>
                    <a:cubicBezTo>
                      <a:pt x="19301" y="26134"/>
                      <a:pt x="19697" y="25040"/>
                      <a:pt x="19727" y="23976"/>
                    </a:cubicBezTo>
                    <a:cubicBezTo>
                      <a:pt x="19727" y="22913"/>
                      <a:pt x="19423" y="21849"/>
                      <a:pt x="19089" y="20876"/>
                    </a:cubicBezTo>
                    <a:cubicBezTo>
                      <a:pt x="17417" y="16013"/>
                      <a:pt x="14864" y="11514"/>
                      <a:pt x="11702" y="7715"/>
                    </a:cubicBezTo>
                    <a:cubicBezTo>
                      <a:pt x="10122" y="5830"/>
                      <a:pt x="8389" y="4098"/>
                      <a:pt x="6535" y="2578"/>
                    </a:cubicBezTo>
                    <a:cubicBezTo>
                      <a:pt x="5646" y="1867"/>
                      <a:pt x="3830" y="1"/>
                      <a:pt x="2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8474563" y="-5048875"/>
                <a:ext cx="6649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26597" h="18392" extrusionOk="0">
                    <a:moveTo>
                      <a:pt x="3136" y="1"/>
                    </a:moveTo>
                    <a:cubicBezTo>
                      <a:pt x="2872" y="1"/>
                      <a:pt x="2607" y="9"/>
                      <a:pt x="2341" y="26"/>
                    </a:cubicBezTo>
                    <a:cubicBezTo>
                      <a:pt x="1824" y="56"/>
                      <a:pt x="365" y="26"/>
                      <a:pt x="183" y="664"/>
                    </a:cubicBezTo>
                    <a:cubicBezTo>
                      <a:pt x="0" y="1333"/>
                      <a:pt x="1064" y="2275"/>
                      <a:pt x="1490" y="2609"/>
                    </a:cubicBezTo>
                    <a:cubicBezTo>
                      <a:pt x="2158" y="3157"/>
                      <a:pt x="2949" y="3521"/>
                      <a:pt x="3709" y="3947"/>
                    </a:cubicBezTo>
                    <a:cubicBezTo>
                      <a:pt x="8481" y="6500"/>
                      <a:pt x="12645" y="10148"/>
                      <a:pt x="15776" y="14555"/>
                    </a:cubicBezTo>
                    <a:cubicBezTo>
                      <a:pt x="16384" y="15376"/>
                      <a:pt x="16931" y="16257"/>
                      <a:pt x="17660" y="16987"/>
                    </a:cubicBezTo>
                    <a:cubicBezTo>
                      <a:pt x="18390" y="17686"/>
                      <a:pt x="19332" y="18263"/>
                      <a:pt x="20365" y="18385"/>
                    </a:cubicBezTo>
                    <a:cubicBezTo>
                      <a:pt x="20436" y="18389"/>
                      <a:pt x="20507" y="18391"/>
                      <a:pt x="20578" y="18391"/>
                    </a:cubicBezTo>
                    <a:cubicBezTo>
                      <a:pt x="21483" y="18391"/>
                      <a:pt x="22396" y="18039"/>
                      <a:pt x="23101" y="17503"/>
                    </a:cubicBezTo>
                    <a:cubicBezTo>
                      <a:pt x="23891" y="16895"/>
                      <a:pt x="24469" y="16105"/>
                      <a:pt x="24955" y="15224"/>
                    </a:cubicBezTo>
                    <a:cubicBezTo>
                      <a:pt x="26049" y="13278"/>
                      <a:pt x="26596" y="10786"/>
                      <a:pt x="25533" y="8810"/>
                    </a:cubicBezTo>
                    <a:cubicBezTo>
                      <a:pt x="24742" y="7412"/>
                      <a:pt x="23283" y="6530"/>
                      <a:pt x="21855" y="5801"/>
                    </a:cubicBezTo>
                    <a:cubicBezTo>
                      <a:pt x="17447" y="3521"/>
                      <a:pt x="12736" y="1819"/>
                      <a:pt x="7873" y="664"/>
                    </a:cubicBezTo>
                    <a:cubicBezTo>
                      <a:pt x="6307" y="299"/>
                      <a:pt x="4741" y="1"/>
                      <a:pt x="3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8181988" y="-5049000"/>
                <a:ext cx="199125" cy="399925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15997" extrusionOk="0">
                    <a:moveTo>
                      <a:pt x="7752" y="0"/>
                    </a:moveTo>
                    <a:cubicBezTo>
                      <a:pt x="7721" y="0"/>
                      <a:pt x="7630" y="31"/>
                      <a:pt x="7600" y="61"/>
                    </a:cubicBezTo>
                    <a:cubicBezTo>
                      <a:pt x="4287" y="4894"/>
                      <a:pt x="1733" y="10153"/>
                      <a:pt x="31" y="15715"/>
                    </a:cubicBezTo>
                    <a:cubicBezTo>
                      <a:pt x="1" y="15837"/>
                      <a:pt x="62" y="15958"/>
                      <a:pt x="153" y="15989"/>
                    </a:cubicBezTo>
                    <a:cubicBezTo>
                      <a:pt x="169" y="15994"/>
                      <a:pt x="186" y="15996"/>
                      <a:pt x="204" y="15996"/>
                    </a:cubicBezTo>
                    <a:cubicBezTo>
                      <a:pt x="284" y="15996"/>
                      <a:pt x="371" y="15942"/>
                      <a:pt x="396" y="15867"/>
                    </a:cubicBezTo>
                    <a:cubicBezTo>
                      <a:pt x="2129" y="10335"/>
                      <a:pt x="4621" y="5107"/>
                      <a:pt x="7904" y="335"/>
                    </a:cubicBezTo>
                    <a:cubicBezTo>
                      <a:pt x="7965" y="244"/>
                      <a:pt x="7934" y="92"/>
                      <a:pt x="7873" y="61"/>
                    </a:cubicBezTo>
                    <a:cubicBezTo>
                      <a:pt x="7813" y="0"/>
                      <a:pt x="7782" y="0"/>
                      <a:pt x="7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8242038" y="-5077875"/>
                <a:ext cx="16795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20585" extrusionOk="0">
                    <a:moveTo>
                      <a:pt x="6566" y="0"/>
                    </a:moveTo>
                    <a:cubicBezTo>
                      <a:pt x="6535" y="31"/>
                      <a:pt x="6474" y="31"/>
                      <a:pt x="6444" y="31"/>
                    </a:cubicBezTo>
                    <a:cubicBezTo>
                      <a:pt x="6383" y="31"/>
                      <a:pt x="6292" y="92"/>
                      <a:pt x="6292" y="152"/>
                    </a:cubicBezTo>
                    <a:cubicBezTo>
                      <a:pt x="3648" y="6657"/>
                      <a:pt x="1520" y="13466"/>
                      <a:pt x="31" y="20335"/>
                    </a:cubicBezTo>
                    <a:cubicBezTo>
                      <a:pt x="0" y="20457"/>
                      <a:pt x="61" y="20578"/>
                      <a:pt x="183" y="20578"/>
                    </a:cubicBezTo>
                    <a:cubicBezTo>
                      <a:pt x="199" y="20582"/>
                      <a:pt x="215" y="20584"/>
                      <a:pt x="230" y="20584"/>
                    </a:cubicBezTo>
                    <a:cubicBezTo>
                      <a:pt x="327" y="20584"/>
                      <a:pt x="395" y="20505"/>
                      <a:pt x="395" y="20426"/>
                    </a:cubicBezTo>
                    <a:cubicBezTo>
                      <a:pt x="1885" y="13526"/>
                      <a:pt x="4012" y="6779"/>
                      <a:pt x="6687" y="274"/>
                    </a:cubicBezTo>
                    <a:cubicBezTo>
                      <a:pt x="6718" y="152"/>
                      <a:pt x="6687" y="31"/>
                      <a:pt x="6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8395538" y="-5110550"/>
                <a:ext cx="9805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4439" extrusionOk="0">
                    <a:moveTo>
                      <a:pt x="182" y="0"/>
                    </a:moveTo>
                    <a:cubicBezTo>
                      <a:pt x="30" y="31"/>
                      <a:pt x="0" y="152"/>
                      <a:pt x="0" y="213"/>
                    </a:cubicBezTo>
                    <a:lnTo>
                      <a:pt x="3496" y="14286"/>
                    </a:lnTo>
                    <a:cubicBezTo>
                      <a:pt x="3526" y="14377"/>
                      <a:pt x="3648" y="14438"/>
                      <a:pt x="3739" y="14438"/>
                    </a:cubicBezTo>
                    <a:cubicBezTo>
                      <a:pt x="3830" y="14377"/>
                      <a:pt x="3921" y="14286"/>
                      <a:pt x="3891" y="14195"/>
                    </a:cubicBezTo>
                    <a:lnTo>
                      <a:pt x="608" y="1064"/>
                    </a:lnTo>
                    <a:lnTo>
                      <a:pt x="608" y="943"/>
                    </a:lnTo>
                    <a:lnTo>
                      <a:pt x="395" y="152"/>
                    </a:lnTo>
                    <a:cubicBezTo>
                      <a:pt x="395" y="3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8413763" y="-5102200"/>
                <a:ext cx="170250" cy="4903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9614" extrusionOk="0">
                    <a:moveTo>
                      <a:pt x="153" y="1"/>
                    </a:moveTo>
                    <a:cubicBezTo>
                      <a:pt x="61" y="31"/>
                      <a:pt x="1" y="122"/>
                      <a:pt x="31" y="213"/>
                    </a:cubicBezTo>
                    <a:lnTo>
                      <a:pt x="122" y="761"/>
                    </a:lnTo>
                    <a:cubicBezTo>
                      <a:pt x="122" y="861"/>
                      <a:pt x="185" y="920"/>
                      <a:pt x="275" y="920"/>
                    </a:cubicBezTo>
                    <a:cubicBezTo>
                      <a:pt x="294" y="920"/>
                      <a:pt x="314" y="918"/>
                      <a:pt x="335" y="913"/>
                    </a:cubicBezTo>
                    <a:cubicBezTo>
                      <a:pt x="365" y="913"/>
                      <a:pt x="365" y="913"/>
                      <a:pt x="426" y="882"/>
                    </a:cubicBezTo>
                    <a:cubicBezTo>
                      <a:pt x="3678" y="6566"/>
                      <a:pt x="5046" y="13101"/>
                      <a:pt x="6384" y="19454"/>
                    </a:cubicBezTo>
                    <a:cubicBezTo>
                      <a:pt x="6409" y="19555"/>
                      <a:pt x="6476" y="19614"/>
                      <a:pt x="6550" y="19614"/>
                    </a:cubicBezTo>
                    <a:cubicBezTo>
                      <a:pt x="6565" y="19614"/>
                      <a:pt x="6581" y="19611"/>
                      <a:pt x="6596" y="19606"/>
                    </a:cubicBezTo>
                    <a:cubicBezTo>
                      <a:pt x="6718" y="19575"/>
                      <a:pt x="6809" y="19484"/>
                      <a:pt x="6748" y="19363"/>
                    </a:cubicBezTo>
                    <a:cubicBezTo>
                      <a:pt x="5381" y="12797"/>
                      <a:pt x="3982" y="5958"/>
                      <a:pt x="426" y="61"/>
                    </a:cubicBezTo>
                    <a:cubicBezTo>
                      <a:pt x="335" y="3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8422888" y="-5106750"/>
                <a:ext cx="231775" cy="386650"/>
              </a:xfrm>
              <a:custGeom>
                <a:avLst/>
                <a:gdLst/>
                <a:ahLst/>
                <a:cxnLst/>
                <a:rect l="l" t="t" r="r" b="b"/>
                <a:pathLst>
                  <a:path w="9271" h="15466" extrusionOk="0">
                    <a:moveTo>
                      <a:pt x="243" y="0"/>
                    </a:moveTo>
                    <a:cubicBezTo>
                      <a:pt x="213" y="0"/>
                      <a:pt x="122" y="31"/>
                      <a:pt x="92" y="61"/>
                    </a:cubicBezTo>
                    <a:cubicBezTo>
                      <a:pt x="0" y="122"/>
                      <a:pt x="61" y="274"/>
                      <a:pt x="122" y="335"/>
                    </a:cubicBezTo>
                    <a:cubicBezTo>
                      <a:pt x="2219" y="1915"/>
                      <a:pt x="4043" y="4225"/>
                      <a:pt x="5563" y="7113"/>
                    </a:cubicBezTo>
                    <a:cubicBezTo>
                      <a:pt x="6931" y="9757"/>
                      <a:pt x="7903" y="12615"/>
                      <a:pt x="8876" y="15320"/>
                    </a:cubicBezTo>
                    <a:cubicBezTo>
                      <a:pt x="8898" y="15409"/>
                      <a:pt x="8969" y="15465"/>
                      <a:pt x="9042" y="15465"/>
                    </a:cubicBezTo>
                    <a:cubicBezTo>
                      <a:pt x="9068" y="15465"/>
                      <a:pt x="9095" y="15458"/>
                      <a:pt x="9119" y="15441"/>
                    </a:cubicBezTo>
                    <a:cubicBezTo>
                      <a:pt x="9241" y="15411"/>
                      <a:pt x="9271" y="15289"/>
                      <a:pt x="9241" y="15198"/>
                    </a:cubicBezTo>
                    <a:cubicBezTo>
                      <a:pt x="8298" y="12402"/>
                      <a:pt x="7265" y="9575"/>
                      <a:pt x="5897" y="6931"/>
                    </a:cubicBezTo>
                    <a:cubicBezTo>
                      <a:pt x="4347" y="3982"/>
                      <a:pt x="2493" y="1611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8435813" y="-5081675"/>
                <a:ext cx="329050" cy="213750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8550" extrusionOk="0">
                    <a:moveTo>
                      <a:pt x="182" y="0"/>
                    </a:moveTo>
                    <a:cubicBezTo>
                      <a:pt x="91" y="0"/>
                      <a:pt x="30" y="31"/>
                      <a:pt x="30" y="122"/>
                    </a:cubicBezTo>
                    <a:cubicBezTo>
                      <a:pt x="0" y="244"/>
                      <a:pt x="30" y="365"/>
                      <a:pt x="91" y="396"/>
                    </a:cubicBezTo>
                    <a:lnTo>
                      <a:pt x="821" y="730"/>
                    </a:lnTo>
                    <a:cubicBezTo>
                      <a:pt x="866" y="745"/>
                      <a:pt x="897" y="753"/>
                      <a:pt x="923" y="753"/>
                    </a:cubicBezTo>
                    <a:cubicBezTo>
                      <a:pt x="950" y="753"/>
                      <a:pt x="973" y="745"/>
                      <a:pt x="1003" y="730"/>
                    </a:cubicBezTo>
                    <a:cubicBezTo>
                      <a:pt x="5380" y="2523"/>
                      <a:pt x="9453" y="5168"/>
                      <a:pt x="12827" y="8481"/>
                    </a:cubicBezTo>
                    <a:cubicBezTo>
                      <a:pt x="12873" y="8526"/>
                      <a:pt x="12918" y="8549"/>
                      <a:pt x="12964" y="8549"/>
                    </a:cubicBezTo>
                    <a:cubicBezTo>
                      <a:pt x="13009" y="8549"/>
                      <a:pt x="13055" y="8526"/>
                      <a:pt x="13101" y="8481"/>
                    </a:cubicBezTo>
                    <a:cubicBezTo>
                      <a:pt x="13161" y="8420"/>
                      <a:pt x="13161" y="8298"/>
                      <a:pt x="13101" y="8207"/>
                    </a:cubicBezTo>
                    <a:cubicBezTo>
                      <a:pt x="9484" y="4651"/>
                      <a:pt x="5046" y="1794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8447188" y="-5078650"/>
                <a:ext cx="465850" cy="216675"/>
              </a:xfrm>
              <a:custGeom>
                <a:avLst/>
                <a:gdLst/>
                <a:ahLst/>
                <a:cxnLst/>
                <a:rect l="l" t="t" r="r" b="b"/>
                <a:pathLst>
                  <a:path w="18634" h="8667" extrusionOk="0">
                    <a:moveTo>
                      <a:pt x="214" y="1"/>
                    </a:moveTo>
                    <a:cubicBezTo>
                      <a:pt x="153" y="1"/>
                      <a:pt x="62" y="62"/>
                      <a:pt x="31" y="153"/>
                    </a:cubicBezTo>
                    <a:cubicBezTo>
                      <a:pt x="1" y="275"/>
                      <a:pt x="62" y="396"/>
                      <a:pt x="183" y="396"/>
                    </a:cubicBezTo>
                    <a:cubicBezTo>
                      <a:pt x="6688" y="2007"/>
                      <a:pt x="12798" y="4803"/>
                      <a:pt x="18299" y="8633"/>
                    </a:cubicBezTo>
                    <a:cubicBezTo>
                      <a:pt x="18334" y="8657"/>
                      <a:pt x="18378" y="8666"/>
                      <a:pt x="18420" y="8666"/>
                    </a:cubicBezTo>
                    <a:cubicBezTo>
                      <a:pt x="18489" y="8666"/>
                      <a:pt x="18554" y="8641"/>
                      <a:pt x="18573" y="8603"/>
                    </a:cubicBezTo>
                    <a:cubicBezTo>
                      <a:pt x="18634" y="8512"/>
                      <a:pt x="18603" y="8360"/>
                      <a:pt x="18542" y="8329"/>
                    </a:cubicBezTo>
                    <a:cubicBezTo>
                      <a:pt x="12980" y="4439"/>
                      <a:pt x="6840" y="1673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8046738" y="-4447925"/>
                <a:ext cx="9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004" extrusionOk="0">
                    <a:moveTo>
                      <a:pt x="213" y="0"/>
                    </a:moveTo>
                    <a:cubicBezTo>
                      <a:pt x="92" y="0"/>
                      <a:pt x="0" y="122"/>
                      <a:pt x="0" y="183"/>
                    </a:cubicBezTo>
                    <a:lnTo>
                      <a:pt x="0" y="791"/>
                    </a:lnTo>
                    <a:cubicBezTo>
                      <a:pt x="0" y="912"/>
                      <a:pt x="92" y="1003"/>
                      <a:pt x="213" y="1003"/>
                    </a:cubicBezTo>
                    <a:cubicBezTo>
                      <a:pt x="304" y="1003"/>
                      <a:pt x="396" y="912"/>
                      <a:pt x="396" y="791"/>
                    </a:cubicBezTo>
                    <a:lnTo>
                      <a:pt x="396" y="183"/>
                    </a:ln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8093838" y="-4451725"/>
                <a:ext cx="137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890" extrusionOk="0">
                    <a:moveTo>
                      <a:pt x="335" y="0"/>
                    </a:moveTo>
                    <a:cubicBezTo>
                      <a:pt x="244" y="0"/>
                      <a:pt x="183" y="92"/>
                      <a:pt x="153" y="152"/>
                    </a:cubicBezTo>
                    <a:lnTo>
                      <a:pt x="31" y="639"/>
                    </a:lnTo>
                    <a:cubicBezTo>
                      <a:pt x="1" y="760"/>
                      <a:pt x="62" y="882"/>
                      <a:pt x="183" y="882"/>
                    </a:cubicBezTo>
                    <a:cubicBezTo>
                      <a:pt x="204" y="887"/>
                      <a:pt x="224" y="890"/>
                      <a:pt x="243" y="890"/>
                    </a:cubicBezTo>
                    <a:cubicBezTo>
                      <a:pt x="334" y="890"/>
                      <a:pt x="396" y="831"/>
                      <a:pt x="396" y="730"/>
                    </a:cubicBezTo>
                    <a:lnTo>
                      <a:pt x="518" y="244"/>
                    </a:lnTo>
                    <a:cubicBezTo>
                      <a:pt x="548" y="122"/>
                      <a:pt x="487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8159213" y="-4494275"/>
                <a:ext cx="114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882" extrusionOk="0">
                    <a:moveTo>
                      <a:pt x="213" y="0"/>
                    </a:moveTo>
                    <a:cubicBezTo>
                      <a:pt x="152" y="0"/>
                      <a:pt x="61" y="61"/>
                      <a:pt x="30" y="183"/>
                    </a:cubicBezTo>
                    <a:lnTo>
                      <a:pt x="0" y="639"/>
                    </a:lnTo>
                    <a:cubicBezTo>
                      <a:pt x="0" y="760"/>
                      <a:pt x="61" y="821"/>
                      <a:pt x="182" y="882"/>
                    </a:cubicBezTo>
                    <a:cubicBezTo>
                      <a:pt x="304" y="882"/>
                      <a:pt x="365" y="791"/>
                      <a:pt x="426" y="669"/>
                    </a:cubicBezTo>
                    <a:lnTo>
                      <a:pt x="456" y="213"/>
                    </a:lnTo>
                    <a:cubicBezTo>
                      <a:pt x="456" y="122"/>
                      <a:pt x="365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8192638" y="-4489525"/>
                <a:ext cx="152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54" extrusionOk="0">
                    <a:moveTo>
                      <a:pt x="392" y="0"/>
                    </a:moveTo>
                    <a:cubicBezTo>
                      <a:pt x="388" y="0"/>
                      <a:pt x="380" y="8"/>
                      <a:pt x="365" y="23"/>
                    </a:cubicBezTo>
                    <a:cubicBezTo>
                      <a:pt x="304" y="23"/>
                      <a:pt x="213" y="114"/>
                      <a:pt x="183" y="175"/>
                    </a:cubicBezTo>
                    <a:lnTo>
                      <a:pt x="31" y="904"/>
                    </a:lnTo>
                    <a:cubicBezTo>
                      <a:pt x="0" y="1026"/>
                      <a:pt x="61" y="1148"/>
                      <a:pt x="183" y="1148"/>
                    </a:cubicBezTo>
                    <a:cubicBezTo>
                      <a:pt x="199" y="1152"/>
                      <a:pt x="215" y="1154"/>
                      <a:pt x="230" y="1154"/>
                    </a:cubicBezTo>
                    <a:cubicBezTo>
                      <a:pt x="327" y="1154"/>
                      <a:pt x="396" y="1075"/>
                      <a:pt x="396" y="996"/>
                    </a:cubicBezTo>
                    <a:lnTo>
                      <a:pt x="548" y="266"/>
                    </a:lnTo>
                    <a:cubicBezTo>
                      <a:pt x="608" y="145"/>
                      <a:pt x="517" y="23"/>
                      <a:pt x="396" y="23"/>
                    </a:cubicBezTo>
                    <a:cubicBezTo>
                      <a:pt x="396" y="8"/>
                      <a:pt x="396" y="0"/>
                      <a:pt x="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8231388" y="-4472250"/>
                <a:ext cx="129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20" extrusionOk="0">
                    <a:moveTo>
                      <a:pt x="305" y="1"/>
                    </a:moveTo>
                    <a:cubicBezTo>
                      <a:pt x="213" y="1"/>
                      <a:pt x="153" y="61"/>
                      <a:pt x="122" y="153"/>
                    </a:cubicBezTo>
                    <a:lnTo>
                      <a:pt x="31" y="487"/>
                    </a:lnTo>
                    <a:cubicBezTo>
                      <a:pt x="1" y="609"/>
                      <a:pt x="61" y="700"/>
                      <a:pt x="183" y="700"/>
                    </a:cubicBezTo>
                    <a:cubicBezTo>
                      <a:pt x="210" y="713"/>
                      <a:pt x="236" y="719"/>
                      <a:pt x="262" y="719"/>
                    </a:cubicBezTo>
                    <a:cubicBezTo>
                      <a:pt x="352" y="719"/>
                      <a:pt x="426" y="643"/>
                      <a:pt x="426" y="548"/>
                    </a:cubicBezTo>
                    <a:lnTo>
                      <a:pt x="487" y="213"/>
                    </a:lnTo>
                    <a:cubicBezTo>
                      <a:pt x="517" y="92"/>
                      <a:pt x="457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8286113" y="-4457050"/>
                <a:ext cx="106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43" extrusionOk="0">
                    <a:moveTo>
                      <a:pt x="213" y="1"/>
                    </a:moveTo>
                    <a:cubicBezTo>
                      <a:pt x="91" y="1"/>
                      <a:pt x="0" y="61"/>
                      <a:pt x="0" y="183"/>
                    </a:cubicBezTo>
                    <a:lnTo>
                      <a:pt x="0" y="760"/>
                    </a:lnTo>
                    <a:cubicBezTo>
                      <a:pt x="0" y="852"/>
                      <a:pt x="91" y="943"/>
                      <a:pt x="213" y="943"/>
                    </a:cubicBezTo>
                    <a:cubicBezTo>
                      <a:pt x="304" y="943"/>
                      <a:pt x="395" y="852"/>
                      <a:pt x="395" y="760"/>
                    </a:cubicBezTo>
                    <a:lnTo>
                      <a:pt x="395" y="183"/>
                    </a:lnTo>
                    <a:cubicBezTo>
                      <a:pt x="426" y="92"/>
                      <a:pt x="365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8333213" y="-4437300"/>
                <a:ext cx="106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944" extrusionOk="0">
                    <a:moveTo>
                      <a:pt x="183" y="1"/>
                    </a:moveTo>
                    <a:cubicBezTo>
                      <a:pt x="61" y="1"/>
                      <a:pt x="1" y="122"/>
                      <a:pt x="1" y="214"/>
                    </a:cubicBezTo>
                    <a:lnTo>
                      <a:pt x="31" y="761"/>
                    </a:lnTo>
                    <a:cubicBezTo>
                      <a:pt x="31" y="882"/>
                      <a:pt x="122" y="943"/>
                      <a:pt x="244" y="943"/>
                    </a:cubicBezTo>
                    <a:cubicBezTo>
                      <a:pt x="365" y="943"/>
                      <a:pt x="426" y="822"/>
                      <a:pt x="426" y="730"/>
                    </a:cubicBezTo>
                    <a:lnTo>
                      <a:pt x="396" y="183"/>
                    </a:lnTo>
                    <a:cubicBezTo>
                      <a:pt x="365" y="62"/>
                      <a:pt x="24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8360563" y="-4470725"/>
                <a:ext cx="915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65" extrusionOk="0">
                    <a:moveTo>
                      <a:pt x="183" y="0"/>
                    </a:moveTo>
                    <a:cubicBezTo>
                      <a:pt x="62" y="0"/>
                      <a:pt x="1" y="122"/>
                      <a:pt x="1" y="183"/>
                    </a:cubicBezTo>
                    <a:lnTo>
                      <a:pt x="1" y="882"/>
                    </a:lnTo>
                    <a:cubicBezTo>
                      <a:pt x="1" y="1004"/>
                      <a:pt x="62" y="1064"/>
                      <a:pt x="183" y="1064"/>
                    </a:cubicBezTo>
                    <a:cubicBezTo>
                      <a:pt x="305" y="1064"/>
                      <a:pt x="366" y="1004"/>
                      <a:pt x="366" y="882"/>
                    </a:cubicBezTo>
                    <a:lnTo>
                      <a:pt x="366" y="183"/>
                    </a:ln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8382613" y="-4501125"/>
                <a:ext cx="129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399" extrusionOk="0">
                    <a:moveTo>
                      <a:pt x="183" y="1"/>
                    </a:moveTo>
                    <a:cubicBezTo>
                      <a:pt x="61" y="1"/>
                      <a:pt x="0" y="122"/>
                      <a:pt x="0" y="244"/>
                    </a:cubicBezTo>
                    <a:lnTo>
                      <a:pt x="92" y="1216"/>
                    </a:lnTo>
                    <a:cubicBezTo>
                      <a:pt x="92" y="1338"/>
                      <a:pt x="213" y="1399"/>
                      <a:pt x="335" y="1399"/>
                    </a:cubicBezTo>
                    <a:cubicBezTo>
                      <a:pt x="426" y="1399"/>
                      <a:pt x="517" y="1308"/>
                      <a:pt x="517" y="1186"/>
                    </a:cubicBezTo>
                    <a:lnTo>
                      <a:pt x="396" y="183"/>
                    </a:ln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8052063" y="-4496550"/>
                <a:ext cx="114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34" extrusionOk="0">
                    <a:moveTo>
                      <a:pt x="243" y="0"/>
                    </a:moveTo>
                    <a:cubicBezTo>
                      <a:pt x="183" y="0"/>
                      <a:pt x="91" y="91"/>
                      <a:pt x="61" y="213"/>
                    </a:cubicBezTo>
                    <a:lnTo>
                      <a:pt x="0" y="821"/>
                    </a:lnTo>
                    <a:cubicBezTo>
                      <a:pt x="0" y="912"/>
                      <a:pt x="61" y="1033"/>
                      <a:pt x="152" y="1033"/>
                    </a:cubicBezTo>
                    <a:cubicBezTo>
                      <a:pt x="243" y="1033"/>
                      <a:pt x="335" y="973"/>
                      <a:pt x="365" y="882"/>
                    </a:cubicBezTo>
                    <a:lnTo>
                      <a:pt x="456" y="274"/>
                    </a:lnTo>
                    <a:cubicBezTo>
                      <a:pt x="456" y="152"/>
                      <a:pt x="365" y="61"/>
                      <a:pt x="304" y="61"/>
                    </a:cubicBezTo>
                    <a:cubicBezTo>
                      <a:pt x="304" y="0"/>
                      <a:pt x="304" y="0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8077138" y="-4474525"/>
                <a:ext cx="99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852" extrusionOk="0">
                    <a:moveTo>
                      <a:pt x="213" y="1"/>
                    </a:moveTo>
                    <a:cubicBezTo>
                      <a:pt x="91" y="1"/>
                      <a:pt x="0" y="122"/>
                      <a:pt x="0" y="183"/>
                    </a:cubicBezTo>
                    <a:lnTo>
                      <a:pt x="0" y="639"/>
                    </a:lnTo>
                    <a:cubicBezTo>
                      <a:pt x="0" y="760"/>
                      <a:pt x="122" y="852"/>
                      <a:pt x="213" y="852"/>
                    </a:cubicBezTo>
                    <a:cubicBezTo>
                      <a:pt x="304" y="852"/>
                      <a:pt x="395" y="730"/>
                      <a:pt x="395" y="639"/>
                    </a:cubicBezTo>
                    <a:lnTo>
                      <a:pt x="395" y="183"/>
                    </a:ln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8121963" y="-4489725"/>
                <a:ext cx="121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35" extrusionOk="0">
                    <a:moveTo>
                      <a:pt x="305" y="1"/>
                    </a:moveTo>
                    <a:cubicBezTo>
                      <a:pt x="244" y="1"/>
                      <a:pt x="153" y="92"/>
                      <a:pt x="122" y="153"/>
                    </a:cubicBezTo>
                    <a:lnTo>
                      <a:pt x="1" y="791"/>
                    </a:lnTo>
                    <a:cubicBezTo>
                      <a:pt x="1" y="912"/>
                      <a:pt x="31" y="1034"/>
                      <a:pt x="153" y="1034"/>
                    </a:cubicBezTo>
                    <a:cubicBezTo>
                      <a:pt x="274" y="1034"/>
                      <a:pt x="396" y="1004"/>
                      <a:pt x="396" y="882"/>
                    </a:cubicBezTo>
                    <a:lnTo>
                      <a:pt x="487" y="244"/>
                    </a:lnTo>
                    <a:cubicBezTo>
                      <a:pt x="487" y="122"/>
                      <a:pt x="457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8314213" y="-4475275"/>
                <a:ext cx="990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429" extrusionOk="0">
                    <a:moveTo>
                      <a:pt x="183" y="0"/>
                    </a:moveTo>
                    <a:cubicBezTo>
                      <a:pt x="62" y="0"/>
                      <a:pt x="1" y="122"/>
                      <a:pt x="1" y="182"/>
                    </a:cubicBezTo>
                    <a:lnTo>
                      <a:pt x="31" y="1246"/>
                    </a:lnTo>
                    <a:cubicBezTo>
                      <a:pt x="31" y="1368"/>
                      <a:pt x="122" y="1429"/>
                      <a:pt x="214" y="1429"/>
                    </a:cubicBezTo>
                    <a:cubicBezTo>
                      <a:pt x="335" y="1429"/>
                      <a:pt x="396" y="1338"/>
                      <a:pt x="396" y="1246"/>
                    </a:cubicBezTo>
                    <a:lnTo>
                      <a:pt x="365" y="182"/>
                    </a:ln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8264838" y="-4487850"/>
                <a:ext cx="99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020" extrusionOk="0">
                    <a:moveTo>
                      <a:pt x="243" y="1"/>
                    </a:moveTo>
                    <a:cubicBezTo>
                      <a:pt x="225" y="1"/>
                      <a:pt x="205" y="6"/>
                      <a:pt x="182" y="17"/>
                    </a:cubicBezTo>
                    <a:cubicBezTo>
                      <a:pt x="61" y="17"/>
                      <a:pt x="0" y="108"/>
                      <a:pt x="0" y="199"/>
                    </a:cubicBezTo>
                    <a:lnTo>
                      <a:pt x="30" y="837"/>
                    </a:lnTo>
                    <a:cubicBezTo>
                      <a:pt x="30" y="959"/>
                      <a:pt x="122" y="1020"/>
                      <a:pt x="213" y="1020"/>
                    </a:cubicBezTo>
                    <a:cubicBezTo>
                      <a:pt x="334" y="1020"/>
                      <a:pt x="395" y="898"/>
                      <a:pt x="395" y="837"/>
                    </a:cubicBezTo>
                    <a:lnTo>
                      <a:pt x="365" y="199"/>
                    </a:lnTo>
                    <a:cubicBezTo>
                      <a:pt x="365" y="100"/>
                      <a:pt x="324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8375763" y="-4533025"/>
                <a:ext cx="122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951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lnTo>
                      <a:pt x="62" y="790"/>
                    </a:lnTo>
                    <a:cubicBezTo>
                      <a:pt x="62" y="891"/>
                      <a:pt x="145" y="950"/>
                      <a:pt x="243" y="950"/>
                    </a:cubicBezTo>
                    <a:cubicBezTo>
                      <a:pt x="263" y="950"/>
                      <a:pt x="284" y="948"/>
                      <a:pt x="305" y="942"/>
                    </a:cubicBezTo>
                    <a:cubicBezTo>
                      <a:pt x="426" y="942"/>
                      <a:pt x="487" y="821"/>
                      <a:pt x="457" y="699"/>
                    </a:cubicBezTo>
                    <a:lnTo>
                      <a:pt x="366" y="152"/>
                    </a:ln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8097638" y="-4516325"/>
                <a:ext cx="114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56" extrusionOk="0">
                    <a:moveTo>
                      <a:pt x="214" y="1"/>
                    </a:moveTo>
                    <a:cubicBezTo>
                      <a:pt x="92" y="1"/>
                      <a:pt x="31" y="62"/>
                      <a:pt x="31" y="183"/>
                    </a:cubicBezTo>
                    <a:lnTo>
                      <a:pt x="1" y="943"/>
                    </a:lnTo>
                    <a:cubicBezTo>
                      <a:pt x="1" y="1065"/>
                      <a:pt x="62" y="1156"/>
                      <a:pt x="183" y="1156"/>
                    </a:cubicBezTo>
                    <a:cubicBezTo>
                      <a:pt x="305" y="1156"/>
                      <a:pt x="366" y="1065"/>
                      <a:pt x="396" y="943"/>
                    </a:cubicBezTo>
                    <a:lnTo>
                      <a:pt x="427" y="183"/>
                    </a:lnTo>
                    <a:cubicBezTo>
                      <a:pt x="457" y="122"/>
                      <a:pt x="366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8061938" y="-4546725"/>
                <a:ext cx="167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347" extrusionOk="0">
                    <a:moveTo>
                      <a:pt x="426" y="1"/>
                    </a:moveTo>
                    <a:cubicBezTo>
                      <a:pt x="365" y="1"/>
                      <a:pt x="274" y="92"/>
                      <a:pt x="244" y="153"/>
                    </a:cubicBezTo>
                    <a:lnTo>
                      <a:pt x="61" y="1095"/>
                    </a:lnTo>
                    <a:cubicBezTo>
                      <a:pt x="0" y="1217"/>
                      <a:pt x="92" y="1338"/>
                      <a:pt x="213" y="1338"/>
                    </a:cubicBezTo>
                    <a:cubicBezTo>
                      <a:pt x="229" y="1344"/>
                      <a:pt x="245" y="1346"/>
                      <a:pt x="262" y="1346"/>
                    </a:cubicBezTo>
                    <a:cubicBezTo>
                      <a:pt x="342" y="1346"/>
                      <a:pt x="426" y="1287"/>
                      <a:pt x="426" y="1186"/>
                    </a:cubicBezTo>
                    <a:lnTo>
                      <a:pt x="608" y="244"/>
                    </a:lnTo>
                    <a:cubicBezTo>
                      <a:pt x="669" y="122"/>
                      <a:pt x="578" y="1"/>
                      <a:pt x="4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8344613" y="-4497450"/>
                <a:ext cx="99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48" extrusionOk="0">
                    <a:moveTo>
                      <a:pt x="220" y="1"/>
                    </a:moveTo>
                    <a:cubicBezTo>
                      <a:pt x="208" y="1"/>
                      <a:pt x="196" y="2"/>
                      <a:pt x="183" y="6"/>
                    </a:cubicBezTo>
                    <a:cubicBezTo>
                      <a:pt x="61" y="6"/>
                      <a:pt x="1" y="127"/>
                      <a:pt x="1" y="188"/>
                    </a:cubicBezTo>
                    <a:lnTo>
                      <a:pt x="31" y="766"/>
                    </a:lnTo>
                    <a:cubicBezTo>
                      <a:pt x="31" y="887"/>
                      <a:pt x="153" y="948"/>
                      <a:pt x="213" y="948"/>
                    </a:cubicBezTo>
                    <a:cubicBezTo>
                      <a:pt x="335" y="948"/>
                      <a:pt x="396" y="826"/>
                      <a:pt x="396" y="766"/>
                    </a:cubicBezTo>
                    <a:lnTo>
                      <a:pt x="365" y="188"/>
                    </a:lnTo>
                    <a:cubicBezTo>
                      <a:pt x="365" y="107"/>
                      <a:pt x="317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8497363" y="-4416775"/>
                <a:ext cx="144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94" extrusionOk="0">
                    <a:moveTo>
                      <a:pt x="182" y="1"/>
                    </a:moveTo>
                    <a:cubicBezTo>
                      <a:pt x="61" y="61"/>
                      <a:pt x="0" y="122"/>
                      <a:pt x="0" y="244"/>
                    </a:cubicBezTo>
                    <a:lnTo>
                      <a:pt x="152" y="1034"/>
                    </a:lnTo>
                    <a:cubicBezTo>
                      <a:pt x="177" y="1135"/>
                      <a:pt x="244" y="1194"/>
                      <a:pt x="318" y="1194"/>
                    </a:cubicBezTo>
                    <a:cubicBezTo>
                      <a:pt x="334" y="1194"/>
                      <a:pt x="349" y="1191"/>
                      <a:pt x="365" y="1186"/>
                    </a:cubicBezTo>
                    <a:cubicBezTo>
                      <a:pt x="486" y="1156"/>
                      <a:pt x="578" y="1064"/>
                      <a:pt x="517" y="973"/>
                    </a:cubicBezTo>
                    <a:lnTo>
                      <a:pt x="365" y="153"/>
                    </a:lnTo>
                    <a:cubicBezTo>
                      <a:pt x="426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8482913" y="-4460275"/>
                <a:ext cx="144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3" extrusionOk="0">
                    <a:moveTo>
                      <a:pt x="245" y="0"/>
                    </a:moveTo>
                    <a:cubicBezTo>
                      <a:pt x="225" y="0"/>
                      <a:pt x="204" y="3"/>
                      <a:pt x="183" y="8"/>
                    </a:cubicBezTo>
                    <a:cubicBezTo>
                      <a:pt x="92" y="38"/>
                      <a:pt x="1" y="130"/>
                      <a:pt x="1" y="221"/>
                    </a:cubicBezTo>
                    <a:lnTo>
                      <a:pt x="153" y="981"/>
                    </a:lnTo>
                    <a:cubicBezTo>
                      <a:pt x="176" y="1076"/>
                      <a:pt x="237" y="1152"/>
                      <a:pt x="320" y="1152"/>
                    </a:cubicBezTo>
                    <a:cubicBezTo>
                      <a:pt x="344" y="1152"/>
                      <a:pt x="369" y="1146"/>
                      <a:pt x="396" y="1133"/>
                    </a:cubicBezTo>
                    <a:cubicBezTo>
                      <a:pt x="487" y="1102"/>
                      <a:pt x="578" y="1041"/>
                      <a:pt x="548" y="920"/>
                    </a:cubicBezTo>
                    <a:lnTo>
                      <a:pt x="396" y="160"/>
                    </a:lnTo>
                    <a:cubicBezTo>
                      <a:pt x="421" y="59"/>
                      <a:pt x="34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8538388" y="-4394725"/>
                <a:ext cx="121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10" extrusionOk="0">
                    <a:moveTo>
                      <a:pt x="183" y="0"/>
                    </a:moveTo>
                    <a:cubicBezTo>
                      <a:pt x="61" y="30"/>
                      <a:pt x="0" y="122"/>
                      <a:pt x="0" y="243"/>
                    </a:cubicBezTo>
                    <a:lnTo>
                      <a:pt x="61" y="638"/>
                    </a:lnTo>
                    <a:cubicBezTo>
                      <a:pt x="61" y="733"/>
                      <a:pt x="135" y="810"/>
                      <a:pt x="226" y="810"/>
                    </a:cubicBezTo>
                    <a:cubicBezTo>
                      <a:pt x="251" y="810"/>
                      <a:pt x="278" y="804"/>
                      <a:pt x="304" y="790"/>
                    </a:cubicBezTo>
                    <a:cubicBezTo>
                      <a:pt x="396" y="790"/>
                      <a:pt x="487" y="699"/>
                      <a:pt x="456" y="578"/>
                    </a:cubicBezTo>
                    <a:lnTo>
                      <a:pt x="365" y="152"/>
                    </a:lnTo>
                    <a:cubicBezTo>
                      <a:pt x="365" y="91"/>
                      <a:pt x="24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8533063" y="-4447925"/>
                <a:ext cx="137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69" extrusionOk="0">
                    <a:moveTo>
                      <a:pt x="213" y="0"/>
                    </a:moveTo>
                    <a:cubicBezTo>
                      <a:pt x="92" y="0"/>
                      <a:pt x="1" y="122"/>
                      <a:pt x="1" y="244"/>
                    </a:cubicBezTo>
                    <a:lnTo>
                      <a:pt x="122" y="1186"/>
                    </a:lnTo>
                    <a:cubicBezTo>
                      <a:pt x="122" y="1307"/>
                      <a:pt x="244" y="1368"/>
                      <a:pt x="365" y="1368"/>
                    </a:cubicBezTo>
                    <a:cubicBezTo>
                      <a:pt x="457" y="1368"/>
                      <a:pt x="548" y="1247"/>
                      <a:pt x="548" y="1155"/>
                    </a:cubicBezTo>
                    <a:lnTo>
                      <a:pt x="426" y="183"/>
                    </a:lnTo>
                    <a:cubicBezTo>
                      <a:pt x="396" y="92"/>
                      <a:pt x="27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8559663" y="-4431975"/>
                <a:ext cx="1295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012" extrusionOk="0">
                    <a:moveTo>
                      <a:pt x="213" y="1"/>
                    </a:moveTo>
                    <a:cubicBezTo>
                      <a:pt x="92" y="1"/>
                      <a:pt x="1" y="122"/>
                      <a:pt x="1" y="244"/>
                    </a:cubicBezTo>
                    <a:lnTo>
                      <a:pt x="92" y="852"/>
                    </a:lnTo>
                    <a:cubicBezTo>
                      <a:pt x="92" y="952"/>
                      <a:pt x="175" y="1011"/>
                      <a:pt x="256" y="1011"/>
                    </a:cubicBezTo>
                    <a:cubicBezTo>
                      <a:pt x="272" y="1011"/>
                      <a:pt x="289" y="1009"/>
                      <a:pt x="305" y="1004"/>
                    </a:cubicBezTo>
                    <a:cubicBezTo>
                      <a:pt x="426" y="1004"/>
                      <a:pt x="517" y="882"/>
                      <a:pt x="456" y="761"/>
                    </a:cubicBezTo>
                    <a:lnTo>
                      <a:pt x="396" y="153"/>
                    </a:lnTo>
                    <a:cubicBezTo>
                      <a:pt x="396" y="92"/>
                      <a:pt x="305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8570313" y="-4483650"/>
                <a:ext cx="121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17" extrusionOk="0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lnTo>
                      <a:pt x="91" y="1004"/>
                    </a:lnTo>
                    <a:cubicBezTo>
                      <a:pt x="91" y="1125"/>
                      <a:pt x="182" y="1217"/>
                      <a:pt x="304" y="1217"/>
                    </a:cubicBezTo>
                    <a:cubicBezTo>
                      <a:pt x="426" y="1217"/>
                      <a:pt x="486" y="1095"/>
                      <a:pt x="486" y="973"/>
                    </a:cubicBezTo>
                    <a:lnTo>
                      <a:pt x="426" y="183"/>
                    </a:ln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8622738" y="-4504275"/>
                <a:ext cx="114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26" extrusionOk="0">
                    <a:moveTo>
                      <a:pt x="219" y="0"/>
                    </a:moveTo>
                    <a:cubicBezTo>
                      <a:pt x="208" y="0"/>
                      <a:pt x="196" y="2"/>
                      <a:pt x="183" y="5"/>
                    </a:cubicBezTo>
                    <a:cubicBezTo>
                      <a:pt x="61" y="5"/>
                      <a:pt x="0" y="127"/>
                      <a:pt x="0" y="248"/>
                    </a:cubicBezTo>
                    <a:lnTo>
                      <a:pt x="31" y="613"/>
                    </a:lnTo>
                    <a:cubicBezTo>
                      <a:pt x="31" y="735"/>
                      <a:pt x="152" y="826"/>
                      <a:pt x="244" y="826"/>
                    </a:cubicBezTo>
                    <a:cubicBezTo>
                      <a:pt x="365" y="826"/>
                      <a:pt x="456" y="704"/>
                      <a:pt x="456" y="583"/>
                    </a:cubicBezTo>
                    <a:lnTo>
                      <a:pt x="426" y="218"/>
                    </a:lnTo>
                    <a:cubicBezTo>
                      <a:pt x="372" y="109"/>
                      <a:pt x="31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8658438" y="-4508725"/>
                <a:ext cx="114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35" extrusionOk="0">
                    <a:moveTo>
                      <a:pt x="214" y="1"/>
                    </a:moveTo>
                    <a:cubicBezTo>
                      <a:pt x="92" y="1"/>
                      <a:pt x="1" y="122"/>
                      <a:pt x="1" y="183"/>
                    </a:cubicBezTo>
                    <a:lnTo>
                      <a:pt x="31" y="852"/>
                    </a:lnTo>
                    <a:cubicBezTo>
                      <a:pt x="31" y="943"/>
                      <a:pt x="153" y="1034"/>
                      <a:pt x="275" y="1034"/>
                    </a:cubicBezTo>
                    <a:cubicBezTo>
                      <a:pt x="396" y="1034"/>
                      <a:pt x="457" y="913"/>
                      <a:pt x="457" y="791"/>
                    </a:cubicBezTo>
                    <a:lnTo>
                      <a:pt x="427" y="153"/>
                    </a:lnTo>
                    <a:cubicBezTo>
                      <a:pt x="427" y="9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8705563" y="-4498850"/>
                <a:ext cx="152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096" extrusionOk="0">
                    <a:moveTo>
                      <a:pt x="183" y="1"/>
                    </a:moveTo>
                    <a:cubicBezTo>
                      <a:pt x="31" y="31"/>
                      <a:pt x="1" y="153"/>
                      <a:pt x="1" y="214"/>
                    </a:cubicBezTo>
                    <a:lnTo>
                      <a:pt x="183" y="943"/>
                    </a:lnTo>
                    <a:cubicBezTo>
                      <a:pt x="213" y="1065"/>
                      <a:pt x="304" y="1095"/>
                      <a:pt x="396" y="1095"/>
                    </a:cubicBezTo>
                    <a:cubicBezTo>
                      <a:pt x="517" y="1065"/>
                      <a:pt x="608" y="943"/>
                      <a:pt x="548" y="852"/>
                    </a:cubicBezTo>
                    <a:lnTo>
                      <a:pt x="365" y="153"/>
                    </a:lnTo>
                    <a:cubicBezTo>
                      <a:pt x="365" y="62"/>
                      <a:pt x="24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8754188" y="-4452500"/>
                <a:ext cx="2360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1380" extrusionOk="0">
                    <a:moveTo>
                      <a:pt x="183" y="1"/>
                    </a:moveTo>
                    <a:cubicBezTo>
                      <a:pt x="62" y="31"/>
                      <a:pt x="1" y="153"/>
                      <a:pt x="62" y="275"/>
                    </a:cubicBezTo>
                    <a:lnTo>
                      <a:pt x="518" y="1247"/>
                    </a:lnTo>
                    <a:cubicBezTo>
                      <a:pt x="541" y="1340"/>
                      <a:pt x="617" y="1380"/>
                      <a:pt x="706" y="1380"/>
                    </a:cubicBezTo>
                    <a:cubicBezTo>
                      <a:pt x="734" y="1380"/>
                      <a:pt x="762" y="1376"/>
                      <a:pt x="791" y="1369"/>
                    </a:cubicBezTo>
                    <a:cubicBezTo>
                      <a:pt x="882" y="1338"/>
                      <a:pt x="943" y="1217"/>
                      <a:pt x="882" y="1095"/>
                    </a:cubicBezTo>
                    <a:lnTo>
                      <a:pt x="426" y="123"/>
                    </a:lnTo>
                    <a:cubicBezTo>
                      <a:pt x="396" y="31"/>
                      <a:pt x="335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8802838" y="-4434250"/>
                <a:ext cx="182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37" extrusionOk="0">
                    <a:moveTo>
                      <a:pt x="152" y="0"/>
                    </a:moveTo>
                    <a:cubicBezTo>
                      <a:pt x="61" y="31"/>
                      <a:pt x="0" y="152"/>
                      <a:pt x="61" y="244"/>
                    </a:cubicBezTo>
                    <a:lnTo>
                      <a:pt x="304" y="1004"/>
                    </a:lnTo>
                    <a:cubicBezTo>
                      <a:pt x="351" y="1096"/>
                      <a:pt x="415" y="1136"/>
                      <a:pt x="497" y="1136"/>
                    </a:cubicBezTo>
                    <a:cubicBezTo>
                      <a:pt x="522" y="1136"/>
                      <a:pt x="549" y="1132"/>
                      <a:pt x="578" y="1125"/>
                    </a:cubicBezTo>
                    <a:cubicBezTo>
                      <a:pt x="699" y="1095"/>
                      <a:pt x="730" y="973"/>
                      <a:pt x="699" y="852"/>
                    </a:cubicBezTo>
                    <a:lnTo>
                      <a:pt x="426" y="92"/>
                    </a:lnTo>
                    <a:cubicBezTo>
                      <a:pt x="395" y="3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8835513" y="-4444325"/>
                <a:ext cx="129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012" extrusionOk="0">
                    <a:moveTo>
                      <a:pt x="228" y="1"/>
                    </a:moveTo>
                    <a:cubicBezTo>
                      <a:pt x="213" y="1"/>
                      <a:pt x="198" y="3"/>
                      <a:pt x="183" y="8"/>
                    </a:cubicBezTo>
                    <a:cubicBezTo>
                      <a:pt x="31" y="39"/>
                      <a:pt x="0" y="160"/>
                      <a:pt x="0" y="282"/>
                    </a:cubicBezTo>
                    <a:lnTo>
                      <a:pt x="152" y="859"/>
                    </a:lnTo>
                    <a:cubicBezTo>
                      <a:pt x="183" y="951"/>
                      <a:pt x="304" y="1011"/>
                      <a:pt x="365" y="1011"/>
                    </a:cubicBezTo>
                    <a:cubicBezTo>
                      <a:pt x="487" y="951"/>
                      <a:pt x="517" y="859"/>
                      <a:pt x="517" y="768"/>
                    </a:cubicBezTo>
                    <a:lnTo>
                      <a:pt x="365" y="191"/>
                    </a:lnTo>
                    <a:cubicBezTo>
                      <a:pt x="365" y="64"/>
                      <a:pt x="302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8827138" y="-4531725"/>
                <a:ext cx="2360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1631" extrusionOk="0">
                    <a:moveTo>
                      <a:pt x="242" y="1"/>
                    </a:moveTo>
                    <a:cubicBezTo>
                      <a:pt x="224" y="1"/>
                      <a:pt x="205" y="3"/>
                      <a:pt x="183" y="9"/>
                    </a:cubicBezTo>
                    <a:lnTo>
                      <a:pt x="153" y="9"/>
                    </a:lnTo>
                    <a:cubicBezTo>
                      <a:pt x="31" y="39"/>
                      <a:pt x="1" y="161"/>
                      <a:pt x="31" y="282"/>
                    </a:cubicBezTo>
                    <a:lnTo>
                      <a:pt x="518" y="1498"/>
                    </a:lnTo>
                    <a:cubicBezTo>
                      <a:pt x="541" y="1591"/>
                      <a:pt x="617" y="1631"/>
                      <a:pt x="706" y="1631"/>
                    </a:cubicBezTo>
                    <a:cubicBezTo>
                      <a:pt x="734" y="1631"/>
                      <a:pt x="762" y="1627"/>
                      <a:pt x="791" y="1620"/>
                    </a:cubicBezTo>
                    <a:cubicBezTo>
                      <a:pt x="913" y="1559"/>
                      <a:pt x="943" y="1437"/>
                      <a:pt x="913" y="1346"/>
                    </a:cubicBezTo>
                    <a:lnTo>
                      <a:pt x="396" y="130"/>
                    </a:lnTo>
                    <a:cubicBezTo>
                      <a:pt x="371" y="55"/>
                      <a:pt x="325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8806638" y="-4504150"/>
                <a:ext cx="2205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319" extrusionOk="0">
                    <a:moveTo>
                      <a:pt x="152" y="0"/>
                    </a:moveTo>
                    <a:cubicBezTo>
                      <a:pt x="61" y="61"/>
                      <a:pt x="0" y="152"/>
                      <a:pt x="61" y="274"/>
                    </a:cubicBezTo>
                    <a:lnTo>
                      <a:pt x="456" y="1186"/>
                    </a:lnTo>
                    <a:cubicBezTo>
                      <a:pt x="479" y="1278"/>
                      <a:pt x="556" y="1318"/>
                      <a:pt x="645" y="1318"/>
                    </a:cubicBezTo>
                    <a:cubicBezTo>
                      <a:pt x="672" y="1318"/>
                      <a:pt x="701" y="1314"/>
                      <a:pt x="730" y="1307"/>
                    </a:cubicBezTo>
                    <a:cubicBezTo>
                      <a:pt x="851" y="1277"/>
                      <a:pt x="882" y="1155"/>
                      <a:pt x="851" y="1034"/>
                    </a:cubicBezTo>
                    <a:lnTo>
                      <a:pt x="426" y="122"/>
                    </a:lnTo>
                    <a:cubicBezTo>
                      <a:pt x="395" y="61"/>
                      <a:pt x="304" y="0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8806638" y="-4578625"/>
                <a:ext cx="21300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87" extrusionOk="0">
                    <a:moveTo>
                      <a:pt x="243" y="0"/>
                    </a:moveTo>
                    <a:cubicBezTo>
                      <a:pt x="213" y="0"/>
                      <a:pt x="213" y="0"/>
                      <a:pt x="152" y="31"/>
                    </a:cubicBezTo>
                    <a:cubicBezTo>
                      <a:pt x="61" y="61"/>
                      <a:pt x="0" y="183"/>
                      <a:pt x="91" y="274"/>
                    </a:cubicBezTo>
                    <a:lnTo>
                      <a:pt x="426" y="973"/>
                    </a:lnTo>
                    <a:cubicBezTo>
                      <a:pt x="444" y="1047"/>
                      <a:pt x="496" y="1087"/>
                      <a:pt x="561" y="1087"/>
                    </a:cubicBezTo>
                    <a:cubicBezTo>
                      <a:pt x="603" y="1087"/>
                      <a:pt x="651" y="1070"/>
                      <a:pt x="699" y="1034"/>
                    </a:cubicBezTo>
                    <a:cubicBezTo>
                      <a:pt x="821" y="1003"/>
                      <a:pt x="851" y="882"/>
                      <a:pt x="760" y="791"/>
                    </a:cubicBezTo>
                    <a:lnTo>
                      <a:pt x="426" y="91"/>
                    </a:lnTo>
                    <a:cubicBezTo>
                      <a:pt x="395" y="31"/>
                      <a:pt x="304" y="0"/>
                      <a:pt x="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8770163" y="-4476050"/>
                <a:ext cx="205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095" extrusionOk="0">
                    <a:moveTo>
                      <a:pt x="213" y="1"/>
                    </a:moveTo>
                    <a:cubicBezTo>
                      <a:pt x="183" y="1"/>
                      <a:pt x="183" y="1"/>
                      <a:pt x="152" y="31"/>
                    </a:cubicBezTo>
                    <a:cubicBezTo>
                      <a:pt x="31" y="62"/>
                      <a:pt x="0" y="183"/>
                      <a:pt x="61" y="305"/>
                    </a:cubicBezTo>
                    <a:lnTo>
                      <a:pt x="395" y="973"/>
                    </a:lnTo>
                    <a:cubicBezTo>
                      <a:pt x="436" y="1054"/>
                      <a:pt x="490" y="1095"/>
                      <a:pt x="557" y="1095"/>
                    </a:cubicBezTo>
                    <a:cubicBezTo>
                      <a:pt x="591" y="1095"/>
                      <a:pt x="628" y="1085"/>
                      <a:pt x="669" y="1065"/>
                    </a:cubicBezTo>
                    <a:cubicBezTo>
                      <a:pt x="790" y="1004"/>
                      <a:pt x="821" y="913"/>
                      <a:pt x="760" y="791"/>
                    </a:cubicBezTo>
                    <a:lnTo>
                      <a:pt x="395" y="92"/>
                    </a:lnTo>
                    <a:cubicBezTo>
                      <a:pt x="365" y="31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8734438" y="-4513275"/>
                <a:ext cx="190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197" extrusionOk="0">
                    <a:moveTo>
                      <a:pt x="153" y="0"/>
                    </a:moveTo>
                    <a:cubicBezTo>
                      <a:pt x="61" y="31"/>
                      <a:pt x="1" y="152"/>
                      <a:pt x="61" y="274"/>
                    </a:cubicBezTo>
                    <a:lnTo>
                      <a:pt x="365" y="1064"/>
                    </a:lnTo>
                    <a:cubicBezTo>
                      <a:pt x="389" y="1157"/>
                      <a:pt x="465" y="1197"/>
                      <a:pt x="540" y="1197"/>
                    </a:cubicBezTo>
                    <a:cubicBezTo>
                      <a:pt x="564" y="1197"/>
                      <a:pt x="587" y="1193"/>
                      <a:pt x="608" y="1186"/>
                    </a:cubicBezTo>
                    <a:cubicBezTo>
                      <a:pt x="730" y="1125"/>
                      <a:pt x="760" y="1034"/>
                      <a:pt x="730" y="912"/>
                    </a:cubicBezTo>
                    <a:lnTo>
                      <a:pt x="426" y="122"/>
                    </a:lnTo>
                    <a:cubicBezTo>
                      <a:pt x="365" y="31"/>
                      <a:pt x="274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8586263" y="-4508100"/>
                <a:ext cx="167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990" extrusionOk="0">
                    <a:moveTo>
                      <a:pt x="241" y="0"/>
                    </a:moveTo>
                    <a:cubicBezTo>
                      <a:pt x="231" y="0"/>
                      <a:pt x="221" y="2"/>
                      <a:pt x="213" y="6"/>
                    </a:cubicBezTo>
                    <a:lnTo>
                      <a:pt x="152" y="6"/>
                    </a:lnTo>
                    <a:cubicBezTo>
                      <a:pt x="61" y="67"/>
                      <a:pt x="0" y="158"/>
                      <a:pt x="61" y="280"/>
                    </a:cubicBezTo>
                    <a:lnTo>
                      <a:pt x="244" y="857"/>
                    </a:lnTo>
                    <a:cubicBezTo>
                      <a:pt x="267" y="950"/>
                      <a:pt x="343" y="990"/>
                      <a:pt x="432" y="990"/>
                    </a:cubicBezTo>
                    <a:cubicBezTo>
                      <a:pt x="460" y="990"/>
                      <a:pt x="488" y="986"/>
                      <a:pt x="517" y="979"/>
                    </a:cubicBezTo>
                    <a:cubicBezTo>
                      <a:pt x="608" y="918"/>
                      <a:pt x="669" y="827"/>
                      <a:pt x="608" y="705"/>
                    </a:cubicBezTo>
                    <a:lnTo>
                      <a:pt x="426" y="128"/>
                    </a:lnTo>
                    <a:cubicBezTo>
                      <a:pt x="400" y="75"/>
                      <a:pt x="306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8468488" y="-4516450"/>
                <a:ext cx="114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313" extrusionOk="0">
                    <a:moveTo>
                      <a:pt x="243" y="1"/>
                    </a:moveTo>
                    <a:cubicBezTo>
                      <a:pt x="233" y="1"/>
                      <a:pt x="223" y="2"/>
                      <a:pt x="213" y="6"/>
                    </a:cubicBezTo>
                    <a:cubicBezTo>
                      <a:pt x="91" y="6"/>
                      <a:pt x="0" y="127"/>
                      <a:pt x="0" y="249"/>
                    </a:cubicBezTo>
                    <a:lnTo>
                      <a:pt x="30" y="1100"/>
                    </a:lnTo>
                    <a:cubicBezTo>
                      <a:pt x="30" y="1222"/>
                      <a:pt x="152" y="1313"/>
                      <a:pt x="274" y="1313"/>
                    </a:cubicBezTo>
                    <a:cubicBezTo>
                      <a:pt x="395" y="1252"/>
                      <a:pt x="456" y="1191"/>
                      <a:pt x="456" y="1070"/>
                    </a:cubicBezTo>
                    <a:lnTo>
                      <a:pt x="426" y="188"/>
                    </a:lnTo>
                    <a:cubicBezTo>
                      <a:pt x="426" y="107"/>
                      <a:pt x="329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8508763" y="-4475275"/>
                <a:ext cx="129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993" extrusionOk="0">
                    <a:moveTo>
                      <a:pt x="182" y="0"/>
                    </a:moveTo>
                    <a:cubicBezTo>
                      <a:pt x="61" y="31"/>
                      <a:pt x="0" y="122"/>
                      <a:pt x="0" y="213"/>
                    </a:cubicBezTo>
                    <a:lnTo>
                      <a:pt x="122" y="821"/>
                    </a:lnTo>
                    <a:cubicBezTo>
                      <a:pt x="145" y="916"/>
                      <a:pt x="188" y="992"/>
                      <a:pt x="263" y="992"/>
                    </a:cubicBezTo>
                    <a:cubicBezTo>
                      <a:pt x="284" y="992"/>
                      <a:pt x="308" y="986"/>
                      <a:pt x="334" y="973"/>
                    </a:cubicBezTo>
                    <a:cubicBezTo>
                      <a:pt x="456" y="942"/>
                      <a:pt x="517" y="882"/>
                      <a:pt x="486" y="760"/>
                    </a:cubicBezTo>
                    <a:lnTo>
                      <a:pt x="365" y="152"/>
                    </a:lnTo>
                    <a:cubicBezTo>
                      <a:pt x="365" y="3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8675163" y="-4531525"/>
                <a:ext cx="1750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167" extrusionOk="0">
                    <a:moveTo>
                      <a:pt x="153" y="1"/>
                    </a:moveTo>
                    <a:cubicBezTo>
                      <a:pt x="31" y="31"/>
                      <a:pt x="1" y="153"/>
                      <a:pt x="31" y="274"/>
                    </a:cubicBezTo>
                    <a:lnTo>
                      <a:pt x="305" y="1034"/>
                    </a:lnTo>
                    <a:cubicBezTo>
                      <a:pt x="328" y="1127"/>
                      <a:pt x="404" y="1167"/>
                      <a:pt x="480" y="1167"/>
                    </a:cubicBezTo>
                    <a:cubicBezTo>
                      <a:pt x="503" y="1167"/>
                      <a:pt x="526" y="1163"/>
                      <a:pt x="548" y="1156"/>
                    </a:cubicBezTo>
                    <a:cubicBezTo>
                      <a:pt x="669" y="1095"/>
                      <a:pt x="700" y="1004"/>
                      <a:pt x="669" y="882"/>
                    </a:cubicBezTo>
                    <a:lnTo>
                      <a:pt x="396" y="122"/>
                    </a:ln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8545988" y="-4483650"/>
                <a:ext cx="137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03" extrusionOk="0">
                    <a:moveTo>
                      <a:pt x="183" y="1"/>
                    </a:moveTo>
                    <a:cubicBezTo>
                      <a:pt x="31" y="31"/>
                      <a:pt x="0" y="153"/>
                      <a:pt x="0" y="214"/>
                    </a:cubicBezTo>
                    <a:lnTo>
                      <a:pt x="152" y="943"/>
                    </a:lnTo>
                    <a:cubicBezTo>
                      <a:pt x="178" y="1044"/>
                      <a:pt x="224" y="1103"/>
                      <a:pt x="308" y="1103"/>
                    </a:cubicBezTo>
                    <a:cubicBezTo>
                      <a:pt x="325" y="1103"/>
                      <a:pt x="344" y="1100"/>
                      <a:pt x="365" y="1095"/>
                    </a:cubicBezTo>
                    <a:cubicBezTo>
                      <a:pt x="487" y="1065"/>
                      <a:pt x="548" y="973"/>
                      <a:pt x="517" y="852"/>
                    </a:cubicBezTo>
                    <a:lnTo>
                      <a:pt x="365" y="153"/>
                    </a:lnTo>
                    <a:cubicBezTo>
                      <a:pt x="365" y="3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8771663" y="-4526950"/>
                <a:ext cx="190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227" extrusionOk="0">
                    <a:moveTo>
                      <a:pt x="153" y="0"/>
                    </a:moveTo>
                    <a:cubicBezTo>
                      <a:pt x="31" y="61"/>
                      <a:pt x="1" y="152"/>
                      <a:pt x="31" y="274"/>
                    </a:cubicBezTo>
                    <a:lnTo>
                      <a:pt x="335" y="1094"/>
                    </a:lnTo>
                    <a:cubicBezTo>
                      <a:pt x="382" y="1187"/>
                      <a:pt x="446" y="1227"/>
                      <a:pt x="528" y="1227"/>
                    </a:cubicBezTo>
                    <a:cubicBezTo>
                      <a:pt x="553" y="1227"/>
                      <a:pt x="580" y="1223"/>
                      <a:pt x="609" y="1216"/>
                    </a:cubicBezTo>
                    <a:cubicBezTo>
                      <a:pt x="730" y="1186"/>
                      <a:pt x="761" y="1064"/>
                      <a:pt x="730" y="973"/>
                    </a:cubicBezTo>
                    <a:lnTo>
                      <a:pt x="426" y="122"/>
                    </a:ln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8933538" y="-4662225"/>
                <a:ext cx="22825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296" extrusionOk="0">
                    <a:moveTo>
                      <a:pt x="183" y="1"/>
                    </a:moveTo>
                    <a:cubicBezTo>
                      <a:pt x="152" y="1"/>
                      <a:pt x="152" y="1"/>
                      <a:pt x="91" y="31"/>
                    </a:cubicBezTo>
                    <a:cubicBezTo>
                      <a:pt x="0" y="62"/>
                      <a:pt x="0" y="214"/>
                      <a:pt x="31" y="305"/>
                    </a:cubicBezTo>
                    <a:lnTo>
                      <a:pt x="517" y="1217"/>
                    </a:lnTo>
                    <a:cubicBezTo>
                      <a:pt x="536" y="1274"/>
                      <a:pt x="604" y="1296"/>
                      <a:pt x="675" y="1296"/>
                    </a:cubicBezTo>
                    <a:cubicBezTo>
                      <a:pt x="716" y="1296"/>
                      <a:pt x="757" y="1289"/>
                      <a:pt x="791" y="1277"/>
                    </a:cubicBezTo>
                    <a:cubicBezTo>
                      <a:pt x="912" y="1247"/>
                      <a:pt x="912" y="1095"/>
                      <a:pt x="851" y="1004"/>
                    </a:cubicBezTo>
                    <a:lnTo>
                      <a:pt x="365" y="92"/>
                    </a:lnTo>
                    <a:cubicBezTo>
                      <a:pt x="335" y="31"/>
                      <a:pt x="243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8981413" y="-4652350"/>
                <a:ext cx="28900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416" extrusionOk="0">
                    <a:moveTo>
                      <a:pt x="213" y="1"/>
                    </a:moveTo>
                    <a:cubicBezTo>
                      <a:pt x="152" y="1"/>
                      <a:pt x="122" y="1"/>
                      <a:pt x="122" y="62"/>
                    </a:cubicBezTo>
                    <a:cubicBezTo>
                      <a:pt x="31" y="123"/>
                      <a:pt x="0" y="244"/>
                      <a:pt x="91" y="305"/>
                    </a:cubicBezTo>
                    <a:lnTo>
                      <a:pt x="760" y="1338"/>
                    </a:lnTo>
                    <a:cubicBezTo>
                      <a:pt x="818" y="1377"/>
                      <a:pt x="888" y="1415"/>
                      <a:pt x="946" y="1415"/>
                    </a:cubicBezTo>
                    <a:cubicBezTo>
                      <a:pt x="981" y="1415"/>
                      <a:pt x="1011" y="1402"/>
                      <a:pt x="1034" y="1369"/>
                    </a:cubicBezTo>
                    <a:cubicBezTo>
                      <a:pt x="1125" y="1308"/>
                      <a:pt x="1155" y="1186"/>
                      <a:pt x="1064" y="1126"/>
                    </a:cubicBezTo>
                    <a:lnTo>
                      <a:pt x="395" y="92"/>
                    </a:lnTo>
                    <a:cubicBezTo>
                      <a:pt x="365" y="62"/>
                      <a:pt x="274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9011813" y="-4662225"/>
                <a:ext cx="2507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59" extrusionOk="0">
                    <a:moveTo>
                      <a:pt x="243" y="1"/>
                    </a:moveTo>
                    <a:cubicBezTo>
                      <a:pt x="213" y="1"/>
                      <a:pt x="152" y="1"/>
                      <a:pt x="122" y="31"/>
                    </a:cubicBezTo>
                    <a:cubicBezTo>
                      <a:pt x="61" y="92"/>
                      <a:pt x="0" y="214"/>
                      <a:pt x="91" y="305"/>
                    </a:cubicBezTo>
                    <a:lnTo>
                      <a:pt x="608" y="973"/>
                    </a:lnTo>
                    <a:cubicBezTo>
                      <a:pt x="661" y="1026"/>
                      <a:pt x="724" y="1059"/>
                      <a:pt x="780" y="1059"/>
                    </a:cubicBezTo>
                    <a:cubicBezTo>
                      <a:pt x="820" y="1059"/>
                      <a:pt x="856" y="1042"/>
                      <a:pt x="881" y="1004"/>
                    </a:cubicBezTo>
                    <a:cubicBezTo>
                      <a:pt x="973" y="943"/>
                      <a:pt x="1003" y="821"/>
                      <a:pt x="912" y="761"/>
                    </a:cubicBezTo>
                    <a:lnTo>
                      <a:pt x="395" y="62"/>
                    </a:lnTo>
                    <a:cubicBezTo>
                      <a:pt x="395" y="31"/>
                      <a:pt x="304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9045238" y="-4694900"/>
                <a:ext cx="289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64" extrusionOk="0">
                    <a:moveTo>
                      <a:pt x="244" y="1"/>
                    </a:moveTo>
                    <a:cubicBezTo>
                      <a:pt x="183" y="1"/>
                      <a:pt x="152" y="1"/>
                      <a:pt x="122" y="31"/>
                    </a:cubicBezTo>
                    <a:cubicBezTo>
                      <a:pt x="31" y="122"/>
                      <a:pt x="0" y="244"/>
                      <a:pt x="92" y="305"/>
                    </a:cubicBezTo>
                    <a:lnTo>
                      <a:pt x="760" y="1186"/>
                    </a:lnTo>
                    <a:cubicBezTo>
                      <a:pt x="818" y="1225"/>
                      <a:pt x="876" y="1263"/>
                      <a:pt x="933" y="1263"/>
                    </a:cubicBezTo>
                    <a:cubicBezTo>
                      <a:pt x="967" y="1263"/>
                      <a:pt x="1000" y="1250"/>
                      <a:pt x="1034" y="1217"/>
                    </a:cubicBezTo>
                    <a:cubicBezTo>
                      <a:pt x="1095" y="1156"/>
                      <a:pt x="1155" y="1034"/>
                      <a:pt x="1064" y="943"/>
                    </a:cubicBezTo>
                    <a:lnTo>
                      <a:pt x="396" y="92"/>
                    </a:lnTo>
                    <a:cubicBezTo>
                      <a:pt x="396" y="31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9058163" y="-4729100"/>
                <a:ext cx="273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38" extrusionOk="0">
                    <a:moveTo>
                      <a:pt x="243" y="1"/>
                    </a:moveTo>
                    <a:cubicBezTo>
                      <a:pt x="213" y="1"/>
                      <a:pt x="122" y="31"/>
                      <a:pt x="91" y="92"/>
                    </a:cubicBezTo>
                    <a:cubicBezTo>
                      <a:pt x="0" y="153"/>
                      <a:pt x="61" y="305"/>
                      <a:pt x="122" y="335"/>
                    </a:cubicBezTo>
                    <a:lnTo>
                      <a:pt x="760" y="791"/>
                    </a:lnTo>
                    <a:cubicBezTo>
                      <a:pt x="794" y="825"/>
                      <a:pt x="835" y="838"/>
                      <a:pt x="876" y="838"/>
                    </a:cubicBezTo>
                    <a:cubicBezTo>
                      <a:pt x="947" y="838"/>
                      <a:pt x="1014" y="799"/>
                      <a:pt x="1034" y="761"/>
                    </a:cubicBezTo>
                    <a:cubicBezTo>
                      <a:pt x="1094" y="700"/>
                      <a:pt x="1064" y="548"/>
                      <a:pt x="1003" y="487"/>
                    </a:cubicBezTo>
                    <a:lnTo>
                      <a:pt x="365" y="31"/>
                    </a:lnTo>
                    <a:cubicBezTo>
                      <a:pt x="334" y="1"/>
                      <a:pt x="274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9068788" y="-4758725"/>
                <a:ext cx="2282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60" extrusionOk="0">
                    <a:moveTo>
                      <a:pt x="213" y="1"/>
                    </a:moveTo>
                    <a:cubicBezTo>
                      <a:pt x="153" y="1"/>
                      <a:pt x="122" y="61"/>
                      <a:pt x="92" y="92"/>
                    </a:cubicBezTo>
                    <a:cubicBezTo>
                      <a:pt x="1" y="153"/>
                      <a:pt x="1" y="274"/>
                      <a:pt x="92" y="335"/>
                    </a:cubicBezTo>
                    <a:lnTo>
                      <a:pt x="578" y="791"/>
                    </a:lnTo>
                    <a:cubicBezTo>
                      <a:pt x="624" y="836"/>
                      <a:pt x="669" y="859"/>
                      <a:pt x="715" y="859"/>
                    </a:cubicBezTo>
                    <a:cubicBezTo>
                      <a:pt x="761" y="859"/>
                      <a:pt x="806" y="836"/>
                      <a:pt x="852" y="791"/>
                    </a:cubicBezTo>
                    <a:cubicBezTo>
                      <a:pt x="913" y="730"/>
                      <a:pt x="913" y="608"/>
                      <a:pt x="852" y="548"/>
                    </a:cubicBezTo>
                    <a:lnTo>
                      <a:pt x="365" y="92"/>
                    </a:lnTo>
                    <a:cubicBezTo>
                      <a:pt x="305" y="61"/>
                      <a:pt x="274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9060438" y="-4805075"/>
                <a:ext cx="327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82" extrusionOk="0">
                    <a:moveTo>
                      <a:pt x="243" y="0"/>
                    </a:moveTo>
                    <a:cubicBezTo>
                      <a:pt x="152" y="0"/>
                      <a:pt x="122" y="31"/>
                      <a:pt x="92" y="92"/>
                    </a:cubicBezTo>
                    <a:cubicBezTo>
                      <a:pt x="0" y="152"/>
                      <a:pt x="31" y="304"/>
                      <a:pt x="152" y="335"/>
                    </a:cubicBezTo>
                    <a:lnTo>
                      <a:pt x="943" y="851"/>
                    </a:lnTo>
                    <a:cubicBezTo>
                      <a:pt x="973" y="872"/>
                      <a:pt x="1010" y="882"/>
                      <a:pt x="1047" y="882"/>
                    </a:cubicBezTo>
                    <a:cubicBezTo>
                      <a:pt x="1122" y="882"/>
                      <a:pt x="1196" y="841"/>
                      <a:pt x="1216" y="760"/>
                    </a:cubicBezTo>
                    <a:cubicBezTo>
                      <a:pt x="1307" y="699"/>
                      <a:pt x="1247" y="548"/>
                      <a:pt x="1155" y="487"/>
                    </a:cubicBez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9049038" y="-4858275"/>
                <a:ext cx="3802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18" extrusionOk="0">
                    <a:moveTo>
                      <a:pt x="244" y="1"/>
                    </a:moveTo>
                    <a:cubicBezTo>
                      <a:pt x="183" y="1"/>
                      <a:pt x="122" y="31"/>
                      <a:pt x="92" y="61"/>
                    </a:cubicBezTo>
                    <a:cubicBezTo>
                      <a:pt x="0" y="153"/>
                      <a:pt x="31" y="305"/>
                      <a:pt x="122" y="335"/>
                    </a:cubicBezTo>
                    <a:lnTo>
                      <a:pt x="1186" y="1186"/>
                    </a:lnTo>
                    <a:cubicBezTo>
                      <a:pt x="1207" y="1208"/>
                      <a:pt x="1240" y="1218"/>
                      <a:pt x="1275" y="1218"/>
                    </a:cubicBezTo>
                    <a:cubicBezTo>
                      <a:pt x="1339" y="1218"/>
                      <a:pt x="1409" y="1184"/>
                      <a:pt x="1429" y="1125"/>
                    </a:cubicBezTo>
                    <a:cubicBezTo>
                      <a:pt x="1520" y="1065"/>
                      <a:pt x="1490" y="913"/>
                      <a:pt x="1399" y="882"/>
                    </a:cubicBezTo>
                    <a:lnTo>
                      <a:pt x="335" y="31"/>
                    </a:lnTo>
                    <a:cubicBezTo>
                      <a:pt x="335" y="1"/>
                      <a:pt x="274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8890213" y="-4692625"/>
                <a:ext cx="251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90" extrusionOk="0">
                    <a:moveTo>
                      <a:pt x="213" y="1"/>
                    </a:moveTo>
                    <a:cubicBezTo>
                      <a:pt x="153" y="1"/>
                      <a:pt x="122" y="1"/>
                      <a:pt x="92" y="31"/>
                    </a:cubicBezTo>
                    <a:cubicBezTo>
                      <a:pt x="1" y="92"/>
                      <a:pt x="1" y="214"/>
                      <a:pt x="61" y="275"/>
                    </a:cubicBezTo>
                    <a:lnTo>
                      <a:pt x="669" y="1004"/>
                    </a:lnTo>
                    <a:cubicBezTo>
                      <a:pt x="705" y="1057"/>
                      <a:pt x="761" y="1089"/>
                      <a:pt x="813" y="1089"/>
                    </a:cubicBezTo>
                    <a:cubicBezTo>
                      <a:pt x="851" y="1089"/>
                      <a:pt x="887" y="1073"/>
                      <a:pt x="913" y="1034"/>
                    </a:cubicBezTo>
                    <a:cubicBezTo>
                      <a:pt x="1004" y="974"/>
                      <a:pt x="1004" y="852"/>
                      <a:pt x="973" y="791"/>
                    </a:cubicBezTo>
                    <a:lnTo>
                      <a:pt x="365" y="62"/>
                    </a:lnTo>
                    <a:cubicBezTo>
                      <a:pt x="365" y="1"/>
                      <a:pt x="274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8954813" y="-4688825"/>
                <a:ext cx="220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38" extrusionOk="0">
                    <a:moveTo>
                      <a:pt x="243" y="1"/>
                    </a:moveTo>
                    <a:cubicBezTo>
                      <a:pt x="213" y="1"/>
                      <a:pt x="152" y="1"/>
                      <a:pt x="122" y="31"/>
                    </a:cubicBezTo>
                    <a:cubicBezTo>
                      <a:pt x="61" y="92"/>
                      <a:pt x="0" y="214"/>
                      <a:pt x="92" y="305"/>
                    </a:cubicBezTo>
                    <a:lnTo>
                      <a:pt x="517" y="852"/>
                    </a:lnTo>
                    <a:cubicBezTo>
                      <a:pt x="552" y="905"/>
                      <a:pt x="608" y="937"/>
                      <a:pt x="661" y="937"/>
                    </a:cubicBezTo>
                    <a:cubicBezTo>
                      <a:pt x="699" y="937"/>
                      <a:pt x="735" y="921"/>
                      <a:pt x="760" y="882"/>
                    </a:cubicBezTo>
                    <a:cubicBezTo>
                      <a:pt x="851" y="822"/>
                      <a:pt x="882" y="700"/>
                      <a:pt x="821" y="639"/>
                    </a:cubicBezTo>
                    <a:lnTo>
                      <a:pt x="395" y="62"/>
                    </a:lnTo>
                    <a:cubicBezTo>
                      <a:pt x="395" y="1"/>
                      <a:pt x="304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9003438" y="-4703250"/>
                <a:ext cx="28900" cy="323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94" extrusionOk="0">
                    <a:moveTo>
                      <a:pt x="244" y="0"/>
                    </a:moveTo>
                    <a:cubicBezTo>
                      <a:pt x="183" y="0"/>
                      <a:pt x="153" y="0"/>
                      <a:pt x="122" y="31"/>
                    </a:cubicBezTo>
                    <a:cubicBezTo>
                      <a:pt x="31" y="122"/>
                      <a:pt x="1" y="213"/>
                      <a:pt x="92" y="304"/>
                    </a:cubicBezTo>
                    <a:lnTo>
                      <a:pt x="761" y="1216"/>
                    </a:lnTo>
                    <a:cubicBezTo>
                      <a:pt x="818" y="1255"/>
                      <a:pt x="876" y="1293"/>
                      <a:pt x="934" y="1293"/>
                    </a:cubicBezTo>
                    <a:cubicBezTo>
                      <a:pt x="967" y="1293"/>
                      <a:pt x="1001" y="1280"/>
                      <a:pt x="1034" y="1247"/>
                    </a:cubicBezTo>
                    <a:cubicBezTo>
                      <a:pt x="1095" y="1186"/>
                      <a:pt x="1156" y="1064"/>
                      <a:pt x="1064" y="973"/>
                    </a:cubicBezTo>
                    <a:lnTo>
                      <a:pt x="396" y="61"/>
                    </a:lnTo>
                    <a:cubicBezTo>
                      <a:pt x="396" y="31"/>
                      <a:pt x="305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9020913" y="-4733650"/>
                <a:ext cx="2130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46" extrusionOk="0">
                    <a:moveTo>
                      <a:pt x="214" y="1"/>
                    </a:moveTo>
                    <a:cubicBezTo>
                      <a:pt x="183" y="1"/>
                      <a:pt x="153" y="1"/>
                      <a:pt x="92" y="31"/>
                    </a:cubicBezTo>
                    <a:cubicBezTo>
                      <a:pt x="31" y="122"/>
                      <a:pt x="1" y="213"/>
                      <a:pt x="62" y="305"/>
                    </a:cubicBezTo>
                    <a:lnTo>
                      <a:pt x="487" y="882"/>
                    </a:lnTo>
                    <a:cubicBezTo>
                      <a:pt x="525" y="920"/>
                      <a:pt x="585" y="946"/>
                      <a:pt x="648" y="946"/>
                    </a:cubicBezTo>
                    <a:cubicBezTo>
                      <a:pt x="687" y="946"/>
                      <a:pt x="726" y="936"/>
                      <a:pt x="761" y="912"/>
                    </a:cubicBezTo>
                    <a:cubicBezTo>
                      <a:pt x="821" y="821"/>
                      <a:pt x="852" y="730"/>
                      <a:pt x="791" y="639"/>
                    </a:cubicBezTo>
                    <a:lnTo>
                      <a:pt x="365" y="61"/>
                    </a:lnTo>
                    <a:cubicBezTo>
                      <a:pt x="365" y="31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9024713" y="-4783800"/>
                <a:ext cx="2890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48" extrusionOk="0">
                    <a:moveTo>
                      <a:pt x="213" y="0"/>
                    </a:moveTo>
                    <a:cubicBezTo>
                      <a:pt x="183" y="0"/>
                      <a:pt x="153" y="0"/>
                      <a:pt x="92" y="31"/>
                    </a:cubicBezTo>
                    <a:cubicBezTo>
                      <a:pt x="31" y="92"/>
                      <a:pt x="1" y="213"/>
                      <a:pt x="62" y="304"/>
                    </a:cubicBezTo>
                    <a:lnTo>
                      <a:pt x="791" y="1156"/>
                    </a:lnTo>
                    <a:cubicBezTo>
                      <a:pt x="830" y="1214"/>
                      <a:pt x="895" y="1248"/>
                      <a:pt x="960" y="1248"/>
                    </a:cubicBezTo>
                    <a:cubicBezTo>
                      <a:pt x="996" y="1248"/>
                      <a:pt x="1032" y="1238"/>
                      <a:pt x="1065" y="1216"/>
                    </a:cubicBezTo>
                    <a:cubicBezTo>
                      <a:pt x="1125" y="1125"/>
                      <a:pt x="1156" y="1004"/>
                      <a:pt x="1095" y="943"/>
                    </a:cubicBezTo>
                    <a:lnTo>
                      <a:pt x="365" y="61"/>
                    </a:lnTo>
                    <a:cubicBezTo>
                      <a:pt x="335" y="3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9020913" y="-4830925"/>
                <a:ext cx="2282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86" extrusionOk="0">
                    <a:moveTo>
                      <a:pt x="183" y="1"/>
                    </a:moveTo>
                    <a:cubicBezTo>
                      <a:pt x="153" y="1"/>
                      <a:pt x="92" y="62"/>
                      <a:pt x="62" y="62"/>
                    </a:cubicBezTo>
                    <a:cubicBezTo>
                      <a:pt x="1" y="123"/>
                      <a:pt x="1" y="244"/>
                      <a:pt x="31" y="305"/>
                    </a:cubicBezTo>
                    <a:lnTo>
                      <a:pt x="548" y="913"/>
                    </a:lnTo>
                    <a:cubicBezTo>
                      <a:pt x="598" y="963"/>
                      <a:pt x="657" y="986"/>
                      <a:pt x="711" y="986"/>
                    </a:cubicBezTo>
                    <a:cubicBezTo>
                      <a:pt x="755" y="986"/>
                      <a:pt x="794" y="971"/>
                      <a:pt x="821" y="943"/>
                    </a:cubicBezTo>
                    <a:cubicBezTo>
                      <a:pt x="913" y="882"/>
                      <a:pt x="913" y="761"/>
                      <a:pt x="852" y="700"/>
                    </a:cubicBezTo>
                    <a:lnTo>
                      <a:pt x="335" y="92"/>
                    </a:lnTo>
                    <a:cubicBezTo>
                      <a:pt x="305" y="62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9005713" y="-4873475"/>
                <a:ext cx="266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12" extrusionOk="0">
                    <a:moveTo>
                      <a:pt x="183" y="1"/>
                    </a:moveTo>
                    <a:cubicBezTo>
                      <a:pt x="153" y="1"/>
                      <a:pt x="92" y="31"/>
                      <a:pt x="62" y="92"/>
                    </a:cubicBezTo>
                    <a:cubicBezTo>
                      <a:pt x="1" y="153"/>
                      <a:pt x="1" y="274"/>
                      <a:pt x="62" y="335"/>
                    </a:cubicBezTo>
                    <a:lnTo>
                      <a:pt x="700" y="943"/>
                    </a:lnTo>
                    <a:cubicBezTo>
                      <a:pt x="746" y="989"/>
                      <a:pt x="799" y="1011"/>
                      <a:pt x="848" y="1011"/>
                    </a:cubicBezTo>
                    <a:cubicBezTo>
                      <a:pt x="898" y="1011"/>
                      <a:pt x="943" y="989"/>
                      <a:pt x="973" y="943"/>
                    </a:cubicBezTo>
                    <a:cubicBezTo>
                      <a:pt x="1065" y="882"/>
                      <a:pt x="1065" y="761"/>
                      <a:pt x="973" y="669"/>
                    </a:cubicBezTo>
                    <a:lnTo>
                      <a:pt x="335" y="92"/>
                    </a:lnTo>
                    <a:cubicBezTo>
                      <a:pt x="305" y="31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8916813" y="-4709600"/>
                <a:ext cx="20550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26" extrusionOk="0">
                    <a:moveTo>
                      <a:pt x="260" y="0"/>
                    </a:moveTo>
                    <a:cubicBezTo>
                      <a:pt x="244" y="0"/>
                      <a:pt x="228" y="4"/>
                      <a:pt x="213" y="11"/>
                    </a:cubicBezTo>
                    <a:cubicBezTo>
                      <a:pt x="153" y="11"/>
                      <a:pt x="122" y="11"/>
                      <a:pt x="122" y="72"/>
                    </a:cubicBezTo>
                    <a:cubicBezTo>
                      <a:pt x="61" y="133"/>
                      <a:pt x="1" y="254"/>
                      <a:pt x="61" y="315"/>
                    </a:cubicBezTo>
                    <a:lnTo>
                      <a:pt x="426" y="923"/>
                    </a:lnTo>
                    <a:cubicBezTo>
                      <a:pt x="494" y="992"/>
                      <a:pt x="563" y="1026"/>
                      <a:pt x="631" y="1026"/>
                    </a:cubicBezTo>
                    <a:cubicBezTo>
                      <a:pt x="654" y="1026"/>
                      <a:pt x="677" y="1022"/>
                      <a:pt x="700" y="1014"/>
                    </a:cubicBezTo>
                    <a:cubicBezTo>
                      <a:pt x="760" y="954"/>
                      <a:pt x="821" y="802"/>
                      <a:pt x="760" y="741"/>
                    </a:cubicBezTo>
                    <a:lnTo>
                      <a:pt x="396" y="133"/>
                    </a:lnTo>
                    <a:cubicBezTo>
                      <a:pt x="372" y="40"/>
                      <a:pt x="314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8302813" y="-5170325"/>
                <a:ext cx="290300" cy="184450"/>
              </a:xfrm>
              <a:custGeom>
                <a:avLst/>
                <a:gdLst/>
                <a:ahLst/>
                <a:cxnLst/>
                <a:rect l="l" t="t" r="r" b="b"/>
                <a:pathLst>
                  <a:path w="11612" h="7378" extrusionOk="0">
                    <a:moveTo>
                      <a:pt x="6827" y="0"/>
                    </a:moveTo>
                    <a:cubicBezTo>
                      <a:pt x="6404" y="0"/>
                      <a:pt x="5979" y="49"/>
                      <a:pt x="5563" y="142"/>
                    </a:cubicBezTo>
                    <a:cubicBezTo>
                      <a:pt x="4135" y="476"/>
                      <a:pt x="2797" y="1358"/>
                      <a:pt x="1825" y="2452"/>
                    </a:cubicBezTo>
                    <a:cubicBezTo>
                      <a:pt x="973" y="3364"/>
                      <a:pt x="335" y="4489"/>
                      <a:pt x="183" y="5765"/>
                    </a:cubicBezTo>
                    <a:cubicBezTo>
                      <a:pt x="153" y="6160"/>
                      <a:pt x="1" y="7133"/>
                      <a:pt x="487" y="7346"/>
                    </a:cubicBezTo>
                    <a:cubicBezTo>
                      <a:pt x="534" y="7367"/>
                      <a:pt x="591" y="7377"/>
                      <a:pt x="655" y="7377"/>
                    </a:cubicBezTo>
                    <a:cubicBezTo>
                      <a:pt x="1131" y="7377"/>
                      <a:pt x="2020" y="6842"/>
                      <a:pt x="2341" y="6708"/>
                    </a:cubicBezTo>
                    <a:cubicBezTo>
                      <a:pt x="5168" y="5644"/>
                      <a:pt x="8147" y="5036"/>
                      <a:pt x="11186" y="5005"/>
                    </a:cubicBezTo>
                    <a:cubicBezTo>
                      <a:pt x="11612" y="3546"/>
                      <a:pt x="10974" y="1935"/>
                      <a:pt x="9819" y="1024"/>
                    </a:cubicBezTo>
                    <a:cubicBezTo>
                      <a:pt x="8986" y="322"/>
                      <a:pt x="7917" y="0"/>
                      <a:pt x="68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7733663" y="-5504375"/>
                <a:ext cx="721150" cy="418850"/>
              </a:xfrm>
              <a:custGeom>
                <a:avLst/>
                <a:gdLst/>
                <a:ahLst/>
                <a:cxnLst/>
                <a:rect l="l" t="t" r="r" b="b"/>
                <a:pathLst>
                  <a:path w="28846" h="16754" extrusionOk="0">
                    <a:moveTo>
                      <a:pt x="2641" y="1"/>
                    </a:moveTo>
                    <a:cubicBezTo>
                      <a:pt x="2420" y="1"/>
                      <a:pt x="2198" y="3"/>
                      <a:pt x="1976" y="8"/>
                    </a:cubicBezTo>
                    <a:cubicBezTo>
                      <a:pt x="882" y="8"/>
                      <a:pt x="0" y="890"/>
                      <a:pt x="0" y="1984"/>
                    </a:cubicBezTo>
                    <a:cubicBezTo>
                      <a:pt x="0" y="3123"/>
                      <a:pt x="940" y="3983"/>
                      <a:pt x="2030" y="3983"/>
                    </a:cubicBezTo>
                    <a:cubicBezTo>
                      <a:pt x="2133" y="3983"/>
                      <a:pt x="2236" y="3975"/>
                      <a:pt x="2341" y="3960"/>
                    </a:cubicBezTo>
                    <a:cubicBezTo>
                      <a:pt x="3537" y="3771"/>
                      <a:pt x="4745" y="3678"/>
                      <a:pt x="5952" y="3678"/>
                    </a:cubicBezTo>
                    <a:cubicBezTo>
                      <a:pt x="9407" y="3678"/>
                      <a:pt x="12849" y="4441"/>
                      <a:pt x="15958" y="5905"/>
                    </a:cubicBezTo>
                    <a:cubicBezTo>
                      <a:pt x="18724" y="7182"/>
                      <a:pt x="21186" y="9066"/>
                      <a:pt x="23162" y="11346"/>
                    </a:cubicBezTo>
                    <a:cubicBezTo>
                      <a:pt x="24195" y="12471"/>
                      <a:pt x="25107" y="13686"/>
                      <a:pt x="25898" y="15024"/>
                    </a:cubicBezTo>
                    <a:cubicBezTo>
                      <a:pt x="26514" y="15992"/>
                      <a:pt x="26907" y="16754"/>
                      <a:pt x="27712" y="16754"/>
                    </a:cubicBezTo>
                    <a:cubicBezTo>
                      <a:pt x="28019" y="16754"/>
                      <a:pt x="28385" y="16643"/>
                      <a:pt x="28846" y="16392"/>
                    </a:cubicBezTo>
                    <a:cubicBezTo>
                      <a:pt x="26809" y="11103"/>
                      <a:pt x="21764" y="6483"/>
                      <a:pt x="16992" y="3777"/>
                    </a:cubicBezTo>
                    <a:cubicBezTo>
                      <a:pt x="12627" y="1304"/>
                      <a:pt x="7621" y="1"/>
                      <a:pt x="2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5" name="Google Shape;1025;p13"/>
          <p:cNvSpPr txBox="1">
            <a:spLocks noGrp="1"/>
          </p:cNvSpPr>
          <p:nvPr>
            <p:ph type="title" idx="9" hasCustomPrompt="1"/>
          </p:nvPr>
        </p:nvSpPr>
        <p:spPr>
          <a:xfrm>
            <a:off x="2724772" y="2251695"/>
            <a:ext cx="16944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593" y="2251695"/>
            <a:ext cx="16944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7" name="Google Shape;1027;p13"/>
          <p:cNvSpPr txBox="1">
            <a:spLocks noGrp="1"/>
          </p:cNvSpPr>
          <p:nvPr>
            <p:ph type="title" idx="14" hasCustomPrompt="1"/>
          </p:nvPr>
        </p:nvSpPr>
        <p:spPr>
          <a:xfrm>
            <a:off x="6726400" y="2251695"/>
            <a:ext cx="16944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8" name="Google Shape;1028;p13"/>
          <p:cNvSpPr txBox="1">
            <a:spLocks noGrp="1"/>
          </p:cNvSpPr>
          <p:nvPr>
            <p:ph type="title" idx="15"/>
          </p:nvPr>
        </p:nvSpPr>
        <p:spPr>
          <a:xfrm>
            <a:off x="1416300" y="559975"/>
            <a:ext cx="6311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2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"/>
          <p:cNvSpPr txBox="1">
            <a:spLocks noGrp="1"/>
          </p:cNvSpPr>
          <p:nvPr>
            <p:ph type="title"/>
          </p:nvPr>
        </p:nvSpPr>
        <p:spPr>
          <a:xfrm>
            <a:off x="5278809" y="3486600"/>
            <a:ext cx="3152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Char char="-"/>
              <a:defRPr sz="2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4"/>
          <p:cNvSpPr txBox="1">
            <a:spLocks noGrp="1"/>
          </p:cNvSpPr>
          <p:nvPr>
            <p:ph type="subTitle" idx="1"/>
          </p:nvPr>
        </p:nvSpPr>
        <p:spPr>
          <a:xfrm>
            <a:off x="3158075" y="1250700"/>
            <a:ext cx="5273400" cy="215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2" name="Google Shape;1032;p14"/>
          <p:cNvSpPr/>
          <p:nvPr/>
        </p:nvSpPr>
        <p:spPr>
          <a:xfrm flipH="1">
            <a:off x="6412613" y="0"/>
            <a:ext cx="2731388" cy="1403129"/>
          </a:xfrm>
          <a:custGeom>
            <a:avLst/>
            <a:gdLst/>
            <a:ahLst/>
            <a:cxnLst/>
            <a:rect l="l" t="t" r="r" b="b"/>
            <a:pathLst>
              <a:path w="66324" h="34071" extrusionOk="0">
                <a:moveTo>
                  <a:pt x="0" y="1"/>
                </a:moveTo>
                <a:lnTo>
                  <a:pt x="0" y="34044"/>
                </a:lnTo>
                <a:cubicBezTo>
                  <a:pt x="400" y="34062"/>
                  <a:pt x="791" y="34071"/>
                  <a:pt x="1174" y="34071"/>
                </a:cubicBezTo>
                <a:cubicBezTo>
                  <a:pt x="16802" y="34071"/>
                  <a:pt x="18522" y="19211"/>
                  <a:pt x="20183" y="13040"/>
                </a:cubicBezTo>
                <a:cubicBezTo>
                  <a:pt x="21453" y="8369"/>
                  <a:pt x="25712" y="6503"/>
                  <a:pt x="30897" y="6503"/>
                </a:cubicBezTo>
                <a:cubicBezTo>
                  <a:pt x="33032" y="6503"/>
                  <a:pt x="35325" y="6819"/>
                  <a:pt x="37630" y="7387"/>
                </a:cubicBezTo>
                <a:cubicBezTo>
                  <a:pt x="43084" y="8729"/>
                  <a:pt x="48769" y="10983"/>
                  <a:pt x="54116" y="10983"/>
                </a:cubicBezTo>
                <a:cubicBezTo>
                  <a:pt x="56518" y="10983"/>
                  <a:pt x="58851" y="10528"/>
                  <a:pt x="61065" y="9332"/>
                </a:cubicBezTo>
                <a:cubicBezTo>
                  <a:pt x="66324" y="6475"/>
                  <a:pt x="65321" y="2098"/>
                  <a:pt x="64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4"/>
          <p:cNvSpPr/>
          <p:nvPr/>
        </p:nvSpPr>
        <p:spPr>
          <a:xfrm flipH="1">
            <a:off x="2691411" y="4123900"/>
            <a:ext cx="3923689" cy="1127368"/>
          </a:xfrm>
          <a:custGeom>
            <a:avLst/>
            <a:gdLst/>
            <a:ahLst/>
            <a:cxnLst/>
            <a:rect l="l" t="t" r="r" b="b"/>
            <a:pathLst>
              <a:path w="142034" h="46876" extrusionOk="0">
                <a:moveTo>
                  <a:pt x="142034" y="45981"/>
                </a:moveTo>
                <a:cubicBezTo>
                  <a:pt x="121590" y="45981"/>
                  <a:pt x="99369" y="39893"/>
                  <a:pt x="83848" y="26586"/>
                </a:cubicBezTo>
                <a:cubicBezTo>
                  <a:pt x="76374" y="20178"/>
                  <a:pt x="60785" y="5988"/>
                  <a:pt x="69227" y="924"/>
                </a:cubicBezTo>
                <a:cubicBezTo>
                  <a:pt x="73570" y="-1681"/>
                  <a:pt x="80944" y="1654"/>
                  <a:pt x="83549" y="5997"/>
                </a:cubicBezTo>
                <a:cubicBezTo>
                  <a:pt x="85967" y="10028"/>
                  <a:pt x="86422" y="18275"/>
                  <a:pt x="82057" y="20021"/>
                </a:cubicBezTo>
                <a:cubicBezTo>
                  <a:pt x="64543" y="27029"/>
                  <a:pt x="44567" y="9459"/>
                  <a:pt x="25960" y="12561"/>
                </a:cubicBezTo>
                <a:cubicBezTo>
                  <a:pt x="21437" y="13315"/>
                  <a:pt x="21055" y="21826"/>
                  <a:pt x="22976" y="25989"/>
                </a:cubicBezTo>
                <a:cubicBezTo>
                  <a:pt x="24956" y="30279"/>
                  <a:pt x="31434" y="33679"/>
                  <a:pt x="30137" y="38223"/>
                </a:cubicBezTo>
                <a:cubicBezTo>
                  <a:pt x="27268" y="48273"/>
                  <a:pt x="7390" y="39486"/>
                  <a:pt x="0" y="46876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_1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23"/>
          <p:cNvGrpSpPr/>
          <p:nvPr/>
        </p:nvGrpSpPr>
        <p:grpSpPr>
          <a:xfrm>
            <a:off x="0" y="-426949"/>
            <a:ext cx="9230966" cy="2514417"/>
            <a:chOff x="0" y="-426949"/>
            <a:chExt cx="9230966" cy="2514417"/>
          </a:xfrm>
        </p:grpSpPr>
        <p:sp>
          <p:nvSpPr>
            <p:cNvPr id="1637" name="Google Shape;1637;p23"/>
            <p:cNvSpPr/>
            <p:nvPr/>
          </p:nvSpPr>
          <p:spPr>
            <a:xfrm>
              <a:off x="7146951" y="0"/>
              <a:ext cx="1997248" cy="1538054"/>
            </a:xfrm>
            <a:custGeom>
              <a:avLst/>
              <a:gdLst/>
              <a:ahLst/>
              <a:cxnLst/>
              <a:rect l="l" t="t" r="r" b="b"/>
              <a:pathLst>
                <a:path w="71766" h="55271" extrusionOk="0">
                  <a:moveTo>
                    <a:pt x="3192" y="1"/>
                  </a:moveTo>
                  <a:cubicBezTo>
                    <a:pt x="1582" y="6779"/>
                    <a:pt x="1" y="21430"/>
                    <a:pt x="12919" y="28299"/>
                  </a:cubicBezTo>
                  <a:cubicBezTo>
                    <a:pt x="30001" y="37418"/>
                    <a:pt x="47479" y="29819"/>
                    <a:pt x="52798" y="40640"/>
                  </a:cubicBezTo>
                  <a:cubicBezTo>
                    <a:pt x="57143" y="49466"/>
                    <a:pt x="63110" y="55271"/>
                    <a:pt x="69571" y="55271"/>
                  </a:cubicBezTo>
                  <a:cubicBezTo>
                    <a:pt x="70297" y="55271"/>
                    <a:pt x="71029" y="55198"/>
                    <a:pt x="71765" y="55047"/>
                  </a:cubicBezTo>
                  <a:lnTo>
                    <a:pt x="71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0" y="0"/>
              <a:ext cx="2872951" cy="2087467"/>
            </a:xfrm>
            <a:custGeom>
              <a:avLst/>
              <a:gdLst/>
              <a:ahLst/>
              <a:cxnLst/>
              <a:rect l="l" t="t" r="r" b="b"/>
              <a:pathLst>
                <a:path w="41643" h="34232" extrusionOk="0">
                  <a:moveTo>
                    <a:pt x="0" y="0"/>
                  </a:moveTo>
                  <a:lnTo>
                    <a:pt x="0" y="33283"/>
                  </a:lnTo>
                  <a:cubicBezTo>
                    <a:pt x="1408" y="33928"/>
                    <a:pt x="2977" y="34232"/>
                    <a:pt x="4596" y="34232"/>
                  </a:cubicBezTo>
                  <a:cubicBezTo>
                    <a:pt x="5878" y="34232"/>
                    <a:pt x="7191" y="34041"/>
                    <a:pt x="8481" y="33678"/>
                  </a:cubicBezTo>
                  <a:cubicBezTo>
                    <a:pt x="13192" y="32341"/>
                    <a:pt x="14864" y="26353"/>
                    <a:pt x="14256" y="20000"/>
                  </a:cubicBezTo>
                  <a:cubicBezTo>
                    <a:pt x="13343" y="10222"/>
                    <a:pt x="17598" y="5343"/>
                    <a:pt x="23392" y="5343"/>
                  </a:cubicBezTo>
                  <a:cubicBezTo>
                    <a:pt x="24353" y="5343"/>
                    <a:pt x="25355" y="5477"/>
                    <a:pt x="26384" y="5745"/>
                  </a:cubicBezTo>
                  <a:cubicBezTo>
                    <a:pt x="27831" y="6128"/>
                    <a:pt x="29407" y="6321"/>
                    <a:pt x="30979" y="6321"/>
                  </a:cubicBezTo>
                  <a:cubicBezTo>
                    <a:pt x="36145" y="6321"/>
                    <a:pt x="41269" y="4241"/>
                    <a:pt x="4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 rot="7200044">
              <a:off x="7329388" y="-111130"/>
              <a:ext cx="1632389" cy="1564116"/>
            </a:xfrm>
            <a:custGeom>
              <a:avLst/>
              <a:gdLst/>
              <a:ahLst/>
              <a:cxnLst/>
              <a:rect l="l" t="t" r="r" b="b"/>
              <a:pathLst>
                <a:path w="65297" h="62566" extrusionOk="0">
                  <a:moveTo>
                    <a:pt x="48571" y="0"/>
                  </a:moveTo>
                  <a:cubicBezTo>
                    <a:pt x="47091" y="0"/>
                    <a:pt x="46645" y="2248"/>
                    <a:pt x="46451" y="3411"/>
                  </a:cubicBezTo>
                  <a:cubicBezTo>
                    <a:pt x="45995" y="5995"/>
                    <a:pt x="46329" y="8609"/>
                    <a:pt x="46755" y="11193"/>
                  </a:cubicBezTo>
                  <a:cubicBezTo>
                    <a:pt x="46785" y="11345"/>
                    <a:pt x="46937" y="11405"/>
                    <a:pt x="47059" y="11405"/>
                  </a:cubicBezTo>
                  <a:cubicBezTo>
                    <a:pt x="45083" y="12530"/>
                    <a:pt x="43138" y="13655"/>
                    <a:pt x="41253" y="14870"/>
                  </a:cubicBezTo>
                  <a:cubicBezTo>
                    <a:pt x="42500" y="13138"/>
                    <a:pt x="43412" y="11101"/>
                    <a:pt x="43837" y="8974"/>
                  </a:cubicBezTo>
                  <a:cubicBezTo>
                    <a:pt x="44050" y="7971"/>
                    <a:pt x="44962" y="3898"/>
                    <a:pt x="43108" y="3654"/>
                  </a:cubicBezTo>
                  <a:cubicBezTo>
                    <a:pt x="43063" y="3649"/>
                    <a:pt x="43018" y="3646"/>
                    <a:pt x="42974" y="3646"/>
                  </a:cubicBezTo>
                  <a:cubicBezTo>
                    <a:pt x="41322" y="3646"/>
                    <a:pt x="40333" y="7453"/>
                    <a:pt x="40007" y="8579"/>
                  </a:cubicBezTo>
                  <a:cubicBezTo>
                    <a:pt x="39399" y="10919"/>
                    <a:pt x="39369" y="13351"/>
                    <a:pt x="39916" y="15722"/>
                  </a:cubicBezTo>
                  <a:lnTo>
                    <a:pt x="39825" y="15782"/>
                  </a:lnTo>
                  <a:cubicBezTo>
                    <a:pt x="39156" y="16238"/>
                    <a:pt x="38457" y="16694"/>
                    <a:pt x="37788" y="17181"/>
                  </a:cubicBezTo>
                  <a:cubicBezTo>
                    <a:pt x="36694" y="17940"/>
                    <a:pt x="35600" y="18761"/>
                    <a:pt x="34536" y="19521"/>
                  </a:cubicBezTo>
                  <a:cubicBezTo>
                    <a:pt x="35569" y="17545"/>
                    <a:pt x="36451" y="15478"/>
                    <a:pt x="36876" y="13320"/>
                  </a:cubicBezTo>
                  <a:cubicBezTo>
                    <a:pt x="37150" y="11922"/>
                    <a:pt x="37697" y="8335"/>
                    <a:pt x="36025" y="7545"/>
                  </a:cubicBezTo>
                  <a:cubicBezTo>
                    <a:pt x="35793" y="7436"/>
                    <a:pt x="35580" y="7387"/>
                    <a:pt x="35383" y="7387"/>
                  </a:cubicBezTo>
                  <a:cubicBezTo>
                    <a:pt x="33883" y="7387"/>
                    <a:pt x="33380" y="10259"/>
                    <a:pt x="33138" y="11253"/>
                  </a:cubicBezTo>
                  <a:cubicBezTo>
                    <a:pt x="32499" y="14232"/>
                    <a:pt x="32347" y="17241"/>
                    <a:pt x="32712" y="20220"/>
                  </a:cubicBezTo>
                  <a:cubicBezTo>
                    <a:pt x="32758" y="20381"/>
                    <a:pt x="32874" y="20455"/>
                    <a:pt x="32994" y="20455"/>
                  </a:cubicBezTo>
                  <a:cubicBezTo>
                    <a:pt x="33032" y="20455"/>
                    <a:pt x="33070" y="20448"/>
                    <a:pt x="33107" y="20433"/>
                  </a:cubicBezTo>
                  <a:cubicBezTo>
                    <a:pt x="33107" y="20494"/>
                    <a:pt x="33138" y="20524"/>
                    <a:pt x="33229" y="20585"/>
                  </a:cubicBezTo>
                  <a:cubicBezTo>
                    <a:pt x="30828" y="22439"/>
                    <a:pt x="28518" y="24384"/>
                    <a:pt x="26268" y="26390"/>
                  </a:cubicBezTo>
                  <a:cubicBezTo>
                    <a:pt x="27515" y="24172"/>
                    <a:pt x="28305" y="21679"/>
                    <a:pt x="28457" y="19126"/>
                  </a:cubicBezTo>
                  <a:cubicBezTo>
                    <a:pt x="28578" y="17636"/>
                    <a:pt x="28457" y="16177"/>
                    <a:pt x="28214" y="14688"/>
                  </a:cubicBezTo>
                  <a:cubicBezTo>
                    <a:pt x="28062" y="13867"/>
                    <a:pt x="27819" y="12621"/>
                    <a:pt x="26937" y="12287"/>
                  </a:cubicBezTo>
                  <a:cubicBezTo>
                    <a:pt x="26735" y="12204"/>
                    <a:pt x="26549" y="12166"/>
                    <a:pt x="26377" y="12166"/>
                  </a:cubicBezTo>
                  <a:cubicBezTo>
                    <a:pt x="24581" y="12166"/>
                    <a:pt x="24345" y="16311"/>
                    <a:pt x="24262" y="17393"/>
                  </a:cubicBezTo>
                  <a:cubicBezTo>
                    <a:pt x="23897" y="20646"/>
                    <a:pt x="24201" y="23928"/>
                    <a:pt x="25053" y="27059"/>
                  </a:cubicBezTo>
                  <a:cubicBezTo>
                    <a:pt x="25022" y="27181"/>
                    <a:pt x="25053" y="27302"/>
                    <a:pt x="25174" y="27393"/>
                  </a:cubicBezTo>
                  <a:lnTo>
                    <a:pt x="25174" y="27424"/>
                  </a:lnTo>
                  <a:cubicBezTo>
                    <a:pt x="23198" y="29278"/>
                    <a:pt x="21253" y="31193"/>
                    <a:pt x="19429" y="33199"/>
                  </a:cubicBezTo>
                  <a:cubicBezTo>
                    <a:pt x="20554" y="31011"/>
                    <a:pt x="21223" y="28640"/>
                    <a:pt x="21223" y="26147"/>
                  </a:cubicBezTo>
                  <a:cubicBezTo>
                    <a:pt x="21223" y="24749"/>
                    <a:pt x="21223" y="20433"/>
                    <a:pt x="19125" y="20281"/>
                  </a:cubicBezTo>
                  <a:cubicBezTo>
                    <a:pt x="19087" y="20278"/>
                    <a:pt x="19048" y="20277"/>
                    <a:pt x="19011" y="20277"/>
                  </a:cubicBezTo>
                  <a:cubicBezTo>
                    <a:pt x="16893" y="20277"/>
                    <a:pt x="16509" y="24409"/>
                    <a:pt x="16390" y="25813"/>
                  </a:cubicBezTo>
                  <a:cubicBezTo>
                    <a:pt x="16116" y="28731"/>
                    <a:pt x="16724" y="31679"/>
                    <a:pt x="18061" y="34293"/>
                  </a:cubicBezTo>
                  <a:cubicBezTo>
                    <a:pt x="18092" y="34354"/>
                    <a:pt x="18183" y="34415"/>
                    <a:pt x="18244" y="34445"/>
                  </a:cubicBezTo>
                  <a:cubicBezTo>
                    <a:pt x="15934" y="37029"/>
                    <a:pt x="13715" y="39704"/>
                    <a:pt x="11678" y="42470"/>
                  </a:cubicBezTo>
                  <a:cubicBezTo>
                    <a:pt x="12925" y="39947"/>
                    <a:pt x="13624" y="37211"/>
                    <a:pt x="13563" y="34445"/>
                  </a:cubicBezTo>
                  <a:cubicBezTo>
                    <a:pt x="13533" y="32994"/>
                    <a:pt x="13475" y="28630"/>
                    <a:pt x="11168" y="28630"/>
                  </a:cubicBezTo>
                  <a:cubicBezTo>
                    <a:pt x="11107" y="28630"/>
                    <a:pt x="11044" y="28633"/>
                    <a:pt x="10979" y="28640"/>
                  </a:cubicBezTo>
                  <a:cubicBezTo>
                    <a:pt x="8608" y="28852"/>
                    <a:pt x="8821" y="33199"/>
                    <a:pt x="8821" y="34810"/>
                  </a:cubicBezTo>
                  <a:cubicBezTo>
                    <a:pt x="8821" y="37667"/>
                    <a:pt x="9399" y="40464"/>
                    <a:pt x="10371" y="43078"/>
                  </a:cubicBezTo>
                  <a:cubicBezTo>
                    <a:pt x="10189" y="43138"/>
                    <a:pt x="10067" y="43412"/>
                    <a:pt x="10280" y="43534"/>
                  </a:cubicBezTo>
                  <a:cubicBezTo>
                    <a:pt x="10371" y="43594"/>
                    <a:pt x="10523" y="43716"/>
                    <a:pt x="10645" y="43777"/>
                  </a:cubicBezTo>
                  <a:cubicBezTo>
                    <a:pt x="8912" y="46208"/>
                    <a:pt x="7241" y="48731"/>
                    <a:pt x="5660" y="51315"/>
                  </a:cubicBezTo>
                  <a:cubicBezTo>
                    <a:pt x="6511" y="48640"/>
                    <a:pt x="6785" y="45874"/>
                    <a:pt x="6390" y="43108"/>
                  </a:cubicBezTo>
                  <a:cubicBezTo>
                    <a:pt x="6249" y="42041"/>
                    <a:pt x="5797" y="37913"/>
                    <a:pt x="3980" y="37913"/>
                  </a:cubicBezTo>
                  <a:cubicBezTo>
                    <a:pt x="3830" y="37913"/>
                    <a:pt x="3671" y="37941"/>
                    <a:pt x="3502" y="38002"/>
                  </a:cubicBezTo>
                  <a:cubicBezTo>
                    <a:pt x="2985" y="38427"/>
                    <a:pt x="2712" y="39309"/>
                    <a:pt x="2651" y="40008"/>
                  </a:cubicBezTo>
                  <a:cubicBezTo>
                    <a:pt x="2408" y="41315"/>
                    <a:pt x="2438" y="42774"/>
                    <a:pt x="2560" y="44111"/>
                  </a:cubicBezTo>
                  <a:cubicBezTo>
                    <a:pt x="2742" y="47181"/>
                    <a:pt x="3593" y="50129"/>
                    <a:pt x="4870" y="52926"/>
                  </a:cubicBezTo>
                  <a:cubicBezTo>
                    <a:pt x="4870" y="52956"/>
                    <a:pt x="4931" y="52956"/>
                    <a:pt x="4931" y="52987"/>
                  </a:cubicBezTo>
                  <a:cubicBezTo>
                    <a:pt x="3168" y="55996"/>
                    <a:pt x="1526" y="59066"/>
                    <a:pt x="98" y="62227"/>
                  </a:cubicBezTo>
                  <a:cubicBezTo>
                    <a:pt x="1" y="62421"/>
                    <a:pt x="164" y="62565"/>
                    <a:pt x="334" y="62565"/>
                  </a:cubicBezTo>
                  <a:cubicBezTo>
                    <a:pt x="430" y="62565"/>
                    <a:pt x="529" y="62519"/>
                    <a:pt x="584" y="62409"/>
                  </a:cubicBezTo>
                  <a:cubicBezTo>
                    <a:pt x="1982" y="59370"/>
                    <a:pt x="3532" y="56361"/>
                    <a:pt x="5265" y="53443"/>
                  </a:cubicBezTo>
                  <a:cubicBezTo>
                    <a:pt x="5307" y="53485"/>
                    <a:pt x="5379" y="53542"/>
                    <a:pt x="5460" y="53542"/>
                  </a:cubicBezTo>
                  <a:cubicBezTo>
                    <a:pt x="5495" y="53542"/>
                    <a:pt x="5532" y="53531"/>
                    <a:pt x="5569" y="53503"/>
                  </a:cubicBezTo>
                  <a:cubicBezTo>
                    <a:pt x="5660" y="53473"/>
                    <a:pt x="5812" y="53412"/>
                    <a:pt x="5934" y="53382"/>
                  </a:cubicBezTo>
                  <a:cubicBezTo>
                    <a:pt x="8639" y="55205"/>
                    <a:pt x="11526" y="56725"/>
                    <a:pt x="14536" y="57880"/>
                  </a:cubicBezTo>
                  <a:cubicBezTo>
                    <a:pt x="15169" y="58128"/>
                    <a:pt x="16152" y="58426"/>
                    <a:pt x="16995" y="58426"/>
                  </a:cubicBezTo>
                  <a:cubicBezTo>
                    <a:pt x="18013" y="58426"/>
                    <a:pt x="18828" y="57992"/>
                    <a:pt x="18578" y="56513"/>
                  </a:cubicBezTo>
                  <a:cubicBezTo>
                    <a:pt x="18213" y="54324"/>
                    <a:pt x="14779" y="52956"/>
                    <a:pt x="12925" y="52439"/>
                  </a:cubicBezTo>
                  <a:cubicBezTo>
                    <a:pt x="11945" y="52182"/>
                    <a:pt x="10949" y="52055"/>
                    <a:pt x="9957" y="52055"/>
                  </a:cubicBezTo>
                  <a:cubicBezTo>
                    <a:pt x="8610" y="52055"/>
                    <a:pt x="7272" y="52288"/>
                    <a:pt x="5994" y="52743"/>
                  </a:cubicBezTo>
                  <a:cubicBezTo>
                    <a:pt x="5903" y="52683"/>
                    <a:pt x="5782" y="52652"/>
                    <a:pt x="5721" y="52561"/>
                  </a:cubicBezTo>
                  <a:cubicBezTo>
                    <a:pt x="6663" y="50920"/>
                    <a:pt x="7697" y="49339"/>
                    <a:pt x="8700" y="47789"/>
                  </a:cubicBezTo>
                  <a:cubicBezTo>
                    <a:pt x="9520" y="46573"/>
                    <a:pt x="10341" y="45388"/>
                    <a:pt x="11192" y="44202"/>
                  </a:cubicBezTo>
                  <a:cubicBezTo>
                    <a:pt x="13411" y="45874"/>
                    <a:pt x="15812" y="47515"/>
                    <a:pt x="18578" y="48093"/>
                  </a:cubicBezTo>
                  <a:cubicBezTo>
                    <a:pt x="19161" y="48216"/>
                    <a:pt x="20024" y="48339"/>
                    <a:pt x="20912" y="48339"/>
                  </a:cubicBezTo>
                  <a:cubicBezTo>
                    <a:pt x="22434" y="48339"/>
                    <a:pt x="24030" y="47978"/>
                    <a:pt x="24414" y="46634"/>
                  </a:cubicBezTo>
                  <a:cubicBezTo>
                    <a:pt x="25022" y="44476"/>
                    <a:pt x="21162" y="43746"/>
                    <a:pt x="19855" y="43412"/>
                  </a:cubicBezTo>
                  <a:cubicBezTo>
                    <a:pt x="18207" y="43024"/>
                    <a:pt x="16535" y="42834"/>
                    <a:pt x="14862" y="42834"/>
                  </a:cubicBezTo>
                  <a:cubicBezTo>
                    <a:pt x="13911" y="42834"/>
                    <a:pt x="12960" y="42896"/>
                    <a:pt x="12013" y="43017"/>
                  </a:cubicBezTo>
                  <a:cubicBezTo>
                    <a:pt x="14232" y="40068"/>
                    <a:pt x="16572" y="37181"/>
                    <a:pt x="19095" y="34445"/>
                  </a:cubicBezTo>
                  <a:cubicBezTo>
                    <a:pt x="19125" y="34445"/>
                    <a:pt x="19156" y="34445"/>
                    <a:pt x="19156" y="34415"/>
                  </a:cubicBezTo>
                  <a:cubicBezTo>
                    <a:pt x="21679" y="35570"/>
                    <a:pt x="23776" y="37637"/>
                    <a:pt x="26481" y="38245"/>
                  </a:cubicBezTo>
                  <a:cubicBezTo>
                    <a:pt x="26843" y="38328"/>
                    <a:pt x="27294" y="38381"/>
                    <a:pt x="27766" y="38381"/>
                  </a:cubicBezTo>
                  <a:cubicBezTo>
                    <a:pt x="29200" y="38381"/>
                    <a:pt x="30828" y="37892"/>
                    <a:pt x="30736" y="36269"/>
                  </a:cubicBezTo>
                  <a:cubicBezTo>
                    <a:pt x="30615" y="34202"/>
                    <a:pt x="27667" y="33716"/>
                    <a:pt x="26116" y="33442"/>
                  </a:cubicBezTo>
                  <a:cubicBezTo>
                    <a:pt x="25277" y="33298"/>
                    <a:pt x="24433" y="33230"/>
                    <a:pt x="23590" y="33230"/>
                  </a:cubicBezTo>
                  <a:cubicBezTo>
                    <a:pt x="22296" y="33230"/>
                    <a:pt x="21003" y="33391"/>
                    <a:pt x="19733" y="33685"/>
                  </a:cubicBezTo>
                  <a:cubicBezTo>
                    <a:pt x="21679" y="31588"/>
                    <a:pt x="23685" y="29582"/>
                    <a:pt x="25782" y="27606"/>
                  </a:cubicBezTo>
                  <a:cubicBezTo>
                    <a:pt x="27503" y="28769"/>
                    <a:pt x="33762" y="32693"/>
                    <a:pt x="37098" y="32693"/>
                  </a:cubicBezTo>
                  <a:cubicBezTo>
                    <a:pt x="38299" y="32693"/>
                    <a:pt x="39120" y="32185"/>
                    <a:pt x="39217" y="30859"/>
                  </a:cubicBezTo>
                  <a:cubicBezTo>
                    <a:pt x="39399" y="28518"/>
                    <a:pt x="36360" y="27059"/>
                    <a:pt x="34506" y="26573"/>
                  </a:cubicBezTo>
                  <a:cubicBezTo>
                    <a:pt x="33406" y="26278"/>
                    <a:pt x="32288" y="26160"/>
                    <a:pt x="31163" y="26160"/>
                  </a:cubicBezTo>
                  <a:cubicBezTo>
                    <a:pt x="29739" y="26160"/>
                    <a:pt x="28303" y="26348"/>
                    <a:pt x="26876" y="26603"/>
                  </a:cubicBezTo>
                  <a:cubicBezTo>
                    <a:pt x="28882" y="24779"/>
                    <a:pt x="30980" y="23047"/>
                    <a:pt x="33107" y="21406"/>
                  </a:cubicBezTo>
                  <a:cubicBezTo>
                    <a:pt x="34506" y="23320"/>
                    <a:pt x="36360" y="24840"/>
                    <a:pt x="38548" y="25783"/>
                  </a:cubicBezTo>
                  <a:cubicBezTo>
                    <a:pt x="39280" y="26108"/>
                    <a:pt x="40343" y="26494"/>
                    <a:pt x="41303" y="26494"/>
                  </a:cubicBezTo>
                  <a:cubicBezTo>
                    <a:pt x="42137" y="26494"/>
                    <a:pt x="42894" y="26203"/>
                    <a:pt x="43290" y="25327"/>
                  </a:cubicBezTo>
                  <a:cubicBezTo>
                    <a:pt x="43959" y="23776"/>
                    <a:pt x="42226" y="22287"/>
                    <a:pt x="41041" y="21649"/>
                  </a:cubicBezTo>
                  <a:cubicBezTo>
                    <a:pt x="39095" y="20524"/>
                    <a:pt x="36907" y="20281"/>
                    <a:pt x="34749" y="20159"/>
                  </a:cubicBezTo>
                  <a:cubicBezTo>
                    <a:pt x="36420" y="18913"/>
                    <a:pt x="38153" y="17697"/>
                    <a:pt x="39916" y="16512"/>
                  </a:cubicBezTo>
                  <a:cubicBezTo>
                    <a:pt x="41861" y="18396"/>
                    <a:pt x="44141" y="19886"/>
                    <a:pt x="46664" y="20889"/>
                  </a:cubicBezTo>
                  <a:cubicBezTo>
                    <a:pt x="47409" y="21177"/>
                    <a:pt x="48541" y="21597"/>
                    <a:pt x="49550" y="21597"/>
                  </a:cubicBezTo>
                  <a:cubicBezTo>
                    <a:pt x="50352" y="21597"/>
                    <a:pt x="51076" y="21332"/>
                    <a:pt x="51466" y="20524"/>
                  </a:cubicBezTo>
                  <a:cubicBezTo>
                    <a:pt x="52409" y="18548"/>
                    <a:pt x="49977" y="16968"/>
                    <a:pt x="48457" y="16360"/>
                  </a:cubicBezTo>
                  <a:cubicBezTo>
                    <a:pt x="47101" y="15834"/>
                    <a:pt x="45670" y="15659"/>
                    <a:pt x="44232" y="15659"/>
                  </a:cubicBezTo>
                  <a:cubicBezTo>
                    <a:pt x="43090" y="15659"/>
                    <a:pt x="41944" y="15769"/>
                    <a:pt x="40828" y="15904"/>
                  </a:cubicBezTo>
                  <a:cubicBezTo>
                    <a:pt x="44171" y="13685"/>
                    <a:pt x="47667" y="11679"/>
                    <a:pt x="51223" y="9855"/>
                  </a:cubicBezTo>
                  <a:cubicBezTo>
                    <a:pt x="51345" y="9855"/>
                    <a:pt x="51497" y="9825"/>
                    <a:pt x="51618" y="9825"/>
                  </a:cubicBezTo>
                  <a:cubicBezTo>
                    <a:pt x="51527" y="9886"/>
                    <a:pt x="51497" y="10007"/>
                    <a:pt x="51406" y="10098"/>
                  </a:cubicBezTo>
                  <a:cubicBezTo>
                    <a:pt x="51277" y="10313"/>
                    <a:pt x="51467" y="10528"/>
                    <a:pt x="51643" y="10528"/>
                  </a:cubicBezTo>
                  <a:cubicBezTo>
                    <a:pt x="51716" y="10528"/>
                    <a:pt x="51787" y="10491"/>
                    <a:pt x="51831" y="10402"/>
                  </a:cubicBezTo>
                  <a:cubicBezTo>
                    <a:pt x="51983" y="10159"/>
                    <a:pt x="52135" y="9946"/>
                    <a:pt x="52287" y="9673"/>
                  </a:cubicBezTo>
                  <a:cubicBezTo>
                    <a:pt x="55175" y="9247"/>
                    <a:pt x="58093" y="8670"/>
                    <a:pt x="60646" y="7211"/>
                  </a:cubicBezTo>
                  <a:cubicBezTo>
                    <a:pt x="61862" y="6512"/>
                    <a:pt x="65296" y="4262"/>
                    <a:pt x="63837" y="2439"/>
                  </a:cubicBezTo>
                  <a:cubicBezTo>
                    <a:pt x="63469" y="1959"/>
                    <a:pt x="62950" y="1771"/>
                    <a:pt x="62360" y="1771"/>
                  </a:cubicBezTo>
                  <a:cubicBezTo>
                    <a:pt x="60709" y="1771"/>
                    <a:pt x="58509" y="3240"/>
                    <a:pt x="57546" y="3867"/>
                  </a:cubicBezTo>
                  <a:cubicBezTo>
                    <a:pt x="55479" y="5144"/>
                    <a:pt x="53746" y="6785"/>
                    <a:pt x="52287" y="8731"/>
                  </a:cubicBezTo>
                  <a:cubicBezTo>
                    <a:pt x="52257" y="8731"/>
                    <a:pt x="52226" y="8731"/>
                    <a:pt x="52196" y="8761"/>
                  </a:cubicBezTo>
                  <a:cubicBezTo>
                    <a:pt x="50919" y="9369"/>
                    <a:pt x="49643" y="10007"/>
                    <a:pt x="48427" y="10706"/>
                  </a:cubicBezTo>
                  <a:cubicBezTo>
                    <a:pt x="49795" y="8974"/>
                    <a:pt x="50615" y="6937"/>
                    <a:pt x="50767" y="4779"/>
                  </a:cubicBezTo>
                  <a:cubicBezTo>
                    <a:pt x="50889" y="3290"/>
                    <a:pt x="50889" y="554"/>
                    <a:pt x="49035" y="68"/>
                  </a:cubicBezTo>
                  <a:cubicBezTo>
                    <a:pt x="48870" y="22"/>
                    <a:pt x="48715" y="0"/>
                    <a:pt x="48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23"/>
            <p:cNvGrpSpPr/>
            <p:nvPr/>
          </p:nvGrpSpPr>
          <p:grpSpPr>
            <a:xfrm flipH="1">
              <a:off x="486363" y="314825"/>
              <a:ext cx="825275" cy="795350"/>
              <a:chOff x="5582325" y="5643000"/>
              <a:chExt cx="825275" cy="795350"/>
            </a:xfrm>
          </p:grpSpPr>
          <p:sp>
            <p:nvSpPr>
              <p:cNvPr id="1641" name="Google Shape;1641;p23"/>
              <p:cNvSpPr/>
              <p:nvPr/>
            </p:nvSpPr>
            <p:spPr>
              <a:xfrm>
                <a:off x="5634750" y="6061700"/>
                <a:ext cx="348825" cy="29375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750" extrusionOk="0">
                    <a:moveTo>
                      <a:pt x="11825" y="1"/>
                    </a:moveTo>
                    <a:cubicBezTo>
                      <a:pt x="9553" y="767"/>
                      <a:pt x="7159" y="1139"/>
                      <a:pt x="4730" y="1139"/>
                    </a:cubicBezTo>
                    <a:cubicBezTo>
                      <a:pt x="4461" y="1139"/>
                      <a:pt x="4192" y="1134"/>
                      <a:pt x="3922" y="1125"/>
                    </a:cubicBezTo>
                    <a:cubicBezTo>
                      <a:pt x="3629" y="1107"/>
                      <a:pt x="3327" y="1089"/>
                      <a:pt x="3028" y="1089"/>
                    </a:cubicBezTo>
                    <a:cubicBezTo>
                      <a:pt x="2335" y="1089"/>
                      <a:pt x="1656" y="1187"/>
                      <a:pt x="1126" y="1612"/>
                    </a:cubicBezTo>
                    <a:cubicBezTo>
                      <a:pt x="487" y="2128"/>
                      <a:pt x="274" y="3010"/>
                      <a:pt x="153" y="3861"/>
                    </a:cubicBezTo>
                    <a:cubicBezTo>
                      <a:pt x="1" y="5259"/>
                      <a:pt x="122" y="6688"/>
                      <a:pt x="426" y="8055"/>
                    </a:cubicBezTo>
                    <a:cubicBezTo>
                      <a:pt x="578" y="8724"/>
                      <a:pt x="822" y="9362"/>
                      <a:pt x="1186" y="9849"/>
                    </a:cubicBezTo>
                    <a:cubicBezTo>
                      <a:pt x="1581" y="10396"/>
                      <a:pt x="2189" y="10791"/>
                      <a:pt x="2828" y="10852"/>
                    </a:cubicBezTo>
                    <a:cubicBezTo>
                      <a:pt x="2860" y="10853"/>
                      <a:pt x="2893" y="10854"/>
                      <a:pt x="2925" y="10854"/>
                    </a:cubicBezTo>
                    <a:cubicBezTo>
                      <a:pt x="3347" y="10854"/>
                      <a:pt x="3767" y="10728"/>
                      <a:pt x="4176" y="10728"/>
                    </a:cubicBezTo>
                    <a:cubicBezTo>
                      <a:pt x="4326" y="10728"/>
                      <a:pt x="4475" y="10745"/>
                      <a:pt x="4621" y="10791"/>
                    </a:cubicBezTo>
                    <a:cubicBezTo>
                      <a:pt x="4955" y="10913"/>
                      <a:pt x="5259" y="11156"/>
                      <a:pt x="5563" y="11338"/>
                    </a:cubicBezTo>
                    <a:cubicBezTo>
                      <a:pt x="6047" y="11622"/>
                      <a:pt x="6593" y="11750"/>
                      <a:pt x="7150" y="11750"/>
                    </a:cubicBezTo>
                    <a:cubicBezTo>
                      <a:pt x="8203" y="11750"/>
                      <a:pt x="9297" y="11294"/>
                      <a:pt x="10092" y="10578"/>
                    </a:cubicBezTo>
                    <a:cubicBezTo>
                      <a:pt x="11308" y="9484"/>
                      <a:pt x="11946" y="7903"/>
                      <a:pt x="12402" y="6353"/>
                    </a:cubicBezTo>
                    <a:cubicBezTo>
                      <a:pt x="12858" y="4803"/>
                      <a:pt x="13193" y="3162"/>
                      <a:pt x="13953" y="1703"/>
                    </a:cubicBezTo>
                    <a:lnTo>
                      <a:pt x="118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3"/>
              <p:cNvSpPr/>
              <p:nvPr/>
            </p:nvSpPr>
            <p:spPr>
              <a:xfrm>
                <a:off x="5700100" y="6061700"/>
                <a:ext cx="28270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9591" extrusionOk="0">
                    <a:moveTo>
                      <a:pt x="9606" y="1"/>
                    </a:moveTo>
                    <a:cubicBezTo>
                      <a:pt x="7810" y="599"/>
                      <a:pt x="5947" y="908"/>
                      <a:pt x="4074" y="908"/>
                    </a:cubicBezTo>
                    <a:cubicBezTo>
                      <a:pt x="3760" y="908"/>
                      <a:pt x="3446" y="900"/>
                      <a:pt x="3132" y="882"/>
                    </a:cubicBezTo>
                    <a:cubicBezTo>
                      <a:pt x="2940" y="875"/>
                      <a:pt x="2743" y="867"/>
                      <a:pt x="2546" y="867"/>
                    </a:cubicBezTo>
                    <a:cubicBezTo>
                      <a:pt x="1930" y="867"/>
                      <a:pt x="1312" y="939"/>
                      <a:pt x="852" y="1308"/>
                    </a:cubicBezTo>
                    <a:cubicBezTo>
                      <a:pt x="335" y="1733"/>
                      <a:pt x="183" y="2432"/>
                      <a:pt x="92" y="3131"/>
                    </a:cubicBezTo>
                    <a:cubicBezTo>
                      <a:pt x="1" y="4256"/>
                      <a:pt x="62" y="5441"/>
                      <a:pt x="335" y="6596"/>
                    </a:cubicBezTo>
                    <a:cubicBezTo>
                      <a:pt x="457" y="7113"/>
                      <a:pt x="639" y="7600"/>
                      <a:pt x="943" y="8055"/>
                    </a:cubicBezTo>
                    <a:cubicBezTo>
                      <a:pt x="1247" y="8481"/>
                      <a:pt x="1733" y="8815"/>
                      <a:pt x="2281" y="8876"/>
                    </a:cubicBezTo>
                    <a:cubicBezTo>
                      <a:pt x="2310" y="8878"/>
                      <a:pt x="2339" y="8879"/>
                      <a:pt x="2368" y="8879"/>
                    </a:cubicBezTo>
                    <a:cubicBezTo>
                      <a:pt x="2708" y="8879"/>
                      <a:pt x="3046" y="8765"/>
                      <a:pt x="3374" y="8765"/>
                    </a:cubicBezTo>
                    <a:cubicBezTo>
                      <a:pt x="3487" y="8765"/>
                      <a:pt x="3599" y="8779"/>
                      <a:pt x="3709" y="8815"/>
                    </a:cubicBezTo>
                    <a:cubicBezTo>
                      <a:pt x="3983" y="8907"/>
                      <a:pt x="4256" y="9089"/>
                      <a:pt x="4469" y="9241"/>
                    </a:cubicBezTo>
                    <a:cubicBezTo>
                      <a:pt x="4869" y="9483"/>
                      <a:pt x="5317" y="9590"/>
                      <a:pt x="5772" y="9590"/>
                    </a:cubicBezTo>
                    <a:cubicBezTo>
                      <a:pt x="6629" y="9590"/>
                      <a:pt x="7511" y="9209"/>
                      <a:pt x="8147" y="8633"/>
                    </a:cubicBezTo>
                    <a:cubicBezTo>
                      <a:pt x="9150" y="7721"/>
                      <a:pt x="9667" y="6445"/>
                      <a:pt x="10062" y="5168"/>
                    </a:cubicBezTo>
                    <a:cubicBezTo>
                      <a:pt x="10427" y="3891"/>
                      <a:pt x="10700" y="2554"/>
                      <a:pt x="11308" y="1368"/>
                    </a:cubicBezTo>
                    <a:lnTo>
                      <a:pt x="96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3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3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3"/>
              <p:cNvSpPr/>
              <p:nvPr/>
            </p:nvSpPr>
            <p:spPr>
              <a:xfrm>
                <a:off x="5842200" y="6070825"/>
                <a:ext cx="25687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33" extrusionOk="0">
                    <a:moveTo>
                      <a:pt x="7630" y="0"/>
                    </a:moveTo>
                    <a:lnTo>
                      <a:pt x="5472" y="152"/>
                    </a:lnTo>
                    <a:cubicBezTo>
                      <a:pt x="4439" y="2006"/>
                      <a:pt x="3071" y="3648"/>
                      <a:pt x="1460" y="5016"/>
                    </a:cubicBezTo>
                    <a:cubicBezTo>
                      <a:pt x="852" y="5502"/>
                      <a:pt x="183" y="6019"/>
                      <a:pt x="92" y="6779"/>
                    </a:cubicBezTo>
                    <a:cubicBezTo>
                      <a:pt x="1" y="7447"/>
                      <a:pt x="335" y="8086"/>
                      <a:pt x="730" y="8602"/>
                    </a:cubicBezTo>
                    <a:cubicBezTo>
                      <a:pt x="1399" y="9514"/>
                      <a:pt x="2220" y="10335"/>
                      <a:pt x="3162" y="10943"/>
                    </a:cubicBezTo>
                    <a:cubicBezTo>
                      <a:pt x="3588" y="11247"/>
                      <a:pt x="4074" y="11460"/>
                      <a:pt x="4560" y="11581"/>
                    </a:cubicBezTo>
                    <a:cubicBezTo>
                      <a:pt x="4696" y="11615"/>
                      <a:pt x="4840" y="11633"/>
                      <a:pt x="4985" y="11633"/>
                    </a:cubicBezTo>
                    <a:cubicBezTo>
                      <a:pt x="5358" y="11633"/>
                      <a:pt x="5743" y="11518"/>
                      <a:pt x="6050" y="11277"/>
                    </a:cubicBezTo>
                    <a:cubicBezTo>
                      <a:pt x="6414" y="10973"/>
                      <a:pt x="6658" y="10517"/>
                      <a:pt x="7053" y="10274"/>
                    </a:cubicBezTo>
                    <a:cubicBezTo>
                      <a:pt x="7326" y="10183"/>
                      <a:pt x="7600" y="10122"/>
                      <a:pt x="7904" y="10092"/>
                    </a:cubicBezTo>
                    <a:cubicBezTo>
                      <a:pt x="9150" y="9818"/>
                      <a:pt x="10031" y="8542"/>
                      <a:pt x="10153" y="7235"/>
                    </a:cubicBezTo>
                    <a:cubicBezTo>
                      <a:pt x="10275" y="5958"/>
                      <a:pt x="9788" y="4712"/>
                      <a:pt x="9241" y="3526"/>
                    </a:cubicBezTo>
                    <a:cubicBezTo>
                      <a:pt x="8664" y="2341"/>
                      <a:pt x="7965" y="1247"/>
                      <a:pt x="7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3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3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3"/>
              <p:cNvSpPr/>
              <p:nvPr/>
            </p:nvSpPr>
            <p:spPr>
              <a:xfrm>
                <a:off x="5651475" y="5839950"/>
                <a:ext cx="28877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191" extrusionOk="0">
                    <a:moveTo>
                      <a:pt x="5095" y="1"/>
                    </a:moveTo>
                    <a:cubicBezTo>
                      <a:pt x="4578" y="1"/>
                      <a:pt x="4050" y="241"/>
                      <a:pt x="3618" y="481"/>
                    </a:cubicBezTo>
                    <a:cubicBezTo>
                      <a:pt x="2615" y="1059"/>
                      <a:pt x="1703" y="1788"/>
                      <a:pt x="973" y="2640"/>
                    </a:cubicBezTo>
                    <a:cubicBezTo>
                      <a:pt x="639" y="3035"/>
                      <a:pt x="335" y="3491"/>
                      <a:pt x="153" y="3977"/>
                    </a:cubicBezTo>
                    <a:cubicBezTo>
                      <a:pt x="1" y="4463"/>
                      <a:pt x="1" y="5041"/>
                      <a:pt x="274" y="5497"/>
                    </a:cubicBezTo>
                    <a:cubicBezTo>
                      <a:pt x="517" y="5922"/>
                      <a:pt x="943" y="6196"/>
                      <a:pt x="1125" y="6652"/>
                    </a:cubicBezTo>
                    <a:cubicBezTo>
                      <a:pt x="1247" y="6895"/>
                      <a:pt x="1216" y="7199"/>
                      <a:pt x="1247" y="7503"/>
                    </a:cubicBezTo>
                    <a:cubicBezTo>
                      <a:pt x="1368" y="8810"/>
                      <a:pt x="2584" y="9843"/>
                      <a:pt x="3830" y="10086"/>
                    </a:cubicBezTo>
                    <a:cubicBezTo>
                      <a:pt x="4176" y="10159"/>
                      <a:pt x="4522" y="10191"/>
                      <a:pt x="4867" y="10191"/>
                    </a:cubicBezTo>
                    <a:cubicBezTo>
                      <a:pt x="5827" y="10191"/>
                      <a:pt x="6782" y="9944"/>
                      <a:pt x="7721" y="9631"/>
                    </a:cubicBezTo>
                    <a:cubicBezTo>
                      <a:pt x="8967" y="9235"/>
                      <a:pt x="10183" y="8688"/>
                      <a:pt x="11460" y="8506"/>
                    </a:cubicBezTo>
                    <a:lnTo>
                      <a:pt x="11551" y="6348"/>
                    </a:lnTo>
                    <a:cubicBezTo>
                      <a:pt x="9849" y="5041"/>
                      <a:pt x="8329" y="3491"/>
                      <a:pt x="7144" y="1667"/>
                    </a:cubicBezTo>
                    <a:cubicBezTo>
                      <a:pt x="6718" y="1029"/>
                      <a:pt x="6262" y="269"/>
                      <a:pt x="5502" y="56"/>
                    </a:cubicBezTo>
                    <a:cubicBezTo>
                      <a:pt x="5369" y="18"/>
                      <a:pt x="5232" y="1"/>
                      <a:pt x="50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3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3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3"/>
              <p:cNvSpPr/>
              <p:nvPr/>
            </p:nvSpPr>
            <p:spPr>
              <a:xfrm>
                <a:off x="6042050" y="6045750"/>
                <a:ext cx="2591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10335" extrusionOk="0">
                    <a:moveTo>
                      <a:pt x="943" y="0"/>
                    </a:moveTo>
                    <a:lnTo>
                      <a:pt x="1" y="2067"/>
                    </a:lnTo>
                    <a:cubicBezTo>
                      <a:pt x="1126" y="3830"/>
                      <a:pt x="1916" y="5867"/>
                      <a:pt x="2372" y="7934"/>
                    </a:cubicBezTo>
                    <a:cubicBezTo>
                      <a:pt x="2524" y="8693"/>
                      <a:pt x="2676" y="9545"/>
                      <a:pt x="3344" y="10000"/>
                    </a:cubicBezTo>
                    <a:cubicBezTo>
                      <a:pt x="3711" y="10259"/>
                      <a:pt x="4186" y="10335"/>
                      <a:pt x="4658" y="10335"/>
                    </a:cubicBezTo>
                    <a:cubicBezTo>
                      <a:pt x="4851" y="10335"/>
                      <a:pt x="5044" y="10322"/>
                      <a:pt x="5229" y="10304"/>
                    </a:cubicBezTo>
                    <a:cubicBezTo>
                      <a:pt x="6384" y="10152"/>
                      <a:pt x="7448" y="9757"/>
                      <a:pt x="8451" y="9241"/>
                    </a:cubicBezTo>
                    <a:cubicBezTo>
                      <a:pt x="8907" y="8997"/>
                      <a:pt x="9363" y="8693"/>
                      <a:pt x="9728" y="8298"/>
                    </a:cubicBezTo>
                    <a:cubicBezTo>
                      <a:pt x="10062" y="7873"/>
                      <a:pt x="10244" y="7326"/>
                      <a:pt x="10184" y="6839"/>
                    </a:cubicBezTo>
                    <a:cubicBezTo>
                      <a:pt x="10092" y="6383"/>
                      <a:pt x="9788" y="5958"/>
                      <a:pt x="9788" y="5472"/>
                    </a:cubicBezTo>
                    <a:cubicBezTo>
                      <a:pt x="9788" y="5168"/>
                      <a:pt x="9940" y="4894"/>
                      <a:pt x="10032" y="4620"/>
                    </a:cubicBezTo>
                    <a:cubicBezTo>
                      <a:pt x="10366" y="3374"/>
                      <a:pt x="9636" y="2006"/>
                      <a:pt x="8542" y="1277"/>
                    </a:cubicBezTo>
                    <a:cubicBezTo>
                      <a:pt x="7478" y="578"/>
                      <a:pt x="6111" y="395"/>
                      <a:pt x="4803" y="304"/>
                    </a:cubicBezTo>
                    <a:cubicBezTo>
                      <a:pt x="3527" y="213"/>
                      <a:pt x="2189" y="304"/>
                      <a:pt x="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3"/>
              <p:cNvSpPr/>
              <p:nvPr/>
            </p:nvSpPr>
            <p:spPr>
              <a:xfrm>
                <a:off x="5725175" y="5643000"/>
                <a:ext cx="302475" cy="367050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4682" extrusionOk="0">
                    <a:moveTo>
                      <a:pt x="5563" y="1"/>
                    </a:moveTo>
                    <a:cubicBezTo>
                      <a:pt x="4925" y="1"/>
                      <a:pt x="4226" y="31"/>
                      <a:pt x="3618" y="305"/>
                    </a:cubicBezTo>
                    <a:cubicBezTo>
                      <a:pt x="3010" y="548"/>
                      <a:pt x="2493" y="1034"/>
                      <a:pt x="2250" y="1642"/>
                    </a:cubicBezTo>
                    <a:cubicBezTo>
                      <a:pt x="2068" y="2220"/>
                      <a:pt x="2189" y="2858"/>
                      <a:pt x="1885" y="3375"/>
                    </a:cubicBezTo>
                    <a:cubicBezTo>
                      <a:pt x="1673" y="3679"/>
                      <a:pt x="1369" y="3922"/>
                      <a:pt x="1156" y="4195"/>
                    </a:cubicBezTo>
                    <a:cubicBezTo>
                      <a:pt x="1" y="5350"/>
                      <a:pt x="1" y="7296"/>
                      <a:pt x="761" y="8755"/>
                    </a:cubicBezTo>
                    <a:cubicBezTo>
                      <a:pt x="1521" y="10183"/>
                      <a:pt x="2889" y="11217"/>
                      <a:pt x="4317" y="12037"/>
                    </a:cubicBezTo>
                    <a:cubicBezTo>
                      <a:pt x="5715" y="12888"/>
                      <a:pt x="7205" y="13618"/>
                      <a:pt x="8421" y="14682"/>
                    </a:cubicBezTo>
                    <a:lnTo>
                      <a:pt x="10609" y="13010"/>
                    </a:lnTo>
                    <a:cubicBezTo>
                      <a:pt x="10427" y="10335"/>
                      <a:pt x="10731" y="7630"/>
                      <a:pt x="11491" y="5077"/>
                    </a:cubicBezTo>
                    <a:cubicBezTo>
                      <a:pt x="11764" y="4195"/>
                      <a:pt x="12098" y="3162"/>
                      <a:pt x="11673" y="2250"/>
                    </a:cubicBezTo>
                    <a:cubicBezTo>
                      <a:pt x="11339" y="1490"/>
                      <a:pt x="10487" y="1065"/>
                      <a:pt x="9728" y="761"/>
                    </a:cubicBezTo>
                    <a:cubicBezTo>
                      <a:pt x="8421" y="274"/>
                      <a:pt x="6992" y="1"/>
                      <a:pt x="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3"/>
              <p:cNvSpPr/>
              <p:nvPr/>
            </p:nvSpPr>
            <p:spPr>
              <a:xfrm>
                <a:off x="5768500" y="5703025"/>
                <a:ext cx="241675" cy="29412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1765" extrusionOk="0">
                    <a:moveTo>
                      <a:pt x="4438" y="1"/>
                    </a:moveTo>
                    <a:cubicBezTo>
                      <a:pt x="3891" y="1"/>
                      <a:pt x="3374" y="31"/>
                      <a:pt x="2888" y="214"/>
                    </a:cubicBezTo>
                    <a:cubicBezTo>
                      <a:pt x="2371" y="396"/>
                      <a:pt x="1976" y="791"/>
                      <a:pt x="1763" y="1278"/>
                    </a:cubicBezTo>
                    <a:cubicBezTo>
                      <a:pt x="1611" y="1733"/>
                      <a:pt x="1703" y="2281"/>
                      <a:pt x="1460" y="2676"/>
                    </a:cubicBezTo>
                    <a:cubicBezTo>
                      <a:pt x="1308" y="2949"/>
                      <a:pt x="1095" y="3101"/>
                      <a:pt x="912" y="3344"/>
                    </a:cubicBezTo>
                    <a:cubicBezTo>
                      <a:pt x="1" y="4287"/>
                      <a:pt x="1" y="5837"/>
                      <a:pt x="608" y="6992"/>
                    </a:cubicBezTo>
                    <a:cubicBezTo>
                      <a:pt x="1216" y="8117"/>
                      <a:pt x="2311" y="8968"/>
                      <a:pt x="3435" y="9636"/>
                    </a:cubicBezTo>
                    <a:cubicBezTo>
                      <a:pt x="4590" y="10335"/>
                      <a:pt x="5776" y="10913"/>
                      <a:pt x="6748" y="11764"/>
                    </a:cubicBezTo>
                    <a:lnTo>
                      <a:pt x="8451" y="10396"/>
                    </a:lnTo>
                    <a:cubicBezTo>
                      <a:pt x="8299" y="8269"/>
                      <a:pt x="8542" y="6110"/>
                      <a:pt x="9180" y="4074"/>
                    </a:cubicBezTo>
                    <a:cubicBezTo>
                      <a:pt x="9423" y="3314"/>
                      <a:pt x="9666" y="2493"/>
                      <a:pt x="9332" y="1794"/>
                    </a:cubicBezTo>
                    <a:cubicBezTo>
                      <a:pt x="9058" y="1156"/>
                      <a:pt x="8390" y="822"/>
                      <a:pt x="7782" y="609"/>
                    </a:cubicBezTo>
                    <a:cubicBezTo>
                      <a:pt x="6718" y="214"/>
                      <a:pt x="5563" y="1"/>
                      <a:pt x="44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3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3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3"/>
              <p:cNvSpPr/>
              <p:nvPr/>
            </p:nvSpPr>
            <p:spPr>
              <a:xfrm>
                <a:off x="5975200" y="5721300"/>
                <a:ext cx="260650" cy="271275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0851" extrusionOk="0">
                    <a:moveTo>
                      <a:pt x="6638" y="1"/>
                    </a:moveTo>
                    <a:cubicBezTo>
                      <a:pt x="6498" y="1"/>
                      <a:pt x="6362" y="19"/>
                      <a:pt x="6231" y="60"/>
                    </a:cubicBezTo>
                    <a:cubicBezTo>
                      <a:pt x="5775" y="182"/>
                      <a:pt x="5350" y="547"/>
                      <a:pt x="4863" y="607"/>
                    </a:cubicBezTo>
                    <a:cubicBezTo>
                      <a:pt x="4560" y="607"/>
                      <a:pt x="4286" y="516"/>
                      <a:pt x="3982" y="455"/>
                    </a:cubicBezTo>
                    <a:cubicBezTo>
                      <a:pt x="3835" y="428"/>
                      <a:pt x="3687" y="415"/>
                      <a:pt x="3540" y="415"/>
                    </a:cubicBezTo>
                    <a:cubicBezTo>
                      <a:pt x="2383" y="415"/>
                      <a:pt x="1269" y="1227"/>
                      <a:pt x="730" y="2279"/>
                    </a:cubicBezTo>
                    <a:cubicBezTo>
                      <a:pt x="122" y="3434"/>
                      <a:pt x="0" y="4863"/>
                      <a:pt x="91" y="6170"/>
                    </a:cubicBezTo>
                    <a:cubicBezTo>
                      <a:pt x="152" y="7507"/>
                      <a:pt x="335" y="8845"/>
                      <a:pt x="152" y="10182"/>
                    </a:cubicBezTo>
                    <a:lnTo>
                      <a:pt x="2249" y="10851"/>
                    </a:lnTo>
                    <a:cubicBezTo>
                      <a:pt x="3982" y="9513"/>
                      <a:pt x="5958" y="8510"/>
                      <a:pt x="8055" y="7841"/>
                    </a:cubicBezTo>
                    <a:cubicBezTo>
                      <a:pt x="8815" y="7629"/>
                      <a:pt x="9666" y="7386"/>
                      <a:pt x="10061" y="6717"/>
                    </a:cubicBezTo>
                    <a:cubicBezTo>
                      <a:pt x="10426" y="6139"/>
                      <a:pt x="10335" y="5379"/>
                      <a:pt x="10183" y="4741"/>
                    </a:cubicBezTo>
                    <a:cubicBezTo>
                      <a:pt x="9909" y="3586"/>
                      <a:pt x="9423" y="2522"/>
                      <a:pt x="8815" y="1550"/>
                    </a:cubicBezTo>
                    <a:cubicBezTo>
                      <a:pt x="8511" y="1094"/>
                      <a:pt x="8177" y="668"/>
                      <a:pt x="7751" y="364"/>
                    </a:cubicBezTo>
                    <a:cubicBezTo>
                      <a:pt x="7417" y="142"/>
                      <a:pt x="7018" y="1"/>
                      <a:pt x="6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3"/>
              <p:cNvSpPr/>
              <p:nvPr/>
            </p:nvSpPr>
            <p:spPr>
              <a:xfrm>
                <a:off x="6029150" y="5827250"/>
                <a:ext cx="378450" cy="3055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221" extrusionOk="0">
                    <a:moveTo>
                      <a:pt x="8646" y="1"/>
                    </a:moveTo>
                    <a:cubicBezTo>
                      <a:pt x="8218" y="1"/>
                      <a:pt x="7790" y="58"/>
                      <a:pt x="7386" y="169"/>
                    </a:cubicBezTo>
                    <a:cubicBezTo>
                      <a:pt x="5836" y="564"/>
                      <a:pt x="4529" y="1719"/>
                      <a:pt x="3435" y="2935"/>
                    </a:cubicBezTo>
                    <a:cubicBezTo>
                      <a:pt x="2341" y="4120"/>
                      <a:pt x="1307" y="5427"/>
                      <a:pt x="0" y="6400"/>
                    </a:cubicBezTo>
                    <a:lnTo>
                      <a:pt x="1155" y="8862"/>
                    </a:lnTo>
                    <a:cubicBezTo>
                      <a:pt x="3800" y="9227"/>
                      <a:pt x="6353" y="10078"/>
                      <a:pt x="8724" y="11354"/>
                    </a:cubicBezTo>
                    <a:cubicBezTo>
                      <a:pt x="9424" y="11743"/>
                      <a:pt x="10212" y="12221"/>
                      <a:pt x="11032" y="12221"/>
                    </a:cubicBezTo>
                    <a:cubicBezTo>
                      <a:pt x="11174" y="12221"/>
                      <a:pt x="11316" y="12206"/>
                      <a:pt x="11459" y="12175"/>
                    </a:cubicBezTo>
                    <a:cubicBezTo>
                      <a:pt x="12250" y="11962"/>
                      <a:pt x="12858" y="11294"/>
                      <a:pt x="13283" y="10564"/>
                    </a:cubicBezTo>
                    <a:cubicBezTo>
                      <a:pt x="14043" y="9348"/>
                      <a:pt x="14560" y="8011"/>
                      <a:pt x="14894" y="6643"/>
                    </a:cubicBezTo>
                    <a:cubicBezTo>
                      <a:pt x="15046" y="6005"/>
                      <a:pt x="15137" y="5366"/>
                      <a:pt x="15016" y="4728"/>
                    </a:cubicBezTo>
                    <a:cubicBezTo>
                      <a:pt x="14894" y="4059"/>
                      <a:pt x="14560" y="3421"/>
                      <a:pt x="13982" y="3117"/>
                    </a:cubicBezTo>
                    <a:cubicBezTo>
                      <a:pt x="13466" y="2813"/>
                      <a:pt x="12827" y="2783"/>
                      <a:pt x="12371" y="2357"/>
                    </a:cubicBezTo>
                    <a:cubicBezTo>
                      <a:pt x="12098" y="2144"/>
                      <a:pt x="11946" y="1780"/>
                      <a:pt x="11763" y="1476"/>
                    </a:cubicBezTo>
                    <a:cubicBezTo>
                      <a:pt x="11089" y="464"/>
                      <a:pt x="9865" y="1"/>
                      <a:pt x="8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3"/>
              <p:cNvSpPr/>
              <p:nvPr/>
            </p:nvSpPr>
            <p:spPr>
              <a:xfrm>
                <a:off x="6026875" y="5857975"/>
                <a:ext cx="302450" cy="2440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9762" extrusionOk="0">
                    <a:moveTo>
                      <a:pt x="6842" y="1"/>
                    </a:moveTo>
                    <a:cubicBezTo>
                      <a:pt x="6513" y="1"/>
                      <a:pt x="6182" y="43"/>
                      <a:pt x="5866" y="125"/>
                    </a:cubicBezTo>
                    <a:cubicBezTo>
                      <a:pt x="4620" y="490"/>
                      <a:pt x="3587" y="1402"/>
                      <a:pt x="2736" y="2344"/>
                    </a:cubicBezTo>
                    <a:cubicBezTo>
                      <a:pt x="1854" y="3286"/>
                      <a:pt x="1003" y="4320"/>
                      <a:pt x="0" y="5110"/>
                    </a:cubicBezTo>
                    <a:lnTo>
                      <a:pt x="1003" y="7055"/>
                    </a:lnTo>
                    <a:cubicBezTo>
                      <a:pt x="3100" y="7359"/>
                      <a:pt x="5167" y="8058"/>
                      <a:pt x="7021" y="9062"/>
                    </a:cubicBezTo>
                    <a:cubicBezTo>
                      <a:pt x="7595" y="9400"/>
                      <a:pt x="8213" y="9762"/>
                      <a:pt x="8857" y="9762"/>
                    </a:cubicBezTo>
                    <a:cubicBezTo>
                      <a:pt x="8964" y="9762"/>
                      <a:pt x="9071" y="9752"/>
                      <a:pt x="9180" y="9730"/>
                    </a:cubicBezTo>
                    <a:cubicBezTo>
                      <a:pt x="9818" y="9578"/>
                      <a:pt x="10274" y="9001"/>
                      <a:pt x="10639" y="8454"/>
                    </a:cubicBezTo>
                    <a:cubicBezTo>
                      <a:pt x="11246" y="7511"/>
                      <a:pt x="11642" y="6447"/>
                      <a:pt x="11915" y="5353"/>
                    </a:cubicBezTo>
                    <a:cubicBezTo>
                      <a:pt x="12037" y="4867"/>
                      <a:pt x="12098" y="4320"/>
                      <a:pt x="12006" y="3773"/>
                    </a:cubicBezTo>
                    <a:cubicBezTo>
                      <a:pt x="11915" y="3256"/>
                      <a:pt x="11611" y="2770"/>
                      <a:pt x="11155" y="2496"/>
                    </a:cubicBezTo>
                    <a:cubicBezTo>
                      <a:pt x="10730" y="2253"/>
                      <a:pt x="10213" y="2223"/>
                      <a:pt x="9879" y="1888"/>
                    </a:cubicBezTo>
                    <a:cubicBezTo>
                      <a:pt x="9635" y="1706"/>
                      <a:pt x="9514" y="1432"/>
                      <a:pt x="9362" y="1189"/>
                    </a:cubicBezTo>
                    <a:cubicBezTo>
                      <a:pt x="8836" y="388"/>
                      <a:pt x="7844" y="1"/>
                      <a:pt x="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3"/>
              <p:cNvSpPr/>
              <p:nvPr/>
            </p:nvSpPr>
            <p:spPr>
              <a:xfrm>
                <a:off x="5859625" y="5826850"/>
                <a:ext cx="117875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5140" extrusionOk="0">
                    <a:moveTo>
                      <a:pt x="362" y="0"/>
                    </a:moveTo>
                    <a:cubicBezTo>
                      <a:pt x="184" y="0"/>
                      <a:pt x="1" y="267"/>
                      <a:pt x="185" y="428"/>
                    </a:cubicBezTo>
                    <a:cubicBezTo>
                      <a:pt x="1432" y="2039"/>
                      <a:pt x="2769" y="3498"/>
                      <a:pt x="4198" y="4957"/>
                    </a:cubicBezTo>
                    <a:cubicBezTo>
                      <a:pt x="4240" y="5085"/>
                      <a:pt x="4337" y="5140"/>
                      <a:pt x="4436" y="5140"/>
                    </a:cubicBezTo>
                    <a:cubicBezTo>
                      <a:pt x="4549" y="5140"/>
                      <a:pt x="4666" y="5070"/>
                      <a:pt x="4714" y="4957"/>
                    </a:cubicBezTo>
                    <a:cubicBezTo>
                      <a:pt x="4714" y="4926"/>
                      <a:pt x="4714" y="4805"/>
                      <a:pt x="4623" y="4683"/>
                    </a:cubicBezTo>
                    <a:cubicBezTo>
                      <a:pt x="4137" y="3224"/>
                      <a:pt x="3681" y="1705"/>
                      <a:pt x="3225" y="215"/>
                    </a:cubicBezTo>
                    <a:cubicBezTo>
                      <a:pt x="3175" y="90"/>
                      <a:pt x="3069" y="32"/>
                      <a:pt x="2967" y="32"/>
                    </a:cubicBezTo>
                    <a:cubicBezTo>
                      <a:pt x="2821" y="32"/>
                      <a:pt x="2685" y="152"/>
                      <a:pt x="2739" y="367"/>
                    </a:cubicBezTo>
                    <a:cubicBezTo>
                      <a:pt x="3103" y="1522"/>
                      <a:pt x="3499" y="2708"/>
                      <a:pt x="3833" y="3893"/>
                    </a:cubicBezTo>
                    <a:cubicBezTo>
                      <a:pt x="2647" y="2677"/>
                      <a:pt x="1553" y="1431"/>
                      <a:pt x="520" y="94"/>
                    </a:cubicBezTo>
                    <a:cubicBezTo>
                      <a:pt x="476" y="27"/>
                      <a:pt x="419" y="0"/>
                      <a:pt x="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3"/>
              <p:cNvSpPr/>
              <p:nvPr/>
            </p:nvSpPr>
            <p:spPr>
              <a:xfrm>
                <a:off x="6024400" y="5819125"/>
                <a:ext cx="105475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6640" extrusionOk="0">
                    <a:moveTo>
                      <a:pt x="2219" y="1"/>
                    </a:moveTo>
                    <a:cubicBezTo>
                      <a:pt x="2119" y="1"/>
                      <a:pt x="2020" y="57"/>
                      <a:pt x="1984" y="190"/>
                    </a:cubicBezTo>
                    <a:cubicBezTo>
                      <a:pt x="1558" y="1801"/>
                      <a:pt x="1315" y="3442"/>
                      <a:pt x="1224" y="5114"/>
                    </a:cubicBezTo>
                    <a:cubicBezTo>
                      <a:pt x="889" y="5509"/>
                      <a:pt x="555" y="5843"/>
                      <a:pt x="160" y="6208"/>
                    </a:cubicBezTo>
                    <a:cubicBezTo>
                      <a:pt x="1" y="6390"/>
                      <a:pt x="148" y="6640"/>
                      <a:pt x="321" y="6640"/>
                    </a:cubicBezTo>
                    <a:cubicBezTo>
                      <a:pt x="379" y="6640"/>
                      <a:pt x="441" y="6611"/>
                      <a:pt x="494" y="6543"/>
                    </a:cubicBezTo>
                    <a:lnTo>
                      <a:pt x="1315" y="5752"/>
                    </a:lnTo>
                    <a:cubicBezTo>
                      <a:pt x="1355" y="5776"/>
                      <a:pt x="1398" y="5787"/>
                      <a:pt x="1442" y="5787"/>
                    </a:cubicBezTo>
                    <a:cubicBezTo>
                      <a:pt x="1564" y="5787"/>
                      <a:pt x="1680" y="5697"/>
                      <a:pt x="1680" y="5539"/>
                    </a:cubicBezTo>
                    <a:lnTo>
                      <a:pt x="1680" y="5296"/>
                    </a:lnTo>
                    <a:cubicBezTo>
                      <a:pt x="2470" y="4415"/>
                      <a:pt x="3291" y="3503"/>
                      <a:pt x="3990" y="2561"/>
                    </a:cubicBezTo>
                    <a:cubicBezTo>
                      <a:pt x="4218" y="2401"/>
                      <a:pt x="4069" y="2172"/>
                      <a:pt x="3903" y="2172"/>
                    </a:cubicBezTo>
                    <a:cubicBezTo>
                      <a:pt x="3848" y="2172"/>
                      <a:pt x="3792" y="2197"/>
                      <a:pt x="3747" y="2257"/>
                    </a:cubicBezTo>
                    <a:cubicBezTo>
                      <a:pt x="3139" y="3077"/>
                      <a:pt x="2470" y="3837"/>
                      <a:pt x="1801" y="4536"/>
                    </a:cubicBezTo>
                    <a:cubicBezTo>
                      <a:pt x="1923" y="3108"/>
                      <a:pt x="2136" y="1710"/>
                      <a:pt x="2470" y="311"/>
                    </a:cubicBezTo>
                    <a:cubicBezTo>
                      <a:pt x="2525" y="129"/>
                      <a:pt x="2371" y="1"/>
                      <a:pt x="2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3"/>
              <p:cNvSpPr/>
              <p:nvPr/>
            </p:nvSpPr>
            <p:spPr>
              <a:xfrm>
                <a:off x="6108925" y="5946925"/>
                <a:ext cx="17610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864" extrusionOk="0">
                    <a:moveTo>
                      <a:pt x="6504" y="1"/>
                    </a:moveTo>
                    <a:cubicBezTo>
                      <a:pt x="6495" y="1"/>
                      <a:pt x="6485" y="1"/>
                      <a:pt x="6475" y="2"/>
                    </a:cubicBezTo>
                    <a:cubicBezTo>
                      <a:pt x="4195" y="184"/>
                      <a:pt x="2037" y="1005"/>
                      <a:pt x="153" y="2251"/>
                    </a:cubicBezTo>
                    <a:cubicBezTo>
                      <a:pt x="1" y="2312"/>
                      <a:pt x="1" y="2494"/>
                      <a:pt x="92" y="2616"/>
                    </a:cubicBezTo>
                    <a:cubicBezTo>
                      <a:pt x="92" y="2727"/>
                      <a:pt x="143" y="2863"/>
                      <a:pt x="267" y="2863"/>
                    </a:cubicBezTo>
                    <a:cubicBezTo>
                      <a:pt x="279" y="2863"/>
                      <a:pt x="291" y="2862"/>
                      <a:pt x="305" y="2859"/>
                    </a:cubicBezTo>
                    <a:cubicBezTo>
                      <a:pt x="2493" y="2738"/>
                      <a:pt x="4621" y="2525"/>
                      <a:pt x="6749" y="2130"/>
                    </a:cubicBezTo>
                    <a:cubicBezTo>
                      <a:pt x="7043" y="2100"/>
                      <a:pt x="6909" y="1642"/>
                      <a:pt x="6624" y="1642"/>
                    </a:cubicBezTo>
                    <a:cubicBezTo>
                      <a:pt x="6615" y="1642"/>
                      <a:pt x="6606" y="1642"/>
                      <a:pt x="6597" y="1643"/>
                    </a:cubicBezTo>
                    <a:cubicBezTo>
                      <a:pt x="4712" y="1947"/>
                      <a:pt x="2858" y="2160"/>
                      <a:pt x="1004" y="2282"/>
                    </a:cubicBezTo>
                    <a:cubicBezTo>
                      <a:pt x="2676" y="1309"/>
                      <a:pt x="4530" y="701"/>
                      <a:pt x="6475" y="488"/>
                    </a:cubicBezTo>
                    <a:cubicBezTo>
                      <a:pt x="6770" y="459"/>
                      <a:pt x="6807" y="1"/>
                      <a:pt x="6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3"/>
              <p:cNvSpPr/>
              <p:nvPr/>
            </p:nvSpPr>
            <p:spPr>
              <a:xfrm>
                <a:off x="6083325" y="6088875"/>
                <a:ext cx="174325" cy="14277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711" extrusionOk="0">
                    <a:moveTo>
                      <a:pt x="342" y="1"/>
                    </a:moveTo>
                    <a:cubicBezTo>
                      <a:pt x="171" y="1"/>
                      <a:pt x="0" y="170"/>
                      <a:pt x="113" y="373"/>
                    </a:cubicBezTo>
                    <a:cubicBezTo>
                      <a:pt x="1481" y="2804"/>
                      <a:pt x="3700" y="4689"/>
                      <a:pt x="6314" y="5692"/>
                    </a:cubicBezTo>
                    <a:cubicBezTo>
                      <a:pt x="6345" y="5705"/>
                      <a:pt x="6375" y="5710"/>
                      <a:pt x="6403" y="5710"/>
                    </a:cubicBezTo>
                    <a:cubicBezTo>
                      <a:pt x="6644" y="5710"/>
                      <a:pt x="6738" y="5287"/>
                      <a:pt x="6466" y="5206"/>
                    </a:cubicBezTo>
                    <a:cubicBezTo>
                      <a:pt x="4338" y="4385"/>
                      <a:pt x="2484" y="2926"/>
                      <a:pt x="1177" y="1041"/>
                    </a:cubicBezTo>
                    <a:lnTo>
                      <a:pt x="1177" y="1041"/>
                    </a:lnTo>
                    <a:cubicBezTo>
                      <a:pt x="2818" y="2105"/>
                      <a:pt x="4672" y="2652"/>
                      <a:pt x="6557" y="3139"/>
                    </a:cubicBezTo>
                    <a:cubicBezTo>
                      <a:pt x="6590" y="3152"/>
                      <a:pt x="6622" y="3158"/>
                      <a:pt x="6651" y="3158"/>
                    </a:cubicBezTo>
                    <a:cubicBezTo>
                      <a:pt x="6888" y="3158"/>
                      <a:pt x="6973" y="2764"/>
                      <a:pt x="6648" y="2683"/>
                    </a:cubicBezTo>
                    <a:cubicBezTo>
                      <a:pt x="4581" y="2105"/>
                      <a:pt x="2393" y="1558"/>
                      <a:pt x="690" y="129"/>
                    </a:cubicBezTo>
                    <a:cubicBezTo>
                      <a:pt x="630" y="99"/>
                      <a:pt x="538" y="69"/>
                      <a:pt x="508" y="69"/>
                    </a:cubicBezTo>
                    <a:cubicBezTo>
                      <a:pt x="461" y="21"/>
                      <a:pt x="401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3"/>
              <p:cNvSpPr/>
              <p:nvPr/>
            </p:nvSpPr>
            <p:spPr>
              <a:xfrm>
                <a:off x="5944800" y="6098325"/>
                <a:ext cx="706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840" extrusionOk="0">
                    <a:moveTo>
                      <a:pt x="2449" y="1"/>
                    </a:moveTo>
                    <a:cubicBezTo>
                      <a:pt x="2372" y="1"/>
                      <a:pt x="2295" y="43"/>
                      <a:pt x="2250" y="147"/>
                    </a:cubicBezTo>
                    <a:cubicBezTo>
                      <a:pt x="912" y="2761"/>
                      <a:pt x="152" y="5618"/>
                      <a:pt x="0" y="8566"/>
                    </a:cubicBezTo>
                    <a:cubicBezTo>
                      <a:pt x="0" y="8749"/>
                      <a:pt x="122" y="8840"/>
                      <a:pt x="243" y="8840"/>
                    </a:cubicBezTo>
                    <a:cubicBezTo>
                      <a:pt x="365" y="8840"/>
                      <a:pt x="487" y="8749"/>
                      <a:pt x="487" y="8566"/>
                    </a:cubicBezTo>
                    <a:cubicBezTo>
                      <a:pt x="639" y="6074"/>
                      <a:pt x="1247" y="3612"/>
                      <a:pt x="2250" y="1332"/>
                    </a:cubicBezTo>
                    <a:lnTo>
                      <a:pt x="2250" y="1332"/>
                    </a:lnTo>
                    <a:cubicBezTo>
                      <a:pt x="2128" y="3490"/>
                      <a:pt x="2098" y="5618"/>
                      <a:pt x="2128" y="7776"/>
                    </a:cubicBezTo>
                    <a:cubicBezTo>
                      <a:pt x="2128" y="7943"/>
                      <a:pt x="2265" y="8027"/>
                      <a:pt x="2394" y="8027"/>
                    </a:cubicBezTo>
                    <a:cubicBezTo>
                      <a:pt x="2523" y="8027"/>
                      <a:pt x="2645" y="7943"/>
                      <a:pt x="2614" y="7776"/>
                    </a:cubicBezTo>
                    <a:cubicBezTo>
                      <a:pt x="2614" y="5314"/>
                      <a:pt x="2675" y="2882"/>
                      <a:pt x="2827" y="451"/>
                    </a:cubicBezTo>
                    <a:cubicBezTo>
                      <a:pt x="2827" y="329"/>
                      <a:pt x="2766" y="299"/>
                      <a:pt x="2706" y="268"/>
                    </a:cubicBezTo>
                    <a:cubicBezTo>
                      <a:pt x="2706" y="117"/>
                      <a:pt x="257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3"/>
              <p:cNvSpPr/>
              <p:nvPr/>
            </p:nvSpPr>
            <p:spPr>
              <a:xfrm>
                <a:off x="5765975" y="6059650"/>
                <a:ext cx="167275" cy="1875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7503" extrusionOk="0">
                    <a:moveTo>
                      <a:pt x="6289" y="0"/>
                    </a:moveTo>
                    <a:cubicBezTo>
                      <a:pt x="6254" y="0"/>
                      <a:pt x="6218" y="7"/>
                      <a:pt x="6181" y="22"/>
                    </a:cubicBezTo>
                    <a:cubicBezTo>
                      <a:pt x="3931" y="1086"/>
                      <a:pt x="1925" y="2514"/>
                      <a:pt x="162" y="4277"/>
                    </a:cubicBezTo>
                    <a:cubicBezTo>
                      <a:pt x="1" y="4439"/>
                      <a:pt x="154" y="4705"/>
                      <a:pt x="330" y="4705"/>
                    </a:cubicBezTo>
                    <a:cubicBezTo>
                      <a:pt x="387" y="4705"/>
                      <a:pt x="445" y="4678"/>
                      <a:pt x="497" y="4612"/>
                    </a:cubicBezTo>
                    <a:cubicBezTo>
                      <a:pt x="2077" y="3031"/>
                      <a:pt x="3901" y="1694"/>
                      <a:pt x="5877" y="691"/>
                    </a:cubicBezTo>
                    <a:lnTo>
                      <a:pt x="5877" y="691"/>
                    </a:lnTo>
                    <a:cubicBezTo>
                      <a:pt x="4387" y="2727"/>
                      <a:pt x="3080" y="4885"/>
                      <a:pt x="1986" y="7104"/>
                    </a:cubicBezTo>
                    <a:cubicBezTo>
                      <a:pt x="1883" y="7332"/>
                      <a:pt x="2061" y="7503"/>
                      <a:pt x="2233" y="7503"/>
                    </a:cubicBezTo>
                    <a:cubicBezTo>
                      <a:pt x="2314" y="7503"/>
                      <a:pt x="2393" y="7465"/>
                      <a:pt x="2442" y="7378"/>
                    </a:cubicBezTo>
                    <a:cubicBezTo>
                      <a:pt x="3597" y="5068"/>
                      <a:pt x="4904" y="2818"/>
                      <a:pt x="6485" y="721"/>
                    </a:cubicBezTo>
                    <a:cubicBezTo>
                      <a:pt x="6576" y="660"/>
                      <a:pt x="6545" y="539"/>
                      <a:pt x="6424" y="478"/>
                    </a:cubicBezTo>
                    <a:cubicBezTo>
                      <a:pt x="6691" y="344"/>
                      <a:pt x="6536" y="0"/>
                      <a:pt x="6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3"/>
              <p:cNvSpPr/>
              <p:nvPr/>
            </p:nvSpPr>
            <p:spPr>
              <a:xfrm>
                <a:off x="5697075" y="5900875"/>
                <a:ext cx="2019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8079" h="3975" extrusionOk="0">
                    <a:moveTo>
                      <a:pt x="1487" y="1"/>
                    </a:moveTo>
                    <a:cubicBezTo>
                      <a:pt x="1249" y="1"/>
                      <a:pt x="1158" y="398"/>
                      <a:pt x="1429" y="507"/>
                    </a:cubicBezTo>
                    <a:cubicBezTo>
                      <a:pt x="3374" y="1206"/>
                      <a:pt x="5198" y="2117"/>
                      <a:pt x="6900" y="3303"/>
                    </a:cubicBezTo>
                    <a:cubicBezTo>
                      <a:pt x="4742" y="2847"/>
                      <a:pt x="2554" y="2604"/>
                      <a:pt x="335" y="2573"/>
                    </a:cubicBezTo>
                    <a:cubicBezTo>
                      <a:pt x="0" y="2573"/>
                      <a:pt x="0" y="3060"/>
                      <a:pt x="335" y="3060"/>
                    </a:cubicBezTo>
                    <a:cubicBezTo>
                      <a:pt x="2797" y="3090"/>
                      <a:pt x="5228" y="3394"/>
                      <a:pt x="7630" y="3972"/>
                    </a:cubicBezTo>
                    <a:cubicBezTo>
                      <a:pt x="7647" y="3973"/>
                      <a:pt x="7664" y="3974"/>
                      <a:pt x="7680" y="3974"/>
                    </a:cubicBezTo>
                    <a:cubicBezTo>
                      <a:pt x="7950" y="3974"/>
                      <a:pt x="8079" y="3747"/>
                      <a:pt x="7964" y="3546"/>
                    </a:cubicBezTo>
                    <a:cubicBezTo>
                      <a:pt x="7964" y="3485"/>
                      <a:pt x="7964" y="3364"/>
                      <a:pt x="7873" y="3303"/>
                    </a:cubicBezTo>
                    <a:cubicBezTo>
                      <a:pt x="5958" y="1874"/>
                      <a:pt x="3830" y="780"/>
                      <a:pt x="1581" y="20"/>
                    </a:cubicBezTo>
                    <a:cubicBezTo>
                      <a:pt x="1548" y="7"/>
                      <a:pt x="1516" y="1"/>
                      <a:pt x="1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3"/>
              <p:cNvSpPr/>
              <p:nvPr/>
            </p:nvSpPr>
            <p:spPr>
              <a:xfrm>
                <a:off x="5858175" y="5908200"/>
                <a:ext cx="27965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11156" extrusionOk="0">
                    <a:moveTo>
                      <a:pt x="5593" y="1"/>
                    </a:moveTo>
                    <a:cubicBezTo>
                      <a:pt x="2523" y="1"/>
                      <a:pt x="0" y="2493"/>
                      <a:pt x="0" y="5594"/>
                    </a:cubicBezTo>
                    <a:cubicBezTo>
                      <a:pt x="0" y="8663"/>
                      <a:pt x="2523" y="11156"/>
                      <a:pt x="5593" y="11156"/>
                    </a:cubicBezTo>
                    <a:cubicBezTo>
                      <a:pt x="8663" y="11156"/>
                      <a:pt x="11186" y="8663"/>
                      <a:pt x="11186" y="5594"/>
                    </a:cubicBezTo>
                    <a:cubicBezTo>
                      <a:pt x="11186" y="2493"/>
                      <a:pt x="8663" y="1"/>
                      <a:pt x="5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3"/>
              <p:cNvSpPr/>
              <p:nvPr/>
            </p:nvSpPr>
            <p:spPr>
              <a:xfrm>
                <a:off x="5910600" y="5960650"/>
                <a:ext cx="174800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6991" extrusionOk="0">
                    <a:moveTo>
                      <a:pt x="3496" y="0"/>
                    </a:moveTo>
                    <a:cubicBezTo>
                      <a:pt x="1551" y="0"/>
                      <a:pt x="1" y="1550"/>
                      <a:pt x="1" y="3496"/>
                    </a:cubicBezTo>
                    <a:cubicBezTo>
                      <a:pt x="1" y="5410"/>
                      <a:pt x="1551" y="6991"/>
                      <a:pt x="3496" y="6991"/>
                    </a:cubicBezTo>
                    <a:cubicBezTo>
                      <a:pt x="5441" y="6991"/>
                      <a:pt x="6992" y="5410"/>
                      <a:pt x="6992" y="3496"/>
                    </a:cubicBezTo>
                    <a:cubicBezTo>
                      <a:pt x="6992" y="1550"/>
                      <a:pt x="5441" y="0"/>
                      <a:pt x="3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8" name="Google Shape;1668;p23"/>
          <p:cNvSpPr txBox="1">
            <a:spLocks noGrp="1"/>
          </p:cNvSpPr>
          <p:nvPr>
            <p:ph type="title"/>
          </p:nvPr>
        </p:nvSpPr>
        <p:spPr>
          <a:xfrm>
            <a:off x="1154000" y="2898929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9" name="Google Shape;1669;p23"/>
          <p:cNvSpPr txBox="1">
            <a:spLocks noGrp="1"/>
          </p:cNvSpPr>
          <p:nvPr>
            <p:ph type="subTitle" idx="1"/>
          </p:nvPr>
        </p:nvSpPr>
        <p:spPr>
          <a:xfrm>
            <a:off x="1154010" y="3704495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0" name="Google Shape;1670;p23"/>
          <p:cNvSpPr txBox="1">
            <a:spLocks noGrp="1"/>
          </p:cNvSpPr>
          <p:nvPr>
            <p:ph type="title" idx="2"/>
          </p:nvPr>
        </p:nvSpPr>
        <p:spPr>
          <a:xfrm>
            <a:off x="3613909" y="2898929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1" name="Google Shape;1671;p23"/>
          <p:cNvSpPr txBox="1">
            <a:spLocks noGrp="1"/>
          </p:cNvSpPr>
          <p:nvPr>
            <p:ph type="subTitle" idx="3"/>
          </p:nvPr>
        </p:nvSpPr>
        <p:spPr>
          <a:xfrm>
            <a:off x="3613915" y="3704495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2" name="Google Shape;1672;p23"/>
          <p:cNvSpPr txBox="1">
            <a:spLocks noGrp="1"/>
          </p:cNvSpPr>
          <p:nvPr>
            <p:ph type="title" idx="4"/>
          </p:nvPr>
        </p:nvSpPr>
        <p:spPr>
          <a:xfrm>
            <a:off x="6073851" y="2898929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3" name="Google Shape;1673;p23"/>
          <p:cNvSpPr txBox="1">
            <a:spLocks noGrp="1"/>
          </p:cNvSpPr>
          <p:nvPr>
            <p:ph type="subTitle" idx="5"/>
          </p:nvPr>
        </p:nvSpPr>
        <p:spPr>
          <a:xfrm>
            <a:off x="6073854" y="3704495"/>
            <a:ext cx="19161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4" name="Google Shape;1674;p23"/>
          <p:cNvSpPr txBox="1">
            <a:spLocks noGrp="1"/>
          </p:cNvSpPr>
          <p:nvPr>
            <p:ph type="title" idx="6"/>
          </p:nvPr>
        </p:nvSpPr>
        <p:spPr>
          <a:xfrm>
            <a:off x="712500" y="562175"/>
            <a:ext cx="7719600" cy="637800"/>
          </a:xfrm>
          <a:prstGeom prst="rect">
            <a:avLst/>
          </a:prstGeom>
          <a:noFill/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27"/>
          <p:cNvGrpSpPr/>
          <p:nvPr/>
        </p:nvGrpSpPr>
        <p:grpSpPr>
          <a:xfrm>
            <a:off x="-650562" y="-766573"/>
            <a:ext cx="10250495" cy="6947297"/>
            <a:chOff x="-650562" y="-766573"/>
            <a:chExt cx="10250495" cy="6947297"/>
          </a:xfrm>
        </p:grpSpPr>
        <p:grpSp>
          <p:nvGrpSpPr>
            <p:cNvPr id="1987" name="Google Shape;1987;p27"/>
            <p:cNvGrpSpPr/>
            <p:nvPr/>
          </p:nvGrpSpPr>
          <p:grpSpPr>
            <a:xfrm>
              <a:off x="131" y="5050"/>
              <a:ext cx="9143869" cy="5126956"/>
              <a:chOff x="131" y="5050"/>
              <a:chExt cx="9143869" cy="5126956"/>
            </a:xfrm>
          </p:grpSpPr>
          <p:sp>
            <p:nvSpPr>
              <p:cNvPr id="1988" name="Google Shape;1988;p27"/>
              <p:cNvSpPr/>
              <p:nvPr/>
            </p:nvSpPr>
            <p:spPr>
              <a:xfrm rot="5400000">
                <a:off x="5238544" y="1226550"/>
                <a:ext cx="4572032" cy="3238881"/>
              </a:xfrm>
              <a:custGeom>
                <a:avLst/>
                <a:gdLst/>
                <a:ahLst/>
                <a:cxnLst/>
                <a:rect l="l" t="t" r="r" b="b"/>
                <a:pathLst>
                  <a:path w="71766" h="55271" extrusionOk="0">
                    <a:moveTo>
                      <a:pt x="3192" y="1"/>
                    </a:moveTo>
                    <a:cubicBezTo>
                      <a:pt x="1582" y="6779"/>
                      <a:pt x="1" y="21430"/>
                      <a:pt x="12919" y="28299"/>
                    </a:cubicBezTo>
                    <a:cubicBezTo>
                      <a:pt x="30001" y="37418"/>
                      <a:pt x="47479" y="29819"/>
                      <a:pt x="52798" y="40640"/>
                    </a:cubicBezTo>
                    <a:cubicBezTo>
                      <a:pt x="57143" y="49466"/>
                      <a:pt x="63110" y="55271"/>
                      <a:pt x="69571" y="55271"/>
                    </a:cubicBezTo>
                    <a:cubicBezTo>
                      <a:pt x="70297" y="55271"/>
                      <a:pt x="71029" y="55198"/>
                      <a:pt x="71765" y="55047"/>
                    </a:cubicBezTo>
                    <a:lnTo>
                      <a:pt x="71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7"/>
              <p:cNvSpPr/>
              <p:nvPr/>
            </p:nvSpPr>
            <p:spPr>
              <a:xfrm flipH="1">
                <a:off x="131" y="5050"/>
                <a:ext cx="2232820" cy="1497015"/>
              </a:xfrm>
              <a:custGeom>
                <a:avLst/>
                <a:gdLst/>
                <a:ahLst/>
                <a:cxnLst/>
                <a:rect l="l" t="t" r="r" b="b"/>
                <a:pathLst>
                  <a:path w="71766" h="55271" extrusionOk="0">
                    <a:moveTo>
                      <a:pt x="3192" y="1"/>
                    </a:moveTo>
                    <a:cubicBezTo>
                      <a:pt x="1582" y="6779"/>
                      <a:pt x="1" y="21430"/>
                      <a:pt x="12919" y="28299"/>
                    </a:cubicBezTo>
                    <a:cubicBezTo>
                      <a:pt x="30001" y="37418"/>
                      <a:pt x="47479" y="29819"/>
                      <a:pt x="52798" y="40640"/>
                    </a:cubicBezTo>
                    <a:cubicBezTo>
                      <a:pt x="57143" y="49466"/>
                      <a:pt x="63110" y="55271"/>
                      <a:pt x="69571" y="55271"/>
                    </a:cubicBezTo>
                    <a:cubicBezTo>
                      <a:pt x="70297" y="55271"/>
                      <a:pt x="71029" y="55198"/>
                      <a:pt x="71765" y="55047"/>
                    </a:cubicBezTo>
                    <a:lnTo>
                      <a:pt x="71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0" name="Google Shape;1990;p27"/>
            <p:cNvSpPr/>
            <p:nvPr/>
          </p:nvSpPr>
          <p:spPr>
            <a:xfrm>
              <a:off x="6228298" y="-41737"/>
              <a:ext cx="3371625" cy="3147175"/>
            </a:xfrm>
            <a:custGeom>
              <a:avLst/>
              <a:gdLst/>
              <a:ahLst/>
              <a:cxnLst/>
              <a:rect l="l" t="t" r="r" b="b"/>
              <a:pathLst>
                <a:path w="134865" h="125887" extrusionOk="0">
                  <a:moveTo>
                    <a:pt x="486" y="0"/>
                  </a:moveTo>
                  <a:cubicBezTo>
                    <a:pt x="-3053" y="17697"/>
                    <a:pt x="14353" y="38688"/>
                    <a:pt x="31474" y="44396"/>
                  </a:cubicBezTo>
                  <a:cubicBezTo>
                    <a:pt x="37507" y="46407"/>
                    <a:pt x="46578" y="45023"/>
                    <a:pt x="49947" y="39629"/>
                  </a:cubicBezTo>
                  <a:cubicBezTo>
                    <a:pt x="52732" y="35171"/>
                    <a:pt x="49042" y="26473"/>
                    <a:pt x="43988" y="25029"/>
                  </a:cubicBezTo>
                  <a:cubicBezTo>
                    <a:pt x="36511" y="22893"/>
                    <a:pt x="31936" y="37880"/>
                    <a:pt x="32964" y="45588"/>
                  </a:cubicBezTo>
                  <a:cubicBezTo>
                    <a:pt x="33689" y="51025"/>
                    <a:pt x="37418" y="56048"/>
                    <a:pt x="41605" y="59592"/>
                  </a:cubicBezTo>
                  <a:cubicBezTo>
                    <a:pt x="55544" y="71390"/>
                    <a:pt x="77660" y="68827"/>
                    <a:pt x="92853" y="78959"/>
                  </a:cubicBezTo>
                  <a:cubicBezTo>
                    <a:pt x="96281" y="81245"/>
                    <a:pt x="95574" y="86795"/>
                    <a:pt x="96131" y="90878"/>
                  </a:cubicBezTo>
                  <a:cubicBezTo>
                    <a:pt x="97129" y="98193"/>
                    <a:pt x="97000" y="106026"/>
                    <a:pt x="100302" y="112629"/>
                  </a:cubicBezTo>
                  <a:cubicBezTo>
                    <a:pt x="105753" y="123529"/>
                    <a:pt x="123305" y="128405"/>
                    <a:pt x="134865" y="124547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sp>
        <p:sp>
          <p:nvSpPr>
            <p:cNvPr id="1991" name="Google Shape;1991;p27"/>
            <p:cNvSpPr/>
            <p:nvPr/>
          </p:nvSpPr>
          <p:spPr>
            <a:xfrm>
              <a:off x="-284800" y="0"/>
              <a:ext cx="2741200" cy="4039243"/>
            </a:xfrm>
            <a:custGeom>
              <a:avLst/>
              <a:gdLst/>
              <a:ahLst/>
              <a:cxnLst/>
              <a:rect l="l" t="t" r="r" b="b"/>
              <a:pathLst>
                <a:path w="109648" h="149768" extrusionOk="0">
                  <a:moveTo>
                    <a:pt x="109648" y="0"/>
                  </a:moveTo>
                  <a:cubicBezTo>
                    <a:pt x="109648" y="15388"/>
                    <a:pt x="109650" y="32766"/>
                    <a:pt x="100710" y="45290"/>
                  </a:cubicBezTo>
                  <a:cubicBezTo>
                    <a:pt x="92101" y="57350"/>
                    <a:pt x="69656" y="65803"/>
                    <a:pt x="57804" y="56910"/>
                  </a:cubicBezTo>
                  <a:cubicBezTo>
                    <a:pt x="55010" y="54814"/>
                    <a:pt x="52885" y="49463"/>
                    <a:pt x="55122" y="46780"/>
                  </a:cubicBezTo>
                  <a:cubicBezTo>
                    <a:pt x="57341" y="44119"/>
                    <a:pt x="60941" y="42582"/>
                    <a:pt x="64359" y="42012"/>
                  </a:cubicBezTo>
                  <a:cubicBezTo>
                    <a:pt x="69981" y="41075"/>
                    <a:pt x="76604" y="47664"/>
                    <a:pt x="77171" y="53335"/>
                  </a:cubicBezTo>
                  <a:cubicBezTo>
                    <a:pt x="77574" y="57366"/>
                    <a:pt x="77836" y="62585"/>
                    <a:pt x="74787" y="65253"/>
                  </a:cubicBezTo>
                  <a:cubicBezTo>
                    <a:pt x="66898" y="72156"/>
                    <a:pt x="54534" y="72248"/>
                    <a:pt x="46481" y="78959"/>
                  </a:cubicBezTo>
                  <a:cubicBezTo>
                    <a:pt x="40297" y="84112"/>
                    <a:pt x="37635" y="96466"/>
                    <a:pt x="42608" y="102796"/>
                  </a:cubicBezTo>
                  <a:cubicBezTo>
                    <a:pt x="45828" y="106894"/>
                    <a:pt x="51546" y="108160"/>
                    <a:pt x="56016" y="110841"/>
                  </a:cubicBezTo>
                  <a:cubicBezTo>
                    <a:pt x="61084" y="113880"/>
                    <a:pt x="64747" y="121161"/>
                    <a:pt x="63465" y="126930"/>
                  </a:cubicBezTo>
                  <a:cubicBezTo>
                    <a:pt x="58744" y="148165"/>
                    <a:pt x="15382" y="157508"/>
                    <a:pt x="0" y="142126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sp>
        <p:sp>
          <p:nvSpPr>
            <p:cNvPr id="1992" name="Google Shape;1992;p27"/>
            <p:cNvSpPr/>
            <p:nvPr/>
          </p:nvSpPr>
          <p:spPr>
            <a:xfrm>
              <a:off x="1949875" y="4039281"/>
              <a:ext cx="6845600" cy="1821775"/>
            </a:xfrm>
            <a:custGeom>
              <a:avLst/>
              <a:gdLst/>
              <a:ahLst/>
              <a:cxnLst/>
              <a:rect l="l" t="t" r="r" b="b"/>
              <a:pathLst>
                <a:path w="273824" h="72871" extrusionOk="0">
                  <a:moveTo>
                    <a:pt x="0" y="54099"/>
                  </a:moveTo>
                  <a:cubicBezTo>
                    <a:pt x="0" y="41595"/>
                    <a:pt x="10292" y="30811"/>
                    <a:pt x="18772" y="21622"/>
                  </a:cubicBezTo>
                  <a:cubicBezTo>
                    <a:pt x="26719" y="13010"/>
                    <a:pt x="37194" y="2389"/>
                    <a:pt x="48865" y="3447"/>
                  </a:cubicBezTo>
                  <a:cubicBezTo>
                    <a:pt x="54376" y="3946"/>
                    <a:pt x="60314" y="18253"/>
                    <a:pt x="54824" y="18940"/>
                  </a:cubicBezTo>
                  <a:cubicBezTo>
                    <a:pt x="51325" y="19378"/>
                    <a:pt x="47924" y="13304"/>
                    <a:pt x="49163" y="10002"/>
                  </a:cubicBezTo>
                  <a:cubicBezTo>
                    <a:pt x="50347" y="6846"/>
                    <a:pt x="53216" y="4179"/>
                    <a:pt x="56314" y="2851"/>
                  </a:cubicBezTo>
                  <a:cubicBezTo>
                    <a:pt x="64127" y="-498"/>
                    <a:pt x="74433" y="1323"/>
                    <a:pt x="81641" y="5830"/>
                  </a:cubicBezTo>
                  <a:cubicBezTo>
                    <a:pt x="88733" y="10265"/>
                    <a:pt x="93422" y="17795"/>
                    <a:pt x="100114" y="22814"/>
                  </a:cubicBezTo>
                  <a:cubicBezTo>
                    <a:pt x="104122" y="25820"/>
                    <a:pt x="109734" y="25836"/>
                    <a:pt x="114714" y="26389"/>
                  </a:cubicBezTo>
                  <a:cubicBezTo>
                    <a:pt x="127668" y="27828"/>
                    <a:pt x="137774" y="13876"/>
                    <a:pt x="147787" y="5532"/>
                  </a:cubicBezTo>
                  <a:cubicBezTo>
                    <a:pt x="153862" y="469"/>
                    <a:pt x="163330" y="-1046"/>
                    <a:pt x="171028" y="765"/>
                  </a:cubicBezTo>
                  <a:cubicBezTo>
                    <a:pt x="191321" y="5540"/>
                    <a:pt x="195319" y="34890"/>
                    <a:pt x="210061" y="49630"/>
                  </a:cubicBezTo>
                  <a:cubicBezTo>
                    <a:pt x="226058" y="65625"/>
                    <a:pt x="251202" y="72871"/>
                    <a:pt x="273824" y="7287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sp>
        <p:grpSp>
          <p:nvGrpSpPr>
            <p:cNvPr id="1993" name="Google Shape;1993;p27"/>
            <p:cNvGrpSpPr/>
            <p:nvPr/>
          </p:nvGrpSpPr>
          <p:grpSpPr>
            <a:xfrm rot="-7200182">
              <a:off x="3344503" y="-650693"/>
              <a:ext cx="1369094" cy="1907924"/>
              <a:chOff x="3339213" y="-3311900"/>
              <a:chExt cx="1535000" cy="2139125"/>
            </a:xfrm>
          </p:grpSpPr>
          <p:sp>
            <p:nvSpPr>
              <p:cNvPr id="1994" name="Google Shape;1994;p27"/>
              <p:cNvSpPr/>
              <p:nvPr/>
            </p:nvSpPr>
            <p:spPr>
              <a:xfrm>
                <a:off x="3339213" y="-3311900"/>
                <a:ext cx="1535000" cy="2139125"/>
              </a:xfrm>
              <a:custGeom>
                <a:avLst/>
                <a:gdLst/>
                <a:ahLst/>
                <a:cxnLst/>
                <a:rect l="l" t="t" r="r" b="b"/>
                <a:pathLst>
                  <a:path w="61400" h="85565" extrusionOk="0">
                    <a:moveTo>
                      <a:pt x="17265" y="1"/>
                    </a:moveTo>
                    <a:lnTo>
                      <a:pt x="17265" y="1"/>
                    </a:lnTo>
                    <a:cubicBezTo>
                      <a:pt x="15046" y="8998"/>
                      <a:pt x="21733" y="24834"/>
                      <a:pt x="24286" y="31764"/>
                    </a:cubicBezTo>
                    <a:cubicBezTo>
                      <a:pt x="19818" y="22920"/>
                      <a:pt x="11187" y="16871"/>
                      <a:pt x="11186" y="16870"/>
                    </a:cubicBezTo>
                    <a:lnTo>
                      <a:pt x="11186" y="16870"/>
                    </a:lnTo>
                    <a:cubicBezTo>
                      <a:pt x="15806" y="28238"/>
                      <a:pt x="25198" y="36232"/>
                      <a:pt x="25198" y="36232"/>
                    </a:cubicBezTo>
                    <a:lnTo>
                      <a:pt x="28998" y="48330"/>
                    </a:lnTo>
                    <a:cubicBezTo>
                      <a:pt x="20913" y="31127"/>
                      <a:pt x="1065" y="27418"/>
                      <a:pt x="1064" y="27418"/>
                    </a:cubicBezTo>
                    <a:lnTo>
                      <a:pt x="1064" y="27418"/>
                    </a:lnTo>
                    <a:cubicBezTo>
                      <a:pt x="9514" y="43163"/>
                      <a:pt x="29636" y="50458"/>
                      <a:pt x="29636" y="50458"/>
                    </a:cubicBezTo>
                    <a:lnTo>
                      <a:pt x="33071" y="61278"/>
                    </a:lnTo>
                    <a:cubicBezTo>
                      <a:pt x="18274" y="45324"/>
                      <a:pt x="5750" y="43809"/>
                      <a:pt x="1525" y="43809"/>
                    </a:cubicBezTo>
                    <a:cubicBezTo>
                      <a:pt x="534" y="43809"/>
                      <a:pt x="0" y="43892"/>
                      <a:pt x="0" y="43892"/>
                    </a:cubicBezTo>
                    <a:cubicBezTo>
                      <a:pt x="6474" y="64470"/>
                      <a:pt x="34317" y="65321"/>
                      <a:pt x="34317" y="65321"/>
                    </a:cubicBezTo>
                    <a:lnTo>
                      <a:pt x="38815" y="79485"/>
                    </a:lnTo>
                    <a:cubicBezTo>
                      <a:pt x="28661" y="67795"/>
                      <a:pt x="19260" y="65161"/>
                      <a:pt x="12849" y="65161"/>
                    </a:cubicBezTo>
                    <a:cubicBezTo>
                      <a:pt x="7592" y="65161"/>
                      <a:pt x="4347" y="66932"/>
                      <a:pt x="4347" y="66932"/>
                    </a:cubicBezTo>
                    <a:cubicBezTo>
                      <a:pt x="16384" y="79315"/>
                      <a:pt x="27144" y="81590"/>
                      <a:pt x="33425" y="81590"/>
                    </a:cubicBezTo>
                    <a:cubicBezTo>
                      <a:pt x="37073" y="81590"/>
                      <a:pt x="39211" y="80823"/>
                      <a:pt x="39211" y="80823"/>
                    </a:cubicBezTo>
                    <a:cubicBezTo>
                      <a:pt x="39211" y="80823"/>
                      <a:pt x="39970" y="82951"/>
                      <a:pt x="40852" y="85565"/>
                    </a:cubicBezTo>
                    <a:lnTo>
                      <a:pt x="43010" y="84349"/>
                    </a:lnTo>
                    <a:cubicBezTo>
                      <a:pt x="42524" y="83103"/>
                      <a:pt x="41946" y="81674"/>
                      <a:pt x="41277" y="80154"/>
                    </a:cubicBezTo>
                    <a:cubicBezTo>
                      <a:pt x="41277" y="80154"/>
                      <a:pt x="61399" y="67692"/>
                      <a:pt x="59363" y="52920"/>
                    </a:cubicBezTo>
                    <a:lnTo>
                      <a:pt x="59363" y="52920"/>
                    </a:lnTo>
                    <a:cubicBezTo>
                      <a:pt x="59362" y="52920"/>
                      <a:pt x="44438" y="58939"/>
                      <a:pt x="40335" y="78878"/>
                    </a:cubicBezTo>
                    <a:lnTo>
                      <a:pt x="35989" y="64774"/>
                    </a:lnTo>
                    <a:cubicBezTo>
                      <a:pt x="35989" y="64774"/>
                      <a:pt x="56962" y="52464"/>
                      <a:pt x="60184" y="33710"/>
                    </a:cubicBezTo>
                    <a:lnTo>
                      <a:pt x="60184" y="33710"/>
                    </a:lnTo>
                    <a:cubicBezTo>
                      <a:pt x="60182" y="33710"/>
                      <a:pt x="41733" y="34622"/>
                      <a:pt x="35168" y="62586"/>
                    </a:cubicBezTo>
                    <a:lnTo>
                      <a:pt x="31277" y="50670"/>
                    </a:lnTo>
                    <a:cubicBezTo>
                      <a:pt x="31277" y="50670"/>
                      <a:pt x="44287" y="39880"/>
                      <a:pt x="44195" y="21460"/>
                    </a:cubicBezTo>
                    <a:lnTo>
                      <a:pt x="44195" y="21460"/>
                    </a:lnTo>
                    <a:cubicBezTo>
                      <a:pt x="44194" y="21461"/>
                      <a:pt x="32675" y="26172"/>
                      <a:pt x="30396" y="48968"/>
                    </a:cubicBezTo>
                    <a:lnTo>
                      <a:pt x="26718" y="35777"/>
                    </a:lnTo>
                    <a:cubicBezTo>
                      <a:pt x="26718" y="35777"/>
                      <a:pt x="35198" y="28998"/>
                      <a:pt x="37904" y="12433"/>
                    </a:cubicBezTo>
                    <a:lnTo>
                      <a:pt x="37904" y="12433"/>
                    </a:lnTo>
                    <a:cubicBezTo>
                      <a:pt x="37903" y="12433"/>
                      <a:pt x="27964" y="17206"/>
                      <a:pt x="25988" y="33618"/>
                    </a:cubicBezTo>
                    <a:cubicBezTo>
                      <a:pt x="26384" y="30153"/>
                      <a:pt x="26353" y="13193"/>
                      <a:pt x="17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7"/>
              <p:cNvSpPr/>
              <p:nvPr/>
            </p:nvSpPr>
            <p:spPr>
              <a:xfrm>
                <a:off x="3406063" y="-2586200"/>
                <a:ext cx="655050" cy="506875"/>
              </a:xfrm>
              <a:custGeom>
                <a:avLst/>
                <a:gdLst/>
                <a:ahLst/>
                <a:cxnLst/>
                <a:rect l="l" t="t" r="r" b="b"/>
                <a:pathLst>
                  <a:path w="26202" h="20275" extrusionOk="0">
                    <a:moveTo>
                      <a:pt x="1" y="1"/>
                    </a:moveTo>
                    <a:cubicBezTo>
                      <a:pt x="3" y="2"/>
                      <a:pt x="18386" y="15530"/>
                      <a:pt x="26199" y="20273"/>
                    </a:cubicBezTo>
                    <a:lnTo>
                      <a:pt x="26199" y="20273"/>
                    </a:lnTo>
                    <a:cubicBezTo>
                      <a:pt x="25944" y="20088"/>
                      <a:pt x="7908" y="4920"/>
                      <a:pt x="1" y="1"/>
                    </a:cubicBezTo>
                    <a:close/>
                    <a:moveTo>
                      <a:pt x="26199" y="20273"/>
                    </a:moveTo>
                    <a:cubicBezTo>
                      <a:pt x="26201" y="20274"/>
                      <a:pt x="26202" y="20275"/>
                      <a:pt x="26202" y="20275"/>
                    </a:cubicBezTo>
                    <a:cubicBezTo>
                      <a:pt x="26202" y="20275"/>
                      <a:pt x="26202" y="20275"/>
                      <a:pt x="26202" y="20275"/>
                    </a:cubicBezTo>
                    <a:cubicBezTo>
                      <a:pt x="26201" y="20274"/>
                      <a:pt x="26200" y="20273"/>
                      <a:pt x="26199" y="202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7"/>
              <p:cNvSpPr/>
              <p:nvPr/>
            </p:nvSpPr>
            <p:spPr>
              <a:xfrm>
                <a:off x="3648488" y="-2849875"/>
                <a:ext cx="313100" cy="400475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16019" extrusionOk="0">
                    <a:moveTo>
                      <a:pt x="0" y="0"/>
                    </a:moveTo>
                    <a:cubicBezTo>
                      <a:pt x="2" y="3"/>
                      <a:pt x="7691" y="11794"/>
                      <a:pt x="12523" y="16019"/>
                    </a:cubicBezTo>
                    <a:cubicBezTo>
                      <a:pt x="12523" y="16019"/>
                      <a:pt x="6140" y="76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7"/>
              <p:cNvSpPr/>
              <p:nvPr/>
            </p:nvSpPr>
            <p:spPr>
              <a:xfrm>
                <a:off x="3994238" y="-2974500"/>
                <a:ext cx="274325" cy="53575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21430" extrusionOk="0">
                    <a:moveTo>
                      <a:pt x="10973" y="1"/>
                    </a:moveTo>
                    <a:lnTo>
                      <a:pt x="10973" y="1"/>
                    </a:lnTo>
                    <a:cubicBezTo>
                      <a:pt x="10971" y="4"/>
                      <a:pt x="1976" y="13832"/>
                      <a:pt x="0" y="21429"/>
                    </a:cubicBezTo>
                    <a:cubicBezTo>
                      <a:pt x="0" y="21429"/>
                      <a:pt x="9271" y="2949"/>
                      <a:pt x="10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7"/>
              <p:cNvSpPr/>
              <p:nvPr/>
            </p:nvSpPr>
            <p:spPr>
              <a:xfrm>
                <a:off x="4112763" y="-2745000"/>
                <a:ext cx="314625" cy="680125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27205" extrusionOk="0">
                    <a:moveTo>
                      <a:pt x="12585" y="0"/>
                    </a:moveTo>
                    <a:lnTo>
                      <a:pt x="12585" y="0"/>
                    </a:lnTo>
                    <a:cubicBezTo>
                      <a:pt x="12582" y="4"/>
                      <a:pt x="1856" y="18510"/>
                      <a:pt x="1" y="27202"/>
                    </a:cubicBezTo>
                    <a:lnTo>
                      <a:pt x="1" y="27202"/>
                    </a:lnTo>
                    <a:cubicBezTo>
                      <a:pt x="82" y="26962"/>
                      <a:pt x="12010" y="1150"/>
                      <a:pt x="12585" y="0"/>
                    </a:cubicBezTo>
                    <a:close/>
                    <a:moveTo>
                      <a:pt x="1" y="27202"/>
                    </a:moveTo>
                    <a:lnTo>
                      <a:pt x="1" y="27202"/>
                    </a:lnTo>
                    <a:cubicBezTo>
                      <a:pt x="1" y="27204"/>
                      <a:pt x="1" y="27204"/>
                      <a:pt x="1" y="27204"/>
                    </a:cubicBezTo>
                    <a:cubicBezTo>
                      <a:pt x="1" y="27204"/>
                      <a:pt x="1" y="27203"/>
                      <a:pt x="1" y="27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7"/>
              <p:cNvSpPr/>
              <p:nvPr/>
            </p:nvSpPr>
            <p:spPr>
              <a:xfrm>
                <a:off x="4222188" y="-2438025"/>
                <a:ext cx="588950" cy="72192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28877" extrusionOk="0">
                    <a:moveTo>
                      <a:pt x="23558" y="1"/>
                    </a:moveTo>
                    <a:cubicBezTo>
                      <a:pt x="23554" y="4"/>
                      <a:pt x="5927" y="16203"/>
                      <a:pt x="1" y="28877"/>
                    </a:cubicBezTo>
                    <a:cubicBezTo>
                      <a:pt x="1" y="28877"/>
                      <a:pt x="15351" y="8390"/>
                      <a:pt x="23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7"/>
              <p:cNvSpPr/>
              <p:nvPr/>
            </p:nvSpPr>
            <p:spPr>
              <a:xfrm>
                <a:off x="3369588" y="-2192575"/>
                <a:ext cx="823750" cy="477250"/>
              </a:xfrm>
              <a:custGeom>
                <a:avLst/>
                <a:gdLst/>
                <a:ahLst/>
                <a:cxnLst/>
                <a:rect l="l" t="t" r="r" b="b"/>
                <a:pathLst>
                  <a:path w="32950" h="19090" extrusionOk="0">
                    <a:moveTo>
                      <a:pt x="1" y="1"/>
                    </a:moveTo>
                    <a:cubicBezTo>
                      <a:pt x="5" y="4"/>
                      <a:pt x="19152" y="17235"/>
                      <a:pt x="32950" y="19089"/>
                    </a:cubicBezTo>
                    <a:cubicBezTo>
                      <a:pt x="32950" y="19089"/>
                      <a:pt x="16840" y="1377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7"/>
              <p:cNvSpPr/>
              <p:nvPr/>
            </p:nvSpPr>
            <p:spPr>
              <a:xfrm>
                <a:off x="4366588" y="-1933450"/>
                <a:ext cx="433900" cy="605650"/>
              </a:xfrm>
              <a:custGeom>
                <a:avLst/>
                <a:gdLst/>
                <a:ahLst/>
                <a:cxnLst/>
                <a:rect l="l" t="t" r="r" b="b"/>
                <a:pathLst>
                  <a:path w="17356" h="24226" extrusionOk="0">
                    <a:moveTo>
                      <a:pt x="17356" y="1"/>
                    </a:moveTo>
                    <a:lnTo>
                      <a:pt x="17356" y="1"/>
                    </a:lnTo>
                    <a:cubicBezTo>
                      <a:pt x="10547" y="6292"/>
                      <a:pt x="0" y="24226"/>
                      <a:pt x="0" y="24226"/>
                    </a:cubicBezTo>
                    <a:cubicBezTo>
                      <a:pt x="1672" y="22250"/>
                      <a:pt x="17354" y="3"/>
                      <a:pt x="17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7"/>
              <p:cNvSpPr/>
              <p:nvPr/>
            </p:nvSpPr>
            <p:spPr>
              <a:xfrm>
                <a:off x="3474463" y="-1628725"/>
                <a:ext cx="8389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129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" y="153"/>
                      <a:pt x="775" y="481"/>
                      <a:pt x="1812" y="937"/>
                    </a:cubicBezTo>
                    <a:lnTo>
                      <a:pt x="1812" y="937"/>
                    </a:lnTo>
                    <a:cubicBezTo>
                      <a:pt x="661" y="351"/>
                      <a:pt x="1" y="0"/>
                      <a:pt x="1" y="0"/>
                    </a:cubicBezTo>
                    <a:close/>
                    <a:moveTo>
                      <a:pt x="1812" y="937"/>
                    </a:moveTo>
                    <a:cubicBezTo>
                      <a:pt x="7321" y="3741"/>
                      <a:pt x="24077" y="11937"/>
                      <a:pt x="33556" y="12918"/>
                    </a:cubicBezTo>
                    <a:lnTo>
                      <a:pt x="33556" y="12918"/>
                    </a:lnTo>
                    <a:cubicBezTo>
                      <a:pt x="33353" y="12871"/>
                      <a:pt x="8796" y="4007"/>
                      <a:pt x="1812" y="937"/>
                    </a:cubicBezTo>
                    <a:close/>
                    <a:moveTo>
                      <a:pt x="33556" y="12918"/>
                    </a:moveTo>
                    <a:cubicBezTo>
                      <a:pt x="33557" y="12918"/>
                      <a:pt x="33557" y="12918"/>
                      <a:pt x="33557" y="12918"/>
                    </a:cubicBezTo>
                    <a:cubicBezTo>
                      <a:pt x="33557" y="12918"/>
                      <a:pt x="33557" y="12918"/>
                      <a:pt x="33557" y="12918"/>
                    </a:cubicBezTo>
                    <a:cubicBezTo>
                      <a:pt x="33557" y="12918"/>
                      <a:pt x="33557" y="12918"/>
                      <a:pt x="33556" y="12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7"/>
              <p:cNvSpPr/>
              <p:nvPr/>
            </p:nvSpPr>
            <p:spPr>
              <a:xfrm>
                <a:off x="3781463" y="-3247300"/>
                <a:ext cx="184675" cy="6960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2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"/>
                      <a:pt x="5198" y="22129"/>
                      <a:pt x="7387" y="27843"/>
                    </a:cubicBezTo>
                    <a:cubicBezTo>
                      <a:pt x="7387" y="27843"/>
                      <a:pt x="4013" y="1139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4" name="Google Shape;2004;p27"/>
            <p:cNvGrpSpPr/>
            <p:nvPr/>
          </p:nvGrpSpPr>
          <p:grpSpPr>
            <a:xfrm>
              <a:off x="-317975" y="3485263"/>
              <a:ext cx="1491675" cy="1800650"/>
              <a:chOff x="6987463" y="-3144050"/>
              <a:chExt cx="1491675" cy="1800650"/>
            </a:xfrm>
          </p:grpSpPr>
          <p:sp>
            <p:nvSpPr>
              <p:cNvPr id="2005" name="Google Shape;2005;p27"/>
              <p:cNvSpPr/>
              <p:nvPr/>
            </p:nvSpPr>
            <p:spPr>
              <a:xfrm>
                <a:off x="6987463" y="-3144050"/>
                <a:ext cx="1491675" cy="1748050"/>
              </a:xfrm>
              <a:custGeom>
                <a:avLst/>
                <a:gdLst/>
                <a:ahLst/>
                <a:cxnLst/>
                <a:rect l="l" t="t" r="r" b="b"/>
                <a:pathLst>
                  <a:path w="59667" h="69922" extrusionOk="0">
                    <a:moveTo>
                      <a:pt x="41317" y="0"/>
                    </a:moveTo>
                    <a:cubicBezTo>
                      <a:pt x="30030" y="0"/>
                      <a:pt x="28740" y="35780"/>
                      <a:pt x="23344" y="37856"/>
                    </a:cubicBezTo>
                    <a:cubicBezTo>
                      <a:pt x="23064" y="37963"/>
                      <a:pt x="22815" y="38015"/>
                      <a:pt x="22593" y="38015"/>
                    </a:cubicBezTo>
                    <a:cubicBezTo>
                      <a:pt x="18137" y="38015"/>
                      <a:pt x="24668" y="17337"/>
                      <a:pt x="12824" y="17337"/>
                    </a:cubicBezTo>
                    <a:cubicBezTo>
                      <a:pt x="12775" y="17337"/>
                      <a:pt x="12725" y="17338"/>
                      <a:pt x="12675" y="17338"/>
                    </a:cubicBezTo>
                    <a:cubicBezTo>
                      <a:pt x="0" y="17490"/>
                      <a:pt x="22554" y="52141"/>
                      <a:pt x="15958" y="55637"/>
                    </a:cubicBezTo>
                    <a:cubicBezTo>
                      <a:pt x="15526" y="55869"/>
                      <a:pt x="15137" y="55977"/>
                      <a:pt x="14785" y="55977"/>
                    </a:cubicBezTo>
                    <a:cubicBezTo>
                      <a:pt x="10256" y="55977"/>
                      <a:pt x="11895" y="38156"/>
                      <a:pt x="7951" y="38156"/>
                    </a:cubicBezTo>
                    <a:cubicBezTo>
                      <a:pt x="7543" y="38156"/>
                      <a:pt x="7075" y="38347"/>
                      <a:pt x="6535" y="38767"/>
                    </a:cubicBezTo>
                    <a:cubicBezTo>
                      <a:pt x="1338" y="42810"/>
                      <a:pt x="8420" y="60439"/>
                      <a:pt x="10730" y="65789"/>
                    </a:cubicBezTo>
                    <a:cubicBezTo>
                      <a:pt x="11155" y="66762"/>
                      <a:pt x="11915" y="67582"/>
                      <a:pt x="12888" y="68069"/>
                    </a:cubicBezTo>
                    <a:lnTo>
                      <a:pt x="15654" y="69437"/>
                    </a:lnTo>
                    <a:cubicBezTo>
                      <a:pt x="16287" y="69761"/>
                      <a:pt x="16980" y="69921"/>
                      <a:pt x="17674" y="69921"/>
                    </a:cubicBezTo>
                    <a:cubicBezTo>
                      <a:pt x="18280" y="69921"/>
                      <a:pt x="18887" y="69799"/>
                      <a:pt x="19453" y="69558"/>
                    </a:cubicBezTo>
                    <a:cubicBezTo>
                      <a:pt x="26566" y="66519"/>
                      <a:pt x="48390" y="64421"/>
                      <a:pt x="44925" y="57430"/>
                    </a:cubicBezTo>
                    <a:cubicBezTo>
                      <a:pt x="43971" y="55515"/>
                      <a:pt x="42417" y="54810"/>
                      <a:pt x="40578" y="54810"/>
                    </a:cubicBezTo>
                    <a:cubicBezTo>
                      <a:pt x="35450" y="54810"/>
                      <a:pt x="28100" y="60282"/>
                      <a:pt x="25304" y="60282"/>
                    </a:cubicBezTo>
                    <a:cubicBezTo>
                      <a:pt x="25075" y="60282"/>
                      <a:pt x="24876" y="60245"/>
                      <a:pt x="24712" y="60166"/>
                    </a:cubicBezTo>
                    <a:cubicBezTo>
                      <a:pt x="21855" y="58768"/>
                      <a:pt x="25077" y="53540"/>
                      <a:pt x="37174" y="51169"/>
                    </a:cubicBezTo>
                    <a:cubicBezTo>
                      <a:pt x="49241" y="48768"/>
                      <a:pt x="56475" y="39254"/>
                      <a:pt x="50548" y="34786"/>
                    </a:cubicBezTo>
                    <a:cubicBezTo>
                      <a:pt x="49865" y="34267"/>
                      <a:pt x="49094" y="34044"/>
                      <a:pt x="48262" y="34044"/>
                    </a:cubicBezTo>
                    <a:cubicBezTo>
                      <a:pt x="43152" y="34044"/>
                      <a:pt x="35747" y="42457"/>
                      <a:pt x="32359" y="42457"/>
                    </a:cubicBezTo>
                    <a:cubicBezTo>
                      <a:pt x="31512" y="42457"/>
                      <a:pt x="30917" y="41933"/>
                      <a:pt x="30669" y="40622"/>
                    </a:cubicBezTo>
                    <a:cubicBezTo>
                      <a:pt x="29271" y="33205"/>
                      <a:pt x="59667" y="9588"/>
                      <a:pt x="44955" y="1107"/>
                    </a:cubicBezTo>
                    <a:cubicBezTo>
                      <a:pt x="43637" y="347"/>
                      <a:pt x="42428" y="0"/>
                      <a:pt x="41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7"/>
              <p:cNvSpPr/>
              <p:nvPr/>
            </p:nvSpPr>
            <p:spPr>
              <a:xfrm>
                <a:off x="7173638" y="-3063950"/>
                <a:ext cx="1023600" cy="1720550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68822" extrusionOk="0">
                    <a:moveTo>
                      <a:pt x="36536" y="0"/>
                    </a:moveTo>
                    <a:cubicBezTo>
                      <a:pt x="36533" y="7"/>
                      <a:pt x="24407" y="25535"/>
                      <a:pt x="14803" y="45472"/>
                    </a:cubicBezTo>
                    <a:cubicBezTo>
                      <a:pt x="13374" y="42980"/>
                      <a:pt x="8936" y="34135"/>
                      <a:pt x="6444" y="17417"/>
                    </a:cubicBezTo>
                    <a:lnTo>
                      <a:pt x="6444" y="17417"/>
                    </a:lnTo>
                    <a:cubicBezTo>
                      <a:pt x="6445" y="17424"/>
                      <a:pt x="8512" y="36204"/>
                      <a:pt x="14499" y="46171"/>
                    </a:cubicBezTo>
                    <a:cubicBezTo>
                      <a:pt x="11915" y="51491"/>
                      <a:pt x="9544" y="56354"/>
                      <a:pt x="7660" y="60214"/>
                    </a:cubicBezTo>
                    <a:cubicBezTo>
                      <a:pt x="6018" y="58026"/>
                      <a:pt x="1642" y="51035"/>
                      <a:pt x="0" y="37813"/>
                    </a:cubicBezTo>
                    <a:lnTo>
                      <a:pt x="0" y="37813"/>
                    </a:lnTo>
                    <a:cubicBezTo>
                      <a:pt x="0" y="37816"/>
                      <a:pt x="275" y="52313"/>
                      <a:pt x="7113" y="61248"/>
                    </a:cubicBezTo>
                    <a:cubicBezTo>
                      <a:pt x="5897" y="63710"/>
                      <a:pt x="4924" y="65655"/>
                      <a:pt x="4225" y="66962"/>
                    </a:cubicBezTo>
                    <a:cubicBezTo>
                      <a:pt x="3800" y="67752"/>
                      <a:pt x="3769" y="68573"/>
                      <a:pt x="4164" y="68786"/>
                    </a:cubicBezTo>
                    <a:cubicBezTo>
                      <a:pt x="4212" y="68810"/>
                      <a:pt x="4264" y="68821"/>
                      <a:pt x="4320" y="68821"/>
                    </a:cubicBezTo>
                    <a:cubicBezTo>
                      <a:pt x="4692" y="68821"/>
                      <a:pt x="5219" y="68318"/>
                      <a:pt x="5563" y="67631"/>
                    </a:cubicBezTo>
                    <a:cubicBezTo>
                      <a:pt x="6170" y="66354"/>
                      <a:pt x="7143" y="64257"/>
                      <a:pt x="8420" y="61582"/>
                    </a:cubicBezTo>
                    <a:cubicBezTo>
                      <a:pt x="11459" y="61491"/>
                      <a:pt x="23222" y="60640"/>
                      <a:pt x="33983" y="54409"/>
                    </a:cubicBezTo>
                    <a:lnTo>
                      <a:pt x="33983" y="54409"/>
                    </a:lnTo>
                    <a:cubicBezTo>
                      <a:pt x="33980" y="54410"/>
                      <a:pt x="19834" y="60774"/>
                      <a:pt x="9520" y="60774"/>
                    </a:cubicBezTo>
                    <a:cubicBezTo>
                      <a:pt x="9262" y="60774"/>
                      <a:pt x="9007" y="60770"/>
                      <a:pt x="8754" y="60761"/>
                    </a:cubicBezTo>
                    <a:cubicBezTo>
                      <a:pt x="10608" y="56810"/>
                      <a:pt x="13009" y="51703"/>
                      <a:pt x="15593" y="46171"/>
                    </a:cubicBezTo>
                    <a:cubicBezTo>
                      <a:pt x="18055" y="45716"/>
                      <a:pt x="32189" y="42798"/>
                      <a:pt x="40943" y="34530"/>
                    </a:cubicBezTo>
                    <a:lnTo>
                      <a:pt x="40943" y="34530"/>
                    </a:lnTo>
                    <a:cubicBezTo>
                      <a:pt x="40941" y="34532"/>
                      <a:pt x="28358" y="44165"/>
                      <a:pt x="16019" y="45290"/>
                    </a:cubicBezTo>
                    <a:cubicBezTo>
                      <a:pt x="23405" y="29454"/>
                      <a:pt x="32463" y="9818"/>
                      <a:pt x="36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7" name="Google Shape;2007;p27"/>
            <p:cNvGrpSpPr/>
            <p:nvPr/>
          </p:nvGrpSpPr>
          <p:grpSpPr>
            <a:xfrm rot="-1083243">
              <a:off x="7602536" y="3531882"/>
              <a:ext cx="1747931" cy="1887586"/>
              <a:chOff x="1200938" y="-3182800"/>
              <a:chExt cx="1506000" cy="1626325"/>
            </a:xfrm>
          </p:grpSpPr>
          <p:sp>
            <p:nvSpPr>
              <p:cNvPr id="2008" name="Google Shape;2008;p27"/>
              <p:cNvSpPr/>
              <p:nvPr/>
            </p:nvSpPr>
            <p:spPr>
              <a:xfrm>
                <a:off x="1200938" y="-3182800"/>
                <a:ext cx="1506000" cy="1626325"/>
              </a:xfrm>
              <a:custGeom>
                <a:avLst/>
                <a:gdLst/>
                <a:ahLst/>
                <a:cxnLst/>
                <a:rect l="l" t="t" r="r" b="b"/>
                <a:pathLst>
                  <a:path w="60240" h="65053" extrusionOk="0">
                    <a:moveTo>
                      <a:pt x="40413" y="1"/>
                    </a:moveTo>
                    <a:cubicBezTo>
                      <a:pt x="40090" y="1"/>
                      <a:pt x="39766" y="135"/>
                      <a:pt x="39542" y="430"/>
                    </a:cubicBezTo>
                    <a:cubicBezTo>
                      <a:pt x="34102" y="7269"/>
                      <a:pt x="32035" y="16691"/>
                      <a:pt x="34254" y="25111"/>
                    </a:cubicBezTo>
                    <a:cubicBezTo>
                      <a:pt x="30849" y="18637"/>
                      <a:pt x="27445" y="12102"/>
                      <a:pt x="24071" y="5597"/>
                    </a:cubicBezTo>
                    <a:cubicBezTo>
                      <a:pt x="23847" y="5174"/>
                      <a:pt x="23450" y="4980"/>
                      <a:pt x="23054" y="4980"/>
                    </a:cubicBezTo>
                    <a:cubicBezTo>
                      <a:pt x="22484" y="4980"/>
                      <a:pt x="21918" y="5383"/>
                      <a:pt x="21882" y="6083"/>
                    </a:cubicBezTo>
                    <a:cubicBezTo>
                      <a:pt x="21739" y="13910"/>
                      <a:pt x="23813" y="21737"/>
                      <a:pt x="27748" y="28468"/>
                    </a:cubicBezTo>
                    <a:lnTo>
                      <a:pt x="27748" y="28468"/>
                    </a:lnTo>
                    <a:cubicBezTo>
                      <a:pt x="23183" y="21191"/>
                      <a:pt x="16696" y="15132"/>
                      <a:pt x="9116" y="11068"/>
                    </a:cubicBezTo>
                    <a:cubicBezTo>
                      <a:pt x="8942" y="10975"/>
                      <a:pt x="8762" y="10933"/>
                      <a:pt x="8587" y="10933"/>
                    </a:cubicBezTo>
                    <a:cubicBezTo>
                      <a:pt x="7849" y="10933"/>
                      <a:pt x="7210" y="11680"/>
                      <a:pt x="7505" y="12466"/>
                    </a:cubicBezTo>
                    <a:cubicBezTo>
                      <a:pt x="10302" y="20127"/>
                      <a:pt x="15192" y="27035"/>
                      <a:pt x="21560" y="32171"/>
                    </a:cubicBezTo>
                    <a:lnTo>
                      <a:pt x="21560" y="32171"/>
                    </a:lnTo>
                    <a:cubicBezTo>
                      <a:pt x="15817" y="27782"/>
                      <a:pt x="8854" y="25014"/>
                      <a:pt x="1669" y="24290"/>
                    </a:cubicBezTo>
                    <a:cubicBezTo>
                      <a:pt x="1623" y="24285"/>
                      <a:pt x="1577" y="24282"/>
                      <a:pt x="1532" y="24282"/>
                    </a:cubicBezTo>
                    <a:cubicBezTo>
                      <a:pt x="552" y="24282"/>
                      <a:pt x="1" y="25509"/>
                      <a:pt x="727" y="26236"/>
                    </a:cubicBezTo>
                    <a:cubicBezTo>
                      <a:pt x="3189" y="28698"/>
                      <a:pt x="5925" y="30947"/>
                      <a:pt x="8903" y="32831"/>
                    </a:cubicBezTo>
                    <a:cubicBezTo>
                      <a:pt x="14264" y="36305"/>
                      <a:pt x="22013" y="40251"/>
                      <a:pt x="28636" y="40251"/>
                    </a:cubicBezTo>
                    <a:cubicBezTo>
                      <a:pt x="28736" y="40251"/>
                      <a:pt x="28835" y="40250"/>
                      <a:pt x="28934" y="40248"/>
                    </a:cubicBezTo>
                    <a:cubicBezTo>
                      <a:pt x="30089" y="40248"/>
                      <a:pt x="31275" y="40096"/>
                      <a:pt x="32460" y="39792"/>
                    </a:cubicBezTo>
                    <a:cubicBezTo>
                      <a:pt x="32491" y="39914"/>
                      <a:pt x="32521" y="40005"/>
                      <a:pt x="32582" y="40157"/>
                    </a:cubicBezTo>
                    <a:cubicBezTo>
                      <a:pt x="33281" y="42528"/>
                      <a:pt x="34162" y="44838"/>
                      <a:pt x="35196" y="47117"/>
                    </a:cubicBezTo>
                    <a:cubicBezTo>
                      <a:pt x="37293" y="51677"/>
                      <a:pt x="39938" y="55932"/>
                      <a:pt x="43129" y="59823"/>
                    </a:cubicBezTo>
                    <a:cubicBezTo>
                      <a:pt x="44497" y="61495"/>
                      <a:pt x="45986" y="63045"/>
                      <a:pt x="47536" y="64564"/>
                    </a:cubicBezTo>
                    <a:cubicBezTo>
                      <a:pt x="47881" y="64897"/>
                      <a:pt x="48326" y="65052"/>
                      <a:pt x="48769" y="65052"/>
                    </a:cubicBezTo>
                    <a:cubicBezTo>
                      <a:pt x="49539" y="65052"/>
                      <a:pt x="50303" y="64585"/>
                      <a:pt x="50515" y="63774"/>
                    </a:cubicBezTo>
                    <a:cubicBezTo>
                      <a:pt x="50546" y="63622"/>
                      <a:pt x="50576" y="63409"/>
                      <a:pt x="50576" y="63227"/>
                    </a:cubicBezTo>
                    <a:cubicBezTo>
                      <a:pt x="50667" y="61495"/>
                      <a:pt x="48995" y="60218"/>
                      <a:pt x="47567" y="59154"/>
                    </a:cubicBezTo>
                    <a:cubicBezTo>
                      <a:pt x="43980" y="56510"/>
                      <a:pt x="40941" y="53045"/>
                      <a:pt x="38661" y="49123"/>
                    </a:cubicBezTo>
                    <a:cubicBezTo>
                      <a:pt x="36746" y="45871"/>
                      <a:pt x="35804" y="42558"/>
                      <a:pt x="34953" y="39032"/>
                    </a:cubicBezTo>
                    <a:cubicBezTo>
                      <a:pt x="40697" y="37026"/>
                      <a:pt x="46321" y="32710"/>
                      <a:pt x="49998" y="28850"/>
                    </a:cubicBezTo>
                    <a:cubicBezTo>
                      <a:pt x="55135" y="23439"/>
                      <a:pt x="58661" y="16600"/>
                      <a:pt x="60090" y="9305"/>
                    </a:cubicBezTo>
                    <a:cubicBezTo>
                      <a:pt x="60240" y="8556"/>
                      <a:pt x="59651" y="7971"/>
                      <a:pt x="58965" y="7971"/>
                    </a:cubicBezTo>
                    <a:cubicBezTo>
                      <a:pt x="58816" y="7971"/>
                      <a:pt x="58661" y="7999"/>
                      <a:pt x="58509" y="8059"/>
                    </a:cubicBezTo>
                    <a:cubicBezTo>
                      <a:pt x="51457" y="11068"/>
                      <a:pt x="45682" y="17056"/>
                      <a:pt x="43129" y="24321"/>
                    </a:cubicBezTo>
                    <a:cubicBezTo>
                      <a:pt x="43585" y="16509"/>
                      <a:pt x="43038" y="8636"/>
                      <a:pt x="41548" y="916"/>
                    </a:cubicBezTo>
                    <a:cubicBezTo>
                      <a:pt x="41437" y="338"/>
                      <a:pt x="40925" y="1"/>
                      <a:pt x="404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7"/>
              <p:cNvSpPr/>
              <p:nvPr/>
            </p:nvSpPr>
            <p:spPr>
              <a:xfrm>
                <a:off x="1792813" y="-2266550"/>
                <a:ext cx="471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16" extrusionOk="0">
                    <a:moveTo>
                      <a:pt x="236" y="0"/>
                    </a:moveTo>
                    <a:cubicBezTo>
                      <a:pt x="160" y="0"/>
                      <a:pt x="78" y="40"/>
                      <a:pt x="31" y="133"/>
                    </a:cubicBezTo>
                    <a:cubicBezTo>
                      <a:pt x="1" y="254"/>
                      <a:pt x="31" y="346"/>
                      <a:pt x="153" y="406"/>
                    </a:cubicBezTo>
                    <a:lnTo>
                      <a:pt x="1551" y="893"/>
                    </a:lnTo>
                    <a:cubicBezTo>
                      <a:pt x="1581" y="908"/>
                      <a:pt x="1612" y="916"/>
                      <a:pt x="1642" y="916"/>
                    </a:cubicBezTo>
                    <a:cubicBezTo>
                      <a:pt x="1673" y="916"/>
                      <a:pt x="1703" y="908"/>
                      <a:pt x="1733" y="893"/>
                    </a:cubicBezTo>
                    <a:cubicBezTo>
                      <a:pt x="1764" y="893"/>
                      <a:pt x="1794" y="862"/>
                      <a:pt x="1825" y="771"/>
                    </a:cubicBezTo>
                    <a:cubicBezTo>
                      <a:pt x="1885" y="650"/>
                      <a:pt x="1825" y="558"/>
                      <a:pt x="1733" y="528"/>
                    </a:cubicBezTo>
                    <a:lnTo>
                      <a:pt x="305" y="11"/>
                    </a:lnTo>
                    <a:cubicBezTo>
                      <a:pt x="283" y="4"/>
                      <a:pt x="260" y="0"/>
                      <a:pt x="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7"/>
              <p:cNvSpPr/>
              <p:nvPr/>
            </p:nvSpPr>
            <p:spPr>
              <a:xfrm>
                <a:off x="1832338" y="-2308875"/>
                <a:ext cx="327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0" extrusionOk="0">
                    <a:moveTo>
                      <a:pt x="238" y="1"/>
                    </a:moveTo>
                    <a:cubicBezTo>
                      <a:pt x="179" y="1"/>
                      <a:pt x="120" y="34"/>
                      <a:pt x="61" y="93"/>
                    </a:cubicBezTo>
                    <a:cubicBezTo>
                      <a:pt x="0" y="154"/>
                      <a:pt x="31" y="276"/>
                      <a:pt x="92" y="336"/>
                    </a:cubicBezTo>
                    <a:lnTo>
                      <a:pt x="973" y="944"/>
                    </a:lnTo>
                    <a:cubicBezTo>
                      <a:pt x="988" y="975"/>
                      <a:pt x="1019" y="990"/>
                      <a:pt x="1053" y="990"/>
                    </a:cubicBezTo>
                    <a:cubicBezTo>
                      <a:pt x="1087" y="990"/>
                      <a:pt x="1125" y="975"/>
                      <a:pt x="1155" y="944"/>
                    </a:cubicBezTo>
                    <a:cubicBezTo>
                      <a:pt x="1186" y="944"/>
                      <a:pt x="1186" y="914"/>
                      <a:pt x="1247" y="914"/>
                    </a:cubicBezTo>
                    <a:cubicBezTo>
                      <a:pt x="1307" y="853"/>
                      <a:pt x="1277" y="732"/>
                      <a:pt x="1216" y="640"/>
                    </a:cubicBezTo>
                    <a:lnTo>
                      <a:pt x="335" y="33"/>
                    </a:lnTo>
                    <a:cubicBezTo>
                      <a:pt x="302" y="11"/>
                      <a:pt x="270" y="1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7"/>
              <p:cNvSpPr/>
              <p:nvPr/>
            </p:nvSpPr>
            <p:spPr>
              <a:xfrm>
                <a:off x="1817888" y="-2395650"/>
                <a:ext cx="418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39" extrusionOk="0">
                    <a:moveTo>
                      <a:pt x="210" y="0"/>
                    </a:moveTo>
                    <a:cubicBezTo>
                      <a:pt x="160" y="0"/>
                      <a:pt x="107" y="23"/>
                      <a:pt x="62" y="69"/>
                    </a:cubicBezTo>
                    <a:cubicBezTo>
                      <a:pt x="1" y="130"/>
                      <a:pt x="1" y="251"/>
                      <a:pt x="62" y="312"/>
                    </a:cubicBezTo>
                    <a:lnTo>
                      <a:pt x="1338" y="1589"/>
                    </a:lnTo>
                    <a:cubicBezTo>
                      <a:pt x="1374" y="1624"/>
                      <a:pt x="1420" y="1639"/>
                      <a:pt x="1464" y="1639"/>
                    </a:cubicBezTo>
                    <a:cubicBezTo>
                      <a:pt x="1495" y="1639"/>
                      <a:pt x="1526" y="1632"/>
                      <a:pt x="1551" y="1619"/>
                    </a:cubicBezTo>
                    <a:cubicBezTo>
                      <a:pt x="1551" y="1619"/>
                      <a:pt x="1581" y="1619"/>
                      <a:pt x="1581" y="1589"/>
                    </a:cubicBezTo>
                    <a:cubicBezTo>
                      <a:pt x="1673" y="1497"/>
                      <a:pt x="1673" y="1376"/>
                      <a:pt x="1581" y="1315"/>
                    </a:cubicBezTo>
                    <a:lnTo>
                      <a:pt x="335" y="69"/>
                    </a:lnTo>
                    <a:cubicBezTo>
                      <a:pt x="305" y="23"/>
                      <a:pt x="259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7"/>
              <p:cNvSpPr/>
              <p:nvPr/>
            </p:nvSpPr>
            <p:spPr>
              <a:xfrm>
                <a:off x="1857413" y="-2404050"/>
                <a:ext cx="4182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816" extrusionOk="0">
                    <a:moveTo>
                      <a:pt x="222" y="0"/>
                    </a:moveTo>
                    <a:cubicBezTo>
                      <a:pt x="183" y="0"/>
                      <a:pt x="147" y="15"/>
                      <a:pt x="122" y="40"/>
                    </a:cubicBezTo>
                    <a:cubicBezTo>
                      <a:pt x="0" y="131"/>
                      <a:pt x="0" y="253"/>
                      <a:pt x="92" y="314"/>
                    </a:cubicBezTo>
                    <a:lnTo>
                      <a:pt x="1307" y="1773"/>
                    </a:lnTo>
                    <a:cubicBezTo>
                      <a:pt x="1329" y="1794"/>
                      <a:pt x="1396" y="1816"/>
                      <a:pt x="1455" y="1816"/>
                    </a:cubicBezTo>
                    <a:cubicBezTo>
                      <a:pt x="1479" y="1816"/>
                      <a:pt x="1502" y="1812"/>
                      <a:pt x="1520" y="1803"/>
                    </a:cubicBezTo>
                    <a:lnTo>
                      <a:pt x="1581" y="1803"/>
                    </a:lnTo>
                    <a:cubicBezTo>
                      <a:pt x="1672" y="1712"/>
                      <a:pt x="1672" y="1621"/>
                      <a:pt x="1611" y="1529"/>
                    </a:cubicBezTo>
                    <a:lnTo>
                      <a:pt x="396" y="101"/>
                    </a:lnTo>
                    <a:cubicBezTo>
                      <a:pt x="342" y="30"/>
                      <a:pt x="278" y="0"/>
                      <a:pt x="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7"/>
              <p:cNvSpPr/>
              <p:nvPr/>
            </p:nvSpPr>
            <p:spPr>
              <a:xfrm>
                <a:off x="1942513" y="-2414725"/>
                <a:ext cx="228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603" extrusionOk="0">
                    <a:moveTo>
                      <a:pt x="207" y="0"/>
                    </a:moveTo>
                    <a:cubicBezTo>
                      <a:pt x="180" y="0"/>
                      <a:pt x="151" y="4"/>
                      <a:pt x="122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517" y="1470"/>
                    </a:lnTo>
                    <a:cubicBezTo>
                      <a:pt x="541" y="1563"/>
                      <a:pt x="617" y="1603"/>
                      <a:pt x="706" y="1603"/>
                    </a:cubicBezTo>
                    <a:cubicBezTo>
                      <a:pt x="734" y="1603"/>
                      <a:pt x="762" y="1599"/>
                      <a:pt x="791" y="1592"/>
                    </a:cubicBezTo>
                    <a:cubicBezTo>
                      <a:pt x="852" y="1531"/>
                      <a:pt x="913" y="1440"/>
                      <a:pt x="882" y="1318"/>
                    </a:cubicBezTo>
                    <a:lnTo>
                      <a:pt x="396" y="133"/>
                    </a:lnTo>
                    <a:cubicBezTo>
                      <a:pt x="373" y="40"/>
                      <a:pt x="296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7"/>
              <p:cNvSpPr/>
              <p:nvPr/>
            </p:nvSpPr>
            <p:spPr>
              <a:xfrm>
                <a:off x="1959988" y="-2472500"/>
                <a:ext cx="258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13" extrusionOk="0">
                    <a:moveTo>
                      <a:pt x="212" y="1"/>
                    </a:moveTo>
                    <a:cubicBezTo>
                      <a:pt x="183" y="1"/>
                      <a:pt x="153" y="4"/>
                      <a:pt x="122" y="12"/>
                    </a:cubicBezTo>
                    <a:cubicBezTo>
                      <a:pt x="62" y="42"/>
                      <a:pt x="1" y="164"/>
                      <a:pt x="62" y="286"/>
                    </a:cubicBezTo>
                    <a:lnTo>
                      <a:pt x="609" y="1410"/>
                    </a:lnTo>
                    <a:cubicBezTo>
                      <a:pt x="677" y="1479"/>
                      <a:pt x="763" y="1513"/>
                      <a:pt x="827" y="1513"/>
                    </a:cubicBezTo>
                    <a:cubicBezTo>
                      <a:pt x="848" y="1513"/>
                      <a:pt x="867" y="1509"/>
                      <a:pt x="882" y="1501"/>
                    </a:cubicBezTo>
                    <a:cubicBezTo>
                      <a:pt x="1004" y="1410"/>
                      <a:pt x="1034" y="1319"/>
                      <a:pt x="974" y="1228"/>
                    </a:cubicBezTo>
                    <a:lnTo>
                      <a:pt x="396" y="103"/>
                    </a:lnTo>
                    <a:cubicBezTo>
                      <a:pt x="373" y="35"/>
                      <a:pt x="299" y="1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7"/>
              <p:cNvSpPr/>
              <p:nvPr/>
            </p:nvSpPr>
            <p:spPr>
              <a:xfrm>
                <a:off x="1950888" y="-2560350"/>
                <a:ext cx="311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653" extrusionOk="0">
                    <a:moveTo>
                      <a:pt x="237" y="0"/>
                    </a:moveTo>
                    <a:cubicBezTo>
                      <a:pt x="203" y="0"/>
                      <a:pt x="172" y="10"/>
                      <a:pt x="152" y="31"/>
                    </a:cubicBezTo>
                    <a:cubicBezTo>
                      <a:pt x="31" y="61"/>
                      <a:pt x="0" y="213"/>
                      <a:pt x="61" y="304"/>
                    </a:cubicBezTo>
                    <a:lnTo>
                      <a:pt x="882" y="1550"/>
                    </a:lnTo>
                    <a:cubicBezTo>
                      <a:pt x="904" y="1619"/>
                      <a:pt x="961" y="1653"/>
                      <a:pt x="1027" y="1653"/>
                    </a:cubicBezTo>
                    <a:cubicBezTo>
                      <a:pt x="1049" y="1653"/>
                      <a:pt x="1072" y="1649"/>
                      <a:pt x="1094" y="1642"/>
                    </a:cubicBezTo>
                    <a:cubicBezTo>
                      <a:pt x="1216" y="1550"/>
                      <a:pt x="1246" y="1429"/>
                      <a:pt x="1216" y="1368"/>
                    </a:cubicBezTo>
                    <a:lnTo>
                      <a:pt x="426" y="122"/>
                    </a:lnTo>
                    <a:cubicBezTo>
                      <a:pt x="385" y="41"/>
                      <a:pt x="304" y="0"/>
                      <a:pt x="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7"/>
              <p:cNvSpPr/>
              <p:nvPr/>
            </p:nvSpPr>
            <p:spPr>
              <a:xfrm>
                <a:off x="2043588" y="-2512325"/>
                <a:ext cx="4030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258" extrusionOk="0">
                    <a:moveTo>
                      <a:pt x="252" y="0"/>
                    </a:moveTo>
                    <a:cubicBezTo>
                      <a:pt x="220" y="0"/>
                      <a:pt x="186" y="8"/>
                      <a:pt x="152" y="24"/>
                    </a:cubicBezTo>
                    <a:cubicBezTo>
                      <a:pt x="61" y="55"/>
                      <a:pt x="0" y="176"/>
                      <a:pt x="61" y="268"/>
                    </a:cubicBezTo>
                    <a:lnTo>
                      <a:pt x="1186" y="3125"/>
                    </a:lnTo>
                    <a:cubicBezTo>
                      <a:pt x="1209" y="3218"/>
                      <a:pt x="1285" y="3257"/>
                      <a:pt x="1374" y="3257"/>
                    </a:cubicBezTo>
                    <a:cubicBezTo>
                      <a:pt x="1402" y="3257"/>
                      <a:pt x="1431" y="3254"/>
                      <a:pt x="1459" y="3246"/>
                    </a:cubicBezTo>
                    <a:cubicBezTo>
                      <a:pt x="1520" y="3216"/>
                      <a:pt x="1611" y="3094"/>
                      <a:pt x="1581" y="2973"/>
                    </a:cubicBezTo>
                    <a:lnTo>
                      <a:pt x="426" y="116"/>
                    </a:lnTo>
                    <a:cubicBezTo>
                      <a:pt x="404" y="50"/>
                      <a:pt x="335" y="0"/>
                      <a:pt x="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7"/>
              <p:cNvSpPr/>
              <p:nvPr/>
            </p:nvSpPr>
            <p:spPr>
              <a:xfrm>
                <a:off x="2012438" y="-2480100"/>
                <a:ext cx="2357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436" extrusionOk="0">
                    <a:moveTo>
                      <a:pt x="207" y="1"/>
                    </a:moveTo>
                    <a:cubicBezTo>
                      <a:pt x="181" y="1"/>
                      <a:pt x="152" y="4"/>
                      <a:pt x="122" y="12"/>
                    </a:cubicBezTo>
                    <a:cubicBezTo>
                      <a:pt x="31" y="42"/>
                      <a:pt x="0" y="164"/>
                      <a:pt x="31" y="286"/>
                    </a:cubicBezTo>
                    <a:lnTo>
                      <a:pt x="547" y="1350"/>
                    </a:lnTo>
                    <a:cubicBezTo>
                      <a:pt x="569" y="1392"/>
                      <a:pt x="636" y="1435"/>
                      <a:pt x="706" y="1435"/>
                    </a:cubicBezTo>
                    <a:cubicBezTo>
                      <a:pt x="734" y="1435"/>
                      <a:pt x="764" y="1428"/>
                      <a:pt x="790" y="1410"/>
                    </a:cubicBezTo>
                    <a:cubicBezTo>
                      <a:pt x="912" y="1380"/>
                      <a:pt x="942" y="1258"/>
                      <a:pt x="882" y="1167"/>
                    </a:cubicBezTo>
                    <a:lnTo>
                      <a:pt x="395" y="103"/>
                    </a:lnTo>
                    <a:cubicBezTo>
                      <a:pt x="350" y="35"/>
                      <a:pt x="287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7"/>
              <p:cNvSpPr/>
              <p:nvPr/>
            </p:nvSpPr>
            <p:spPr>
              <a:xfrm>
                <a:off x="2136288" y="-2590750"/>
                <a:ext cx="99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642" extrusionOk="0">
                    <a:moveTo>
                      <a:pt x="183" y="0"/>
                    </a:moveTo>
                    <a:cubicBezTo>
                      <a:pt x="61" y="0"/>
                      <a:pt x="1" y="61"/>
                      <a:pt x="1" y="183"/>
                    </a:cubicBezTo>
                    <a:lnTo>
                      <a:pt x="31" y="1429"/>
                    </a:lnTo>
                    <a:cubicBezTo>
                      <a:pt x="31" y="1551"/>
                      <a:pt x="92" y="1642"/>
                      <a:pt x="213" y="1642"/>
                    </a:cubicBezTo>
                    <a:lnTo>
                      <a:pt x="305" y="1642"/>
                    </a:lnTo>
                    <a:cubicBezTo>
                      <a:pt x="365" y="1581"/>
                      <a:pt x="396" y="1520"/>
                      <a:pt x="396" y="1429"/>
                    </a:cubicBezTo>
                    <a:lnTo>
                      <a:pt x="365" y="183"/>
                    </a:ln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7"/>
              <p:cNvSpPr/>
              <p:nvPr/>
            </p:nvSpPr>
            <p:spPr>
              <a:xfrm>
                <a:off x="2165163" y="-266142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1"/>
                    </a:moveTo>
                    <a:cubicBezTo>
                      <a:pt x="92" y="61"/>
                      <a:pt x="1" y="122"/>
                      <a:pt x="1" y="244"/>
                    </a:cubicBezTo>
                    <a:lnTo>
                      <a:pt x="213" y="1460"/>
                    </a:lnTo>
                    <a:cubicBezTo>
                      <a:pt x="244" y="1520"/>
                      <a:pt x="305" y="1612"/>
                      <a:pt x="426" y="1612"/>
                    </a:cubicBezTo>
                    <a:lnTo>
                      <a:pt x="457" y="1612"/>
                    </a:lnTo>
                    <a:cubicBezTo>
                      <a:pt x="548" y="1581"/>
                      <a:pt x="578" y="1460"/>
                      <a:pt x="578" y="1368"/>
                    </a:cubicBezTo>
                    <a:lnTo>
                      <a:pt x="396" y="153"/>
                    </a:lnTo>
                    <a:cubicBezTo>
                      <a:pt x="365" y="92"/>
                      <a:pt x="274" y="1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7"/>
              <p:cNvSpPr/>
              <p:nvPr/>
            </p:nvSpPr>
            <p:spPr>
              <a:xfrm>
                <a:off x="2218363" y="-2648500"/>
                <a:ext cx="114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068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lnTo>
                      <a:pt x="92" y="1885"/>
                    </a:lnTo>
                    <a:cubicBezTo>
                      <a:pt x="92" y="2006"/>
                      <a:pt x="152" y="2067"/>
                      <a:pt x="274" y="2067"/>
                    </a:cubicBezTo>
                    <a:lnTo>
                      <a:pt x="365" y="2067"/>
                    </a:lnTo>
                    <a:cubicBezTo>
                      <a:pt x="396" y="2037"/>
                      <a:pt x="456" y="1976"/>
                      <a:pt x="456" y="1885"/>
                    </a:cubicBezTo>
                    <a:lnTo>
                      <a:pt x="396" y="183"/>
                    </a:lnTo>
                    <a:cubicBezTo>
                      <a:pt x="396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7"/>
              <p:cNvSpPr/>
              <p:nvPr/>
            </p:nvSpPr>
            <p:spPr>
              <a:xfrm>
                <a:off x="2228988" y="-2542125"/>
                <a:ext cx="152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399" extrusionOk="0">
                    <a:moveTo>
                      <a:pt x="426" y="1"/>
                    </a:moveTo>
                    <a:cubicBezTo>
                      <a:pt x="305" y="1"/>
                      <a:pt x="183" y="61"/>
                      <a:pt x="183" y="183"/>
                    </a:cubicBezTo>
                    <a:lnTo>
                      <a:pt x="1" y="2159"/>
                    </a:lnTo>
                    <a:cubicBezTo>
                      <a:pt x="1" y="2280"/>
                      <a:pt x="92" y="2372"/>
                      <a:pt x="183" y="2372"/>
                    </a:cubicBezTo>
                    <a:cubicBezTo>
                      <a:pt x="204" y="2392"/>
                      <a:pt x="220" y="2399"/>
                      <a:pt x="235" y="2399"/>
                    </a:cubicBezTo>
                    <a:cubicBezTo>
                      <a:pt x="264" y="2399"/>
                      <a:pt x="285" y="2372"/>
                      <a:pt x="305" y="2372"/>
                    </a:cubicBezTo>
                    <a:cubicBezTo>
                      <a:pt x="396" y="2372"/>
                      <a:pt x="426" y="2311"/>
                      <a:pt x="426" y="2189"/>
                    </a:cubicBezTo>
                    <a:lnTo>
                      <a:pt x="609" y="213"/>
                    </a:lnTo>
                    <a:cubicBezTo>
                      <a:pt x="609" y="92"/>
                      <a:pt x="518" y="1"/>
                      <a:pt x="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7"/>
              <p:cNvSpPr/>
              <p:nvPr/>
            </p:nvSpPr>
            <p:spPr>
              <a:xfrm>
                <a:off x="2301188" y="-2568225"/>
                <a:ext cx="2205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638" extrusionOk="0">
                    <a:moveTo>
                      <a:pt x="645" y="0"/>
                    </a:moveTo>
                    <a:cubicBezTo>
                      <a:pt x="556" y="0"/>
                      <a:pt x="480" y="40"/>
                      <a:pt x="456" y="133"/>
                    </a:cubicBezTo>
                    <a:lnTo>
                      <a:pt x="31" y="1349"/>
                    </a:lnTo>
                    <a:cubicBezTo>
                      <a:pt x="1" y="1440"/>
                      <a:pt x="31" y="1561"/>
                      <a:pt x="153" y="1592"/>
                    </a:cubicBezTo>
                    <a:cubicBezTo>
                      <a:pt x="168" y="1622"/>
                      <a:pt x="198" y="1637"/>
                      <a:pt x="229" y="1637"/>
                    </a:cubicBezTo>
                    <a:cubicBezTo>
                      <a:pt x="259" y="1637"/>
                      <a:pt x="289" y="1622"/>
                      <a:pt x="304" y="1592"/>
                    </a:cubicBezTo>
                    <a:lnTo>
                      <a:pt x="426" y="1501"/>
                    </a:lnTo>
                    <a:lnTo>
                      <a:pt x="821" y="285"/>
                    </a:lnTo>
                    <a:cubicBezTo>
                      <a:pt x="882" y="163"/>
                      <a:pt x="821" y="42"/>
                      <a:pt x="730" y="11"/>
                    </a:cubicBezTo>
                    <a:cubicBezTo>
                      <a:pt x="701" y="4"/>
                      <a:pt x="673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7"/>
              <p:cNvSpPr/>
              <p:nvPr/>
            </p:nvSpPr>
            <p:spPr>
              <a:xfrm>
                <a:off x="2361213" y="-2593450"/>
                <a:ext cx="243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69" extrusionOk="0">
                    <a:moveTo>
                      <a:pt x="764" y="0"/>
                    </a:moveTo>
                    <a:cubicBezTo>
                      <a:pt x="690" y="0"/>
                      <a:pt x="629" y="27"/>
                      <a:pt x="609" y="108"/>
                    </a:cubicBezTo>
                    <a:lnTo>
                      <a:pt x="31" y="1172"/>
                    </a:lnTo>
                    <a:cubicBezTo>
                      <a:pt x="1" y="1294"/>
                      <a:pt x="1" y="1385"/>
                      <a:pt x="122" y="1446"/>
                    </a:cubicBezTo>
                    <a:cubicBezTo>
                      <a:pt x="153" y="1461"/>
                      <a:pt x="191" y="1469"/>
                      <a:pt x="225" y="1469"/>
                    </a:cubicBezTo>
                    <a:cubicBezTo>
                      <a:pt x="259" y="1469"/>
                      <a:pt x="290" y="1461"/>
                      <a:pt x="305" y="1446"/>
                    </a:cubicBezTo>
                    <a:cubicBezTo>
                      <a:pt x="335" y="1446"/>
                      <a:pt x="366" y="1385"/>
                      <a:pt x="366" y="1355"/>
                    </a:cubicBezTo>
                    <a:lnTo>
                      <a:pt x="943" y="291"/>
                    </a:lnTo>
                    <a:cubicBezTo>
                      <a:pt x="973" y="169"/>
                      <a:pt x="973" y="78"/>
                      <a:pt x="882" y="17"/>
                    </a:cubicBezTo>
                    <a:cubicBezTo>
                      <a:pt x="842" y="7"/>
                      <a:pt x="801" y="0"/>
                      <a:pt x="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7"/>
              <p:cNvSpPr/>
              <p:nvPr/>
            </p:nvSpPr>
            <p:spPr>
              <a:xfrm>
                <a:off x="2393138" y="-2578025"/>
                <a:ext cx="570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78" extrusionOk="0">
                    <a:moveTo>
                      <a:pt x="2083" y="0"/>
                    </a:moveTo>
                    <a:cubicBezTo>
                      <a:pt x="2037" y="0"/>
                      <a:pt x="1991" y="23"/>
                      <a:pt x="1946" y="69"/>
                    </a:cubicBezTo>
                    <a:lnTo>
                      <a:pt x="92" y="1953"/>
                    </a:lnTo>
                    <a:cubicBezTo>
                      <a:pt x="0" y="2045"/>
                      <a:pt x="0" y="2136"/>
                      <a:pt x="92" y="2227"/>
                    </a:cubicBezTo>
                    <a:cubicBezTo>
                      <a:pt x="127" y="2263"/>
                      <a:pt x="173" y="2277"/>
                      <a:pt x="218" y="2277"/>
                    </a:cubicBezTo>
                    <a:cubicBezTo>
                      <a:pt x="249" y="2277"/>
                      <a:pt x="279" y="2270"/>
                      <a:pt x="304" y="2257"/>
                    </a:cubicBezTo>
                    <a:cubicBezTo>
                      <a:pt x="365" y="2257"/>
                      <a:pt x="365" y="2227"/>
                      <a:pt x="365" y="2227"/>
                    </a:cubicBezTo>
                    <a:lnTo>
                      <a:pt x="2219" y="312"/>
                    </a:lnTo>
                    <a:cubicBezTo>
                      <a:pt x="2280" y="251"/>
                      <a:pt x="2280" y="130"/>
                      <a:pt x="2219" y="69"/>
                    </a:cubicBezTo>
                    <a:cubicBezTo>
                      <a:pt x="2174" y="23"/>
                      <a:pt x="2128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7"/>
              <p:cNvSpPr/>
              <p:nvPr/>
            </p:nvSpPr>
            <p:spPr>
              <a:xfrm>
                <a:off x="2426563" y="-2522425"/>
                <a:ext cx="3120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958" extrusionOk="0">
                    <a:moveTo>
                      <a:pt x="1012" y="0"/>
                    </a:moveTo>
                    <a:cubicBezTo>
                      <a:pt x="972" y="0"/>
                      <a:pt x="936" y="10"/>
                      <a:pt x="913" y="33"/>
                    </a:cubicBezTo>
                    <a:lnTo>
                      <a:pt x="122" y="611"/>
                    </a:lnTo>
                    <a:cubicBezTo>
                      <a:pt x="31" y="641"/>
                      <a:pt x="1" y="793"/>
                      <a:pt x="92" y="884"/>
                    </a:cubicBezTo>
                    <a:cubicBezTo>
                      <a:pt x="114" y="929"/>
                      <a:pt x="169" y="957"/>
                      <a:pt x="233" y="957"/>
                    </a:cubicBezTo>
                    <a:cubicBezTo>
                      <a:pt x="256" y="957"/>
                      <a:pt x="280" y="953"/>
                      <a:pt x="305" y="945"/>
                    </a:cubicBezTo>
                    <a:lnTo>
                      <a:pt x="1156" y="337"/>
                    </a:lnTo>
                    <a:cubicBezTo>
                      <a:pt x="1217" y="307"/>
                      <a:pt x="1247" y="155"/>
                      <a:pt x="1186" y="64"/>
                    </a:cubicBezTo>
                    <a:cubicBezTo>
                      <a:pt x="1149" y="26"/>
                      <a:pt x="1076" y="0"/>
                      <a:pt x="10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7"/>
              <p:cNvSpPr/>
              <p:nvPr/>
            </p:nvSpPr>
            <p:spPr>
              <a:xfrm>
                <a:off x="2304238" y="-2420150"/>
                <a:ext cx="539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095" extrusionOk="0">
                    <a:moveTo>
                      <a:pt x="1949" y="0"/>
                    </a:moveTo>
                    <a:cubicBezTo>
                      <a:pt x="1900" y="0"/>
                      <a:pt x="1854" y="15"/>
                      <a:pt x="1824" y="46"/>
                    </a:cubicBezTo>
                    <a:lnTo>
                      <a:pt x="61" y="1748"/>
                    </a:lnTo>
                    <a:cubicBezTo>
                      <a:pt x="0" y="1839"/>
                      <a:pt x="0" y="1961"/>
                      <a:pt x="61" y="2021"/>
                    </a:cubicBezTo>
                    <a:cubicBezTo>
                      <a:pt x="111" y="2072"/>
                      <a:pt x="152" y="2094"/>
                      <a:pt x="194" y="2094"/>
                    </a:cubicBezTo>
                    <a:cubicBezTo>
                      <a:pt x="228" y="2094"/>
                      <a:pt x="263" y="2079"/>
                      <a:pt x="304" y="2052"/>
                    </a:cubicBezTo>
                    <a:cubicBezTo>
                      <a:pt x="304" y="2052"/>
                      <a:pt x="334" y="2052"/>
                      <a:pt x="334" y="2021"/>
                    </a:cubicBezTo>
                    <a:lnTo>
                      <a:pt x="2097" y="319"/>
                    </a:lnTo>
                    <a:cubicBezTo>
                      <a:pt x="2158" y="228"/>
                      <a:pt x="2158" y="137"/>
                      <a:pt x="2097" y="46"/>
                    </a:cubicBezTo>
                    <a:cubicBezTo>
                      <a:pt x="2052" y="15"/>
                      <a:pt x="1999" y="0"/>
                      <a:pt x="1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7"/>
              <p:cNvSpPr/>
              <p:nvPr/>
            </p:nvSpPr>
            <p:spPr>
              <a:xfrm>
                <a:off x="2313338" y="-2483650"/>
                <a:ext cx="31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480" extrusionOk="0">
                    <a:moveTo>
                      <a:pt x="1059" y="1"/>
                    </a:moveTo>
                    <a:cubicBezTo>
                      <a:pt x="1000" y="1"/>
                      <a:pt x="941" y="34"/>
                      <a:pt x="882" y="93"/>
                    </a:cubicBezTo>
                    <a:lnTo>
                      <a:pt x="92" y="1157"/>
                    </a:lnTo>
                    <a:cubicBezTo>
                      <a:pt x="1" y="1218"/>
                      <a:pt x="62" y="1340"/>
                      <a:pt x="122" y="1400"/>
                    </a:cubicBezTo>
                    <a:cubicBezTo>
                      <a:pt x="142" y="1458"/>
                      <a:pt x="185" y="1479"/>
                      <a:pt x="230" y="1479"/>
                    </a:cubicBezTo>
                    <a:cubicBezTo>
                      <a:pt x="256" y="1479"/>
                      <a:pt x="283" y="1472"/>
                      <a:pt x="305" y="1461"/>
                    </a:cubicBezTo>
                    <a:cubicBezTo>
                      <a:pt x="366" y="1461"/>
                      <a:pt x="366" y="1400"/>
                      <a:pt x="396" y="1370"/>
                    </a:cubicBezTo>
                    <a:lnTo>
                      <a:pt x="1186" y="306"/>
                    </a:lnTo>
                    <a:cubicBezTo>
                      <a:pt x="1277" y="215"/>
                      <a:pt x="1217" y="124"/>
                      <a:pt x="1156" y="33"/>
                    </a:cubicBezTo>
                    <a:cubicBezTo>
                      <a:pt x="1124" y="11"/>
                      <a:pt x="1091" y="1"/>
                      <a:pt x="10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7"/>
              <p:cNvSpPr/>
              <p:nvPr/>
            </p:nvSpPr>
            <p:spPr>
              <a:xfrm>
                <a:off x="2228238" y="-2448500"/>
                <a:ext cx="42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082" extrusionOk="0">
                    <a:moveTo>
                      <a:pt x="1482" y="0"/>
                    </a:moveTo>
                    <a:cubicBezTo>
                      <a:pt x="1429" y="0"/>
                      <a:pt x="1373" y="33"/>
                      <a:pt x="1338" y="86"/>
                    </a:cubicBezTo>
                    <a:lnTo>
                      <a:pt x="61" y="1757"/>
                    </a:lnTo>
                    <a:cubicBezTo>
                      <a:pt x="1" y="1818"/>
                      <a:pt x="31" y="1940"/>
                      <a:pt x="122" y="2031"/>
                    </a:cubicBezTo>
                    <a:cubicBezTo>
                      <a:pt x="140" y="2066"/>
                      <a:pt x="168" y="2081"/>
                      <a:pt x="207" y="2081"/>
                    </a:cubicBezTo>
                    <a:cubicBezTo>
                      <a:pt x="234" y="2081"/>
                      <a:pt x="267" y="2074"/>
                      <a:pt x="305" y="2061"/>
                    </a:cubicBezTo>
                    <a:cubicBezTo>
                      <a:pt x="335" y="2061"/>
                      <a:pt x="365" y="2031"/>
                      <a:pt x="365" y="1970"/>
                    </a:cubicBezTo>
                    <a:lnTo>
                      <a:pt x="1642" y="298"/>
                    </a:lnTo>
                    <a:cubicBezTo>
                      <a:pt x="1703" y="237"/>
                      <a:pt x="1672" y="116"/>
                      <a:pt x="1581" y="55"/>
                    </a:cubicBezTo>
                    <a:cubicBezTo>
                      <a:pt x="1556" y="17"/>
                      <a:pt x="1520" y="0"/>
                      <a:pt x="1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7"/>
              <p:cNvSpPr/>
              <p:nvPr/>
            </p:nvSpPr>
            <p:spPr>
              <a:xfrm>
                <a:off x="2168213" y="-2525400"/>
                <a:ext cx="121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68" extrusionOk="0">
                    <a:moveTo>
                      <a:pt x="304" y="0"/>
                    </a:moveTo>
                    <a:cubicBezTo>
                      <a:pt x="213" y="0"/>
                      <a:pt x="122" y="92"/>
                      <a:pt x="122" y="183"/>
                    </a:cubicBezTo>
                    <a:lnTo>
                      <a:pt x="0" y="2371"/>
                    </a:lnTo>
                    <a:cubicBezTo>
                      <a:pt x="0" y="2432"/>
                      <a:pt x="91" y="2554"/>
                      <a:pt x="183" y="2554"/>
                    </a:cubicBezTo>
                    <a:cubicBezTo>
                      <a:pt x="183" y="2564"/>
                      <a:pt x="189" y="2567"/>
                      <a:pt x="200" y="2567"/>
                    </a:cubicBezTo>
                    <a:cubicBezTo>
                      <a:pt x="220" y="2567"/>
                      <a:pt x="254" y="2554"/>
                      <a:pt x="274" y="2554"/>
                    </a:cubicBezTo>
                    <a:cubicBezTo>
                      <a:pt x="335" y="2523"/>
                      <a:pt x="395" y="2462"/>
                      <a:pt x="395" y="2371"/>
                    </a:cubicBezTo>
                    <a:lnTo>
                      <a:pt x="487" y="183"/>
                    </a:lnTo>
                    <a:cubicBezTo>
                      <a:pt x="487" y="122"/>
                      <a:pt x="426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7"/>
              <p:cNvSpPr/>
              <p:nvPr/>
            </p:nvSpPr>
            <p:spPr>
              <a:xfrm>
                <a:off x="2122613" y="-2513250"/>
                <a:ext cx="137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433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lnTo>
                      <a:pt x="122" y="2250"/>
                    </a:lnTo>
                    <a:cubicBezTo>
                      <a:pt x="122" y="2372"/>
                      <a:pt x="183" y="2432"/>
                      <a:pt x="305" y="2432"/>
                    </a:cubicBezTo>
                    <a:lnTo>
                      <a:pt x="396" y="2432"/>
                    </a:lnTo>
                    <a:cubicBezTo>
                      <a:pt x="456" y="2402"/>
                      <a:pt x="548" y="2341"/>
                      <a:pt x="487" y="2250"/>
                    </a:cubicBezTo>
                    <a:lnTo>
                      <a:pt x="396" y="213"/>
                    </a:lnTo>
                    <a:cubicBezTo>
                      <a:pt x="39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7"/>
              <p:cNvSpPr/>
              <p:nvPr/>
            </p:nvSpPr>
            <p:spPr>
              <a:xfrm>
                <a:off x="1893138" y="-2323125"/>
                <a:ext cx="387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53" extrusionOk="0">
                    <a:moveTo>
                      <a:pt x="220" y="0"/>
                    </a:moveTo>
                    <a:cubicBezTo>
                      <a:pt x="167" y="0"/>
                      <a:pt x="114" y="33"/>
                      <a:pt x="61" y="86"/>
                    </a:cubicBezTo>
                    <a:cubicBezTo>
                      <a:pt x="0" y="147"/>
                      <a:pt x="30" y="268"/>
                      <a:pt x="91" y="359"/>
                    </a:cubicBezTo>
                    <a:lnTo>
                      <a:pt x="1216" y="1180"/>
                    </a:lnTo>
                    <a:cubicBezTo>
                      <a:pt x="1233" y="1230"/>
                      <a:pt x="1259" y="1253"/>
                      <a:pt x="1294" y="1253"/>
                    </a:cubicBezTo>
                    <a:cubicBezTo>
                      <a:pt x="1322" y="1253"/>
                      <a:pt x="1357" y="1238"/>
                      <a:pt x="1398" y="1210"/>
                    </a:cubicBezTo>
                    <a:cubicBezTo>
                      <a:pt x="1429" y="1210"/>
                      <a:pt x="1459" y="1180"/>
                      <a:pt x="1459" y="1150"/>
                    </a:cubicBezTo>
                    <a:cubicBezTo>
                      <a:pt x="1550" y="1058"/>
                      <a:pt x="1520" y="967"/>
                      <a:pt x="1429" y="876"/>
                    </a:cubicBezTo>
                    <a:lnTo>
                      <a:pt x="334" y="55"/>
                    </a:lnTo>
                    <a:cubicBezTo>
                      <a:pt x="296" y="17"/>
                      <a:pt x="258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7"/>
              <p:cNvSpPr/>
              <p:nvPr/>
            </p:nvSpPr>
            <p:spPr>
              <a:xfrm>
                <a:off x="1879438" y="-2255150"/>
                <a:ext cx="4942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69" extrusionOk="0">
                    <a:moveTo>
                      <a:pt x="220" y="0"/>
                    </a:moveTo>
                    <a:cubicBezTo>
                      <a:pt x="131" y="0"/>
                      <a:pt x="55" y="40"/>
                      <a:pt x="31" y="133"/>
                    </a:cubicBezTo>
                    <a:cubicBezTo>
                      <a:pt x="1" y="254"/>
                      <a:pt x="31" y="376"/>
                      <a:pt x="153" y="406"/>
                    </a:cubicBezTo>
                    <a:lnTo>
                      <a:pt x="1673" y="923"/>
                    </a:lnTo>
                    <a:cubicBezTo>
                      <a:pt x="1688" y="953"/>
                      <a:pt x="1718" y="969"/>
                      <a:pt x="1749" y="969"/>
                    </a:cubicBezTo>
                    <a:cubicBezTo>
                      <a:pt x="1779" y="969"/>
                      <a:pt x="1809" y="953"/>
                      <a:pt x="1825" y="923"/>
                    </a:cubicBezTo>
                    <a:cubicBezTo>
                      <a:pt x="1855" y="923"/>
                      <a:pt x="1916" y="893"/>
                      <a:pt x="1946" y="832"/>
                    </a:cubicBezTo>
                    <a:cubicBezTo>
                      <a:pt x="1977" y="710"/>
                      <a:pt x="1946" y="589"/>
                      <a:pt x="1825" y="558"/>
                    </a:cubicBezTo>
                    <a:lnTo>
                      <a:pt x="305" y="11"/>
                    </a:lnTo>
                    <a:cubicBezTo>
                      <a:pt x="276" y="4"/>
                      <a:pt x="247" y="0"/>
                      <a:pt x="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7"/>
              <p:cNvSpPr/>
              <p:nvPr/>
            </p:nvSpPr>
            <p:spPr>
              <a:xfrm>
                <a:off x="1856663" y="-2215375"/>
                <a:ext cx="4105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23" extrusionOk="0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305"/>
                      <a:pt x="91" y="366"/>
                      <a:pt x="182" y="366"/>
                    </a:cubicBezTo>
                    <a:lnTo>
                      <a:pt x="1459" y="396"/>
                    </a:lnTo>
                    <a:cubicBezTo>
                      <a:pt x="1459" y="416"/>
                      <a:pt x="1462" y="423"/>
                      <a:pt x="1468" y="423"/>
                    </a:cubicBezTo>
                    <a:cubicBezTo>
                      <a:pt x="1479" y="423"/>
                      <a:pt x="1500" y="396"/>
                      <a:pt x="1520" y="396"/>
                    </a:cubicBezTo>
                    <a:cubicBezTo>
                      <a:pt x="1611" y="396"/>
                      <a:pt x="1641" y="335"/>
                      <a:pt x="1641" y="214"/>
                    </a:cubicBezTo>
                    <a:cubicBezTo>
                      <a:pt x="1641" y="92"/>
                      <a:pt x="1550" y="31"/>
                      <a:pt x="1459" y="31"/>
                    </a:cubicBez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7"/>
              <p:cNvSpPr/>
              <p:nvPr/>
            </p:nvSpPr>
            <p:spPr>
              <a:xfrm>
                <a:off x="1735063" y="-2244425"/>
                <a:ext cx="5095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21" extrusionOk="0">
                    <a:moveTo>
                      <a:pt x="215" y="0"/>
                    </a:moveTo>
                    <a:cubicBezTo>
                      <a:pt x="123" y="0"/>
                      <a:pt x="56" y="59"/>
                      <a:pt x="31" y="160"/>
                    </a:cubicBezTo>
                    <a:cubicBezTo>
                      <a:pt x="1" y="281"/>
                      <a:pt x="92" y="342"/>
                      <a:pt x="183" y="403"/>
                    </a:cubicBezTo>
                    <a:lnTo>
                      <a:pt x="1794" y="707"/>
                    </a:lnTo>
                    <a:cubicBezTo>
                      <a:pt x="1804" y="717"/>
                      <a:pt x="1814" y="720"/>
                      <a:pt x="1826" y="720"/>
                    </a:cubicBezTo>
                    <a:cubicBezTo>
                      <a:pt x="1848" y="720"/>
                      <a:pt x="1875" y="707"/>
                      <a:pt x="1916" y="707"/>
                    </a:cubicBezTo>
                    <a:cubicBezTo>
                      <a:pt x="1976" y="646"/>
                      <a:pt x="2007" y="616"/>
                      <a:pt x="2007" y="555"/>
                    </a:cubicBezTo>
                    <a:cubicBezTo>
                      <a:pt x="2037" y="433"/>
                      <a:pt x="1976" y="342"/>
                      <a:pt x="1855" y="312"/>
                    </a:cubicBezTo>
                    <a:lnTo>
                      <a:pt x="274" y="8"/>
                    </a:lnTo>
                    <a:cubicBezTo>
                      <a:pt x="253" y="3"/>
                      <a:pt x="233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7"/>
              <p:cNvSpPr/>
              <p:nvPr/>
            </p:nvSpPr>
            <p:spPr>
              <a:xfrm>
                <a:off x="1927313" y="-2363175"/>
                <a:ext cx="39550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708" extrusionOk="0">
                    <a:moveTo>
                      <a:pt x="198" y="1"/>
                    </a:moveTo>
                    <a:cubicBezTo>
                      <a:pt x="153" y="1"/>
                      <a:pt x="107" y="16"/>
                      <a:pt x="62" y="46"/>
                    </a:cubicBezTo>
                    <a:cubicBezTo>
                      <a:pt x="1" y="138"/>
                      <a:pt x="1" y="229"/>
                      <a:pt x="62" y="320"/>
                    </a:cubicBezTo>
                    <a:lnTo>
                      <a:pt x="1247" y="1657"/>
                    </a:lnTo>
                    <a:cubicBezTo>
                      <a:pt x="1283" y="1693"/>
                      <a:pt x="1329" y="1708"/>
                      <a:pt x="1373" y="1708"/>
                    </a:cubicBezTo>
                    <a:cubicBezTo>
                      <a:pt x="1404" y="1708"/>
                      <a:pt x="1435" y="1700"/>
                      <a:pt x="1460" y="1688"/>
                    </a:cubicBezTo>
                    <a:cubicBezTo>
                      <a:pt x="1460" y="1688"/>
                      <a:pt x="1521" y="1688"/>
                      <a:pt x="1521" y="1657"/>
                    </a:cubicBezTo>
                    <a:cubicBezTo>
                      <a:pt x="1581" y="1566"/>
                      <a:pt x="1581" y="1445"/>
                      <a:pt x="1521" y="1384"/>
                    </a:cubicBezTo>
                    <a:lnTo>
                      <a:pt x="335" y="46"/>
                    </a:lnTo>
                    <a:cubicBezTo>
                      <a:pt x="290" y="16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7"/>
              <p:cNvSpPr/>
              <p:nvPr/>
            </p:nvSpPr>
            <p:spPr>
              <a:xfrm>
                <a:off x="2004838" y="-2408875"/>
                <a:ext cx="258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281" extrusionOk="0">
                    <a:moveTo>
                      <a:pt x="229" y="1"/>
                    </a:moveTo>
                    <a:cubicBezTo>
                      <a:pt x="205" y="1"/>
                      <a:pt x="180" y="7"/>
                      <a:pt x="152" y="20"/>
                    </a:cubicBezTo>
                    <a:cubicBezTo>
                      <a:pt x="91" y="20"/>
                      <a:pt x="0" y="142"/>
                      <a:pt x="31" y="233"/>
                    </a:cubicBezTo>
                    <a:lnTo>
                      <a:pt x="639" y="2148"/>
                    </a:lnTo>
                    <a:cubicBezTo>
                      <a:pt x="685" y="2241"/>
                      <a:pt x="749" y="2281"/>
                      <a:pt x="831" y="2281"/>
                    </a:cubicBezTo>
                    <a:cubicBezTo>
                      <a:pt x="856" y="2281"/>
                      <a:pt x="883" y="2277"/>
                      <a:pt x="912" y="2270"/>
                    </a:cubicBezTo>
                    <a:lnTo>
                      <a:pt x="912" y="2270"/>
                    </a:lnTo>
                    <a:cubicBezTo>
                      <a:pt x="912" y="2270"/>
                      <a:pt x="912" y="2270"/>
                      <a:pt x="912" y="2270"/>
                    </a:cubicBezTo>
                    <a:cubicBezTo>
                      <a:pt x="1003" y="2209"/>
                      <a:pt x="1034" y="2148"/>
                      <a:pt x="973" y="2026"/>
                    </a:cubicBezTo>
                    <a:lnTo>
                      <a:pt x="365" y="142"/>
                    </a:lnTo>
                    <a:cubicBezTo>
                      <a:pt x="365" y="71"/>
                      <a:pt x="310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7"/>
              <p:cNvSpPr/>
              <p:nvPr/>
            </p:nvSpPr>
            <p:spPr>
              <a:xfrm>
                <a:off x="2052713" y="-2421450"/>
                <a:ext cx="182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972" extrusionOk="0">
                    <a:moveTo>
                      <a:pt x="228" y="1"/>
                    </a:moveTo>
                    <a:cubicBezTo>
                      <a:pt x="214" y="1"/>
                      <a:pt x="199" y="2"/>
                      <a:pt x="183" y="7"/>
                    </a:cubicBezTo>
                    <a:cubicBezTo>
                      <a:pt x="61" y="7"/>
                      <a:pt x="0" y="128"/>
                      <a:pt x="31" y="250"/>
                    </a:cubicBezTo>
                    <a:lnTo>
                      <a:pt x="334" y="1800"/>
                    </a:lnTo>
                    <a:cubicBezTo>
                      <a:pt x="358" y="1895"/>
                      <a:pt x="419" y="1971"/>
                      <a:pt x="488" y="1971"/>
                    </a:cubicBezTo>
                    <a:cubicBezTo>
                      <a:pt x="507" y="1971"/>
                      <a:pt x="527" y="1965"/>
                      <a:pt x="547" y="1952"/>
                    </a:cubicBezTo>
                    <a:lnTo>
                      <a:pt x="608" y="1952"/>
                    </a:lnTo>
                    <a:cubicBezTo>
                      <a:pt x="669" y="1921"/>
                      <a:pt x="730" y="1861"/>
                      <a:pt x="699" y="1739"/>
                    </a:cubicBezTo>
                    <a:lnTo>
                      <a:pt x="395" y="159"/>
                    </a:lnTo>
                    <a:cubicBezTo>
                      <a:pt x="369" y="80"/>
                      <a:pt x="320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7"/>
              <p:cNvSpPr/>
              <p:nvPr/>
            </p:nvSpPr>
            <p:spPr>
              <a:xfrm>
                <a:off x="2104388" y="-2430425"/>
                <a:ext cx="144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34" extrusionOk="0">
                    <a:moveTo>
                      <a:pt x="395" y="1"/>
                    </a:moveTo>
                    <a:cubicBezTo>
                      <a:pt x="274" y="1"/>
                      <a:pt x="152" y="92"/>
                      <a:pt x="152" y="183"/>
                    </a:cubicBezTo>
                    <a:lnTo>
                      <a:pt x="0" y="1794"/>
                    </a:lnTo>
                    <a:cubicBezTo>
                      <a:pt x="0" y="1916"/>
                      <a:pt x="91" y="2007"/>
                      <a:pt x="213" y="2007"/>
                    </a:cubicBezTo>
                    <a:cubicBezTo>
                      <a:pt x="223" y="2027"/>
                      <a:pt x="233" y="2034"/>
                      <a:pt x="243" y="2034"/>
                    </a:cubicBezTo>
                    <a:cubicBezTo>
                      <a:pt x="263" y="2034"/>
                      <a:pt x="284" y="2007"/>
                      <a:pt x="304" y="2007"/>
                    </a:cubicBezTo>
                    <a:cubicBezTo>
                      <a:pt x="365" y="1977"/>
                      <a:pt x="395" y="1946"/>
                      <a:pt x="426" y="1825"/>
                    </a:cubicBezTo>
                    <a:lnTo>
                      <a:pt x="578" y="244"/>
                    </a:lnTo>
                    <a:cubicBezTo>
                      <a:pt x="578" y="122"/>
                      <a:pt x="517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7"/>
              <p:cNvSpPr/>
              <p:nvPr/>
            </p:nvSpPr>
            <p:spPr>
              <a:xfrm>
                <a:off x="1684913" y="-2308825"/>
                <a:ext cx="66150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1391" extrusionOk="0">
                    <a:moveTo>
                      <a:pt x="217" y="0"/>
                    </a:moveTo>
                    <a:cubicBezTo>
                      <a:pt x="142" y="0"/>
                      <a:pt x="82" y="41"/>
                      <a:pt x="61" y="122"/>
                    </a:cubicBezTo>
                    <a:cubicBezTo>
                      <a:pt x="1" y="243"/>
                      <a:pt x="31" y="334"/>
                      <a:pt x="153" y="395"/>
                    </a:cubicBezTo>
                    <a:lnTo>
                      <a:pt x="2311" y="1368"/>
                    </a:lnTo>
                    <a:cubicBezTo>
                      <a:pt x="2326" y="1383"/>
                      <a:pt x="2356" y="1391"/>
                      <a:pt x="2387" y="1391"/>
                    </a:cubicBezTo>
                    <a:cubicBezTo>
                      <a:pt x="2417" y="1391"/>
                      <a:pt x="2447" y="1383"/>
                      <a:pt x="2463" y="1368"/>
                    </a:cubicBezTo>
                    <a:cubicBezTo>
                      <a:pt x="2493" y="1338"/>
                      <a:pt x="2493" y="1338"/>
                      <a:pt x="2584" y="1307"/>
                    </a:cubicBezTo>
                    <a:cubicBezTo>
                      <a:pt x="2645" y="1186"/>
                      <a:pt x="2615" y="1064"/>
                      <a:pt x="2493" y="1034"/>
                    </a:cubicBezTo>
                    <a:lnTo>
                      <a:pt x="335" y="31"/>
                    </a:lnTo>
                    <a:cubicBezTo>
                      <a:pt x="294" y="10"/>
                      <a:pt x="254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7"/>
              <p:cNvSpPr/>
              <p:nvPr/>
            </p:nvSpPr>
            <p:spPr>
              <a:xfrm>
                <a:off x="1736588" y="-2326175"/>
                <a:ext cx="403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923" extrusionOk="0">
                    <a:moveTo>
                      <a:pt x="235" y="1"/>
                    </a:moveTo>
                    <a:cubicBezTo>
                      <a:pt x="153" y="1"/>
                      <a:pt x="83" y="51"/>
                      <a:pt x="61" y="117"/>
                    </a:cubicBezTo>
                    <a:cubicBezTo>
                      <a:pt x="1" y="238"/>
                      <a:pt x="61" y="360"/>
                      <a:pt x="183" y="390"/>
                    </a:cubicBezTo>
                    <a:lnTo>
                      <a:pt x="1308" y="876"/>
                    </a:lnTo>
                    <a:cubicBezTo>
                      <a:pt x="1323" y="907"/>
                      <a:pt x="1353" y="922"/>
                      <a:pt x="1384" y="922"/>
                    </a:cubicBezTo>
                    <a:cubicBezTo>
                      <a:pt x="1414" y="922"/>
                      <a:pt x="1444" y="907"/>
                      <a:pt x="1460" y="876"/>
                    </a:cubicBezTo>
                    <a:lnTo>
                      <a:pt x="1581" y="785"/>
                    </a:lnTo>
                    <a:cubicBezTo>
                      <a:pt x="1612" y="664"/>
                      <a:pt x="1581" y="542"/>
                      <a:pt x="1460" y="512"/>
                    </a:cubicBezTo>
                    <a:lnTo>
                      <a:pt x="335" y="25"/>
                    </a:lnTo>
                    <a:cubicBezTo>
                      <a:pt x="301" y="8"/>
                      <a:pt x="267" y="1"/>
                      <a:pt x="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7"/>
              <p:cNvSpPr/>
              <p:nvPr/>
            </p:nvSpPr>
            <p:spPr>
              <a:xfrm>
                <a:off x="1762413" y="-2353525"/>
                <a:ext cx="289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69" extrusionOk="0">
                    <a:moveTo>
                      <a:pt x="242" y="1"/>
                    </a:moveTo>
                    <a:cubicBezTo>
                      <a:pt x="183" y="1"/>
                      <a:pt x="127" y="33"/>
                      <a:pt x="92" y="86"/>
                    </a:cubicBezTo>
                    <a:cubicBezTo>
                      <a:pt x="1" y="147"/>
                      <a:pt x="62" y="268"/>
                      <a:pt x="123" y="360"/>
                    </a:cubicBezTo>
                    <a:lnTo>
                      <a:pt x="822" y="846"/>
                    </a:lnTo>
                    <a:cubicBezTo>
                      <a:pt x="837" y="861"/>
                      <a:pt x="860" y="869"/>
                      <a:pt x="890" y="869"/>
                    </a:cubicBezTo>
                    <a:cubicBezTo>
                      <a:pt x="920" y="869"/>
                      <a:pt x="958" y="861"/>
                      <a:pt x="1004" y="846"/>
                    </a:cubicBezTo>
                    <a:cubicBezTo>
                      <a:pt x="1034" y="846"/>
                      <a:pt x="1065" y="815"/>
                      <a:pt x="1065" y="815"/>
                    </a:cubicBezTo>
                    <a:cubicBezTo>
                      <a:pt x="1156" y="724"/>
                      <a:pt x="1126" y="603"/>
                      <a:pt x="1034" y="542"/>
                    </a:cubicBezTo>
                    <a:lnTo>
                      <a:pt x="366" y="56"/>
                    </a:lnTo>
                    <a:cubicBezTo>
                      <a:pt x="328" y="17"/>
                      <a:pt x="284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7"/>
              <p:cNvSpPr/>
              <p:nvPr/>
            </p:nvSpPr>
            <p:spPr>
              <a:xfrm>
                <a:off x="1754838" y="-2457250"/>
                <a:ext cx="3270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9" extrusionOk="0">
                    <a:moveTo>
                      <a:pt x="235" y="0"/>
                    </a:moveTo>
                    <a:cubicBezTo>
                      <a:pt x="197" y="0"/>
                      <a:pt x="159" y="15"/>
                      <a:pt x="122" y="40"/>
                    </a:cubicBezTo>
                    <a:cubicBezTo>
                      <a:pt x="0" y="132"/>
                      <a:pt x="0" y="253"/>
                      <a:pt x="91" y="314"/>
                    </a:cubicBezTo>
                    <a:lnTo>
                      <a:pt x="912" y="1256"/>
                    </a:lnTo>
                    <a:cubicBezTo>
                      <a:pt x="956" y="1301"/>
                      <a:pt x="1017" y="1329"/>
                      <a:pt x="1082" y="1329"/>
                    </a:cubicBezTo>
                    <a:cubicBezTo>
                      <a:pt x="1106" y="1329"/>
                      <a:pt x="1131" y="1325"/>
                      <a:pt x="1155" y="1317"/>
                    </a:cubicBezTo>
                    <a:cubicBezTo>
                      <a:pt x="1175" y="1317"/>
                      <a:pt x="1182" y="1290"/>
                      <a:pt x="1184" y="1290"/>
                    </a:cubicBezTo>
                    <a:cubicBezTo>
                      <a:pt x="1185" y="1290"/>
                      <a:pt x="1185" y="1297"/>
                      <a:pt x="1185" y="1317"/>
                    </a:cubicBezTo>
                    <a:cubicBezTo>
                      <a:pt x="1307" y="1226"/>
                      <a:pt x="1307" y="1104"/>
                      <a:pt x="1216" y="1043"/>
                    </a:cubicBezTo>
                    <a:lnTo>
                      <a:pt x="395" y="101"/>
                    </a:lnTo>
                    <a:cubicBezTo>
                      <a:pt x="342" y="30"/>
                      <a:pt x="288" y="0"/>
                      <a:pt x="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7"/>
              <p:cNvSpPr/>
              <p:nvPr/>
            </p:nvSpPr>
            <p:spPr>
              <a:xfrm>
                <a:off x="1808013" y="-2471550"/>
                <a:ext cx="32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24" extrusionOk="0">
                    <a:moveTo>
                      <a:pt x="249" y="0"/>
                    </a:moveTo>
                    <a:cubicBezTo>
                      <a:pt x="207" y="0"/>
                      <a:pt x="165" y="23"/>
                      <a:pt x="122" y="65"/>
                    </a:cubicBezTo>
                    <a:cubicBezTo>
                      <a:pt x="1" y="126"/>
                      <a:pt x="1" y="248"/>
                      <a:pt x="92" y="308"/>
                    </a:cubicBezTo>
                    <a:lnTo>
                      <a:pt x="913" y="1251"/>
                    </a:lnTo>
                    <a:cubicBezTo>
                      <a:pt x="957" y="1295"/>
                      <a:pt x="1018" y="1323"/>
                      <a:pt x="1083" y="1323"/>
                    </a:cubicBezTo>
                    <a:cubicBezTo>
                      <a:pt x="1107" y="1323"/>
                      <a:pt x="1131" y="1320"/>
                      <a:pt x="1156" y="1311"/>
                    </a:cubicBezTo>
                    <a:lnTo>
                      <a:pt x="1186" y="1311"/>
                    </a:lnTo>
                    <a:cubicBezTo>
                      <a:pt x="1308" y="1220"/>
                      <a:pt x="1308" y="1129"/>
                      <a:pt x="1217" y="1038"/>
                    </a:cubicBezTo>
                    <a:lnTo>
                      <a:pt x="396" y="96"/>
                    </a:lnTo>
                    <a:cubicBezTo>
                      <a:pt x="347" y="30"/>
                      <a:pt x="298" y="0"/>
                      <a:pt x="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7"/>
              <p:cNvSpPr/>
              <p:nvPr/>
            </p:nvSpPr>
            <p:spPr>
              <a:xfrm>
                <a:off x="1842213" y="-2478400"/>
                <a:ext cx="38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673" extrusionOk="0">
                    <a:moveTo>
                      <a:pt x="249" y="1"/>
                    </a:moveTo>
                    <a:cubicBezTo>
                      <a:pt x="207" y="1"/>
                      <a:pt x="164" y="23"/>
                      <a:pt x="122" y="66"/>
                    </a:cubicBezTo>
                    <a:cubicBezTo>
                      <a:pt x="1" y="126"/>
                      <a:pt x="1" y="248"/>
                      <a:pt x="92" y="339"/>
                    </a:cubicBezTo>
                    <a:lnTo>
                      <a:pt x="1156" y="1616"/>
                    </a:lnTo>
                    <a:cubicBezTo>
                      <a:pt x="1177" y="1637"/>
                      <a:pt x="1241" y="1672"/>
                      <a:pt x="1299" y="1672"/>
                    </a:cubicBezTo>
                    <a:cubicBezTo>
                      <a:pt x="1325" y="1672"/>
                      <a:pt x="1349" y="1665"/>
                      <a:pt x="1368" y="1646"/>
                    </a:cubicBezTo>
                    <a:cubicBezTo>
                      <a:pt x="1368" y="1646"/>
                      <a:pt x="1368" y="1633"/>
                      <a:pt x="1386" y="1633"/>
                    </a:cubicBezTo>
                    <a:cubicBezTo>
                      <a:pt x="1395" y="1633"/>
                      <a:pt x="1409" y="1636"/>
                      <a:pt x="1429" y="1646"/>
                    </a:cubicBezTo>
                    <a:cubicBezTo>
                      <a:pt x="1520" y="1585"/>
                      <a:pt x="1520" y="1464"/>
                      <a:pt x="1460" y="1403"/>
                    </a:cubicBezTo>
                    <a:lnTo>
                      <a:pt x="396" y="96"/>
                    </a:lnTo>
                    <a:cubicBezTo>
                      <a:pt x="347" y="31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7"/>
              <p:cNvSpPr/>
              <p:nvPr/>
            </p:nvSpPr>
            <p:spPr>
              <a:xfrm>
                <a:off x="2148463" y="-2412950"/>
                <a:ext cx="220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203" extrusionOk="0">
                    <a:moveTo>
                      <a:pt x="699" y="1"/>
                    </a:moveTo>
                    <a:cubicBezTo>
                      <a:pt x="638" y="1"/>
                      <a:pt x="517" y="31"/>
                      <a:pt x="486" y="122"/>
                    </a:cubicBezTo>
                    <a:lnTo>
                      <a:pt x="0" y="1946"/>
                    </a:lnTo>
                    <a:cubicBezTo>
                      <a:pt x="0" y="2037"/>
                      <a:pt x="30" y="2159"/>
                      <a:pt x="152" y="2189"/>
                    </a:cubicBezTo>
                    <a:cubicBezTo>
                      <a:pt x="162" y="2200"/>
                      <a:pt x="172" y="2203"/>
                      <a:pt x="184" y="2203"/>
                    </a:cubicBezTo>
                    <a:cubicBezTo>
                      <a:pt x="206" y="2203"/>
                      <a:pt x="233" y="2189"/>
                      <a:pt x="274" y="2189"/>
                    </a:cubicBezTo>
                    <a:cubicBezTo>
                      <a:pt x="334" y="2189"/>
                      <a:pt x="365" y="2129"/>
                      <a:pt x="365" y="2037"/>
                    </a:cubicBezTo>
                    <a:lnTo>
                      <a:pt x="881" y="214"/>
                    </a:lnTo>
                    <a:cubicBezTo>
                      <a:pt x="881" y="122"/>
                      <a:pt x="821" y="3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7"/>
              <p:cNvSpPr/>
              <p:nvPr/>
            </p:nvSpPr>
            <p:spPr>
              <a:xfrm>
                <a:off x="2168213" y="-2360150"/>
                <a:ext cx="32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518" extrusionOk="0">
                    <a:moveTo>
                      <a:pt x="1085" y="1"/>
                    </a:moveTo>
                    <a:cubicBezTo>
                      <a:pt x="1028" y="1"/>
                      <a:pt x="970" y="39"/>
                      <a:pt x="912" y="77"/>
                    </a:cubicBezTo>
                    <a:lnTo>
                      <a:pt x="91" y="1172"/>
                    </a:lnTo>
                    <a:cubicBezTo>
                      <a:pt x="0" y="1263"/>
                      <a:pt x="31" y="1384"/>
                      <a:pt x="122" y="1445"/>
                    </a:cubicBezTo>
                    <a:cubicBezTo>
                      <a:pt x="139" y="1495"/>
                      <a:pt x="165" y="1518"/>
                      <a:pt x="200" y="1518"/>
                    </a:cubicBezTo>
                    <a:cubicBezTo>
                      <a:pt x="228" y="1518"/>
                      <a:pt x="263" y="1503"/>
                      <a:pt x="304" y="1476"/>
                    </a:cubicBezTo>
                    <a:cubicBezTo>
                      <a:pt x="335" y="1476"/>
                      <a:pt x="335" y="1445"/>
                      <a:pt x="395" y="1415"/>
                    </a:cubicBezTo>
                    <a:lnTo>
                      <a:pt x="1216" y="321"/>
                    </a:lnTo>
                    <a:cubicBezTo>
                      <a:pt x="1307" y="229"/>
                      <a:pt x="1247" y="108"/>
                      <a:pt x="1186" y="47"/>
                    </a:cubicBezTo>
                    <a:cubicBezTo>
                      <a:pt x="1152" y="13"/>
                      <a:pt x="1119" y="1"/>
                      <a:pt x="10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7"/>
              <p:cNvSpPr/>
              <p:nvPr/>
            </p:nvSpPr>
            <p:spPr>
              <a:xfrm>
                <a:off x="2213038" y="-2350050"/>
                <a:ext cx="31175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66" extrusionOk="0">
                    <a:moveTo>
                      <a:pt x="1038" y="0"/>
                    </a:moveTo>
                    <a:cubicBezTo>
                      <a:pt x="988" y="0"/>
                      <a:pt x="943" y="23"/>
                      <a:pt x="913" y="69"/>
                    </a:cubicBezTo>
                    <a:lnTo>
                      <a:pt x="61" y="920"/>
                    </a:lnTo>
                    <a:cubicBezTo>
                      <a:pt x="1" y="1011"/>
                      <a:pt x="1" y="1132"/>
                      <a:pt x="61" y="1193"/>
                    </a:cubicBezTo>
                    <a:cubicBezTo>
                      <a:pt x="112" y="1243"/>
                      <a:pt x="153" y="1266"/>
                      <a:pt x="195" y="1266"/>
                    </a:cubicBezTo>
                    <a:cubicBezTo>
                      <a:pt x="229" y="1266"/>
                      <a:pt x="264" y="1251"/>
                      <a:pt x="305" y="1224"/>
                    </a:cubicBezTo>
                    <a:lnTo>
                      <a:pt x="335" y="1193"/>
                    </a:lnTo>
                    <a:lnTo>
                      <a:pt x="1186" y="312"/>
                    </a:lnTo>
                    <a:cubicBezTo>
                      <a:pt x="1247" y="251"/>
                      <a:pt x="1247" y="129"/>
                      <a:pt x="1186" y="69"/>
                    </a:cubicBezTo>
                    <a:cubicBezTo>
                      <a:pt x="1140" y="23"/>
                      <a:pt x="1087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7"/>
              <p:cNvSpPr/>
              <p:nvPr/>
            </p:nvSpPr>
            <p:spPr>
              <a:xfrm>
                <a:off x="2257863" y="-2406300"/>
                <a:ext cx="236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69" extrusionOk="0">
                    <a:moveTo>
                      <a:pt x="730" y="1"/>
                    </a:moveTo>
                    <a:cubicBezTo>
                      <a:pt x="685" y="1"/>
                      <a:pt x="639" y="24"/>
                      <a:pt x="609" y="69"/>
                    </a:cubicBezTo>
                    <a:lnTo>
                      <a:pt x="62" y="647"/>
                    </a:lnTo>
                    <a:cubicBezTo>
                      <a:pt x="1" y="708"/>
                      <a:pt x="1" y="829"/>
                      <a:pt x="62" y="890"/>
                    </a:cubicBezTo>
                    <a:cubicBezTo>
                      <a:pt x="100" y="948"/>
                      <a:pt x="151" y="969"/>
                      <a:pt x="206" y="969"/>
                    </a:cubicBezTo>
                    <a:cubicBezTo>
                      <a:pt x="238" y="969"/>
                      <a:pt x="272" y="962"/>
                      <a:pt x="305" y="951"/>
                    </a:cubicBezTo>
                    <a:cubicBezTo>
                      <a:pt x="335" y="890"/>
                      <a:pt x="366" y="890"/>
                      <a:pt x="335" y="890"/>
                    </a:cubicBezTo>
                    <a:lnTo>
                      <a:pt x="852" y="343"/>
                    </a:lnTo>
                    <a:cubicBezTo>
                      <a:pt x="943" y="252"/>
                      <a:pt x="943" y="130"/>
                      <a:pt x="852" y="69"/>
                    </a:cubicBezTo>
                    <a:cubicBezTo>
                      <a:pt x="822" y="24"/>
                      <a:pt x="776" y="1"/>
                      <a:pt x="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7"/>
              <p:cNvSpPr/>
              <p:nvPr/>
            </p:nvSpPr>
            <p:spPr>
              <a:xfrm>
                <a:off x="1952388" y="-2232850"/>
                <a:ext cx="327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685" extrusionOk="0">
                    <a:moveTo>
                      <a:pt x="244" y="1"/>
                    </a:moveTo>
                    <a:cubicBezTo>
                      <a:pt x="153" y="1"/>
                      <a:pt x="31" y="31"/>
                      <a:pt x="1" y="153"/>
                    </a:cubicBezTo>
                    <a:cubicBezTo>
                      <a:pt x="1" y="244"/>
                      <a:pt x="31" y="335"/>
                      <a:pt x="153" y="396"/>
                    </a:cubicBezTo>
                    <a:lnTo>
                      <a:pt x="1065" y="639"/>
                    </a:lnTo>
                    <a:cubicBezTo>
                      <a:pt x="1110" y="669"/>
                      <a:pt x="1141" y="685"/>
                      <a:pt x="1164" y="685"/>
                    </a:cubicBezTo>
                    <a:cubicBezTo>
                      <a:pt x="1186" y="685"/>
                      <a:pt x="1202" y="669"/>
                      <a:pt x="1217" y="639"/>
                    </a:cubicBezTo>
                    <a:cubicBezTo>
                      <a:pt x="1278" y="639"/>
                      <a:pt x="1308" y="578"/>
                      <a:pt x="1308" y="487"/>
                    </a:cubicBezTo>
                    <a:cubicBezTo>
                      <a:pt x="1308" y="426"/>
                      <a:pt x="1247" y="305"/>
                      <a:pt x="1156" y="274"/>
                    </a:cubicBez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7"/>
              <p:cNvSpPr/>
              <p:nvPr/>
            </p:nvSpPr>
            <p:spPr>
              <a:xfrm>
                <a:off x="1969888" y="-2290225"/>
                <a:ext cx="41050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26" extrusionOk="0">
                    <a:moveTo>
                      <a:pt x="209" y="1"/>
                    </a:moveTo>
                    <a:cubicBezTo>
                      <a:pt x="160" y="1"/>
                      <a:pt x="106" y="16"/>
                      <a:pt x="61" y="46"/>
                    </a:cubicBezTo>
                    <a:cubicBezTo>
                      <a:pt x="0" y="138"/>
                      <a:pt x="0" y="259"/>
                      <a:pt x="61" y="320"/>
                    </a:cubicBezTo>
                    <a:lnTo>
                      <a:pt x="1277" y="1475"/>
                    </a:lnTo>
                    <a:cubicBezTo>
                      <a:pt x="1330" y="1511"/>
                      <a:pt x="1373" y="1525"/>
                      <a:pt x="1418" y="1525"/>
                    </a:cubicBezTo>
                    <a:cubicBezTo>
                      <a:pt x="1449" y="1525"/>
                      <a:pt x="1482" y="1518"/>
                      <a:pt x="1520" y="1505"/>
                    </a:cubicBezTo>
                    <a:cubicBezTo>
                      <a:pt x="1550" y="1505"/>
                      <a:pt x="1550" y="1475"/>
                      <a:pt x="1550" y="1475"/>
                    </a:cubicBezTo>
                    <a:cubicBezTo>
                      <a:pt x="1641" y="1384"/>
                      <a:pt x="1641" y="1262"/>
                      <a:pt x="1550" y="1201"/>
                    </a:cubicBezTo>
                    <a:lnTo>
                      <a:pt x="334" y="46"/>
                    </a:lnTo>
                    <a:cubicBezTo>
                      <a:pt x="304" y="16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7"/>
              <p:cNvSpPr/>
              <p:nvPr/>
            </p:nvSpPr>
            <p:spPr>
              <a:xfrm>
                <a:off x="2007113" y="-2310750"/>
                <a:ext cx="319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609" extrusionOk="0">
                    <a:moveTo>
                      <a:pt x="208" y="0"/>
                    </a:moveTo>
                    <a:cubicBezTo>
                      <a:pt x="167" y="0"/>
                      <a:pt x="125" y="13"/>
                      <a:pt x="92" y="47"/>
                    </a:cubicBezTo>
                    <a:cubicBezTo>
                      <a:pt x="31" y="77"/>
                      <a:pt x="0" y="229"/>
                      <a:pt x="61" y="320"/>
                    </a:cubicBezTo>
                    <a:lnTo>
                      <a:pt x="912" y="1536"/>
                    </a:lnTo>
                    <a:cubicBezTo>
                      <a:pt x="935" y="1581"/>
                      <a:pt x="989" y="1609"/>
                      <a:pt x="1053" y="1609"/>
                    </a:cubicBezTo>
                    <a:cubicBezTo>
                      <a:pt x="1076" y="1609"/>
                      <a:pt x="1101" y="1605"/>
                      <a:pt x="1125" y="1597"/>
                    </a:cubicBezTo>
                    <a:cubicBezTo>
                      <a:pt x="1247" y="1536"/>
                      <a:pt x="1277" y="1415"/>
                      <a:pt x="1216" y="1293"/>
                    </a:cubicBezTo>
                    <a:lnTo>
                      <a:pt x="365" y="77"/>
                    </a:lnTo>
                    <a:cubicBezTo>
                      <a:pt x="346" y="39"/>
                      <a:pt x="278" y="0"/>
                      <a:pt x="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7"/>
              <p:cNvSpPr/>
              <p:nvPr/>
            </p:nvSpPr>
            <p:spPr>
              <a:xfrm>
                <a:off x="2075513" y="-2341225"/>
                <a:ext cx="251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2824" extrusionOk="0">
                    <a:moveTo>
                      <a:pt x="257" y="0"/>
                    </a:moveTo>
                    <a:cubicBezTo>
                      <a:pt x="234" y="0"/>
                      <a:pt x="209" y="6"/>
                      <a:pt x="182" y="19"/>
                    </a:cubicBezTo>
                    <a:cubicBezTo>
                      <a:pt x="61" y="19"/>
                      <a:pt x="0" y="111"/>
                      <a:pt x="30" y="232"/>
                    </a:cubicBezTo>
                    <a:lnTo>
                      <a:pt x="638" y="2694"/>
                    </a:lnTo>
                    <a:cubicBezTo>
                      <a:pt x="663" y="2769"/>
                      <a:pt x="730" y="2824"/>
                      <a:pt x="837" y="2824"/>
                    </a:cubicBezTo>
                    <a:cubicBezTo>
                      <a:pt x="860" y="2824"/>
                      <a:pt x="885" y="2821"/>
                      <a:pt x="912" y="2816"/>
                    </a:cubicBezTo>
                    <a:cubicBezTo>
                      <a:pt x="973" y="2786"/>
                      <a:pt x="1003" y="2694"/>
                      <a:pt x="1003" y="2634"/>
                    </a:cubicBezTo>
                    <a:lnTo>
                      <a:pt x="395" y="171"/>
                    </a:lnTo>
                    <a:cubicBezTo>
                      <a:pt x="395" y="77"/>
                      <a:pt x="340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7"/>
              <p:cNvSpPr/>
              <p:nvPr/>
            </p:nvSpPr>
            <p:spPr>
              <a:xfrm>
                <a:off x="2111988" y="-2331825"/>
                <a:ext cx="182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08" extrusionOk="0">
                    <a:moveTo>
                      <a:pt x="262" y="1"/>
                    </a:moveTo>
                    <a:cubicBezTo>
                      <a:pt x="245" y="1"/>
                      <a:pt x="228" y="3"/>
                      <a:pt x="213" y="8"/>
                    </a:cubicBezTo>
                    <a:cubicBezTo>
                      <a:pt x="91" y="8"/>
                      <a:pt x="0" y="130"/>
                      <a:pt x="61" y="251"/>
                    </a:cubicBezTo>
                    <a:lnTo>
                      <a:pt x="365" y="1650"/>
                    </a:lnTo>
                    <a:cubicBezTo>
                      <a:pt x="365" y="1729"/>
                      <a:pt x="433" y="1808"/>
                      <a:pt x="530" y="1808"/>
                    </a:cubicBezTo>
                    <a:cubicBezTo>
                      <a:pt x="545" y="1808"/>
                      <a:pt x="561" y="1806"/>
                      <a:pt x="578" y="1802"/>
                    </a:cubicBezTo>
                    <a:lnTo>
                      <a:pt x="608" y="1802"/>
                    </a:lnTo>
                    <a:cubicBezTo>
                      <a:pt x="699" y="1771"/>
                      <a:pt x="730" y="1680"/>
                      <a:pt x="730" y="1558"/>
                    </a:cubicBezTo>
                    <a:lnTo>
                      <a:pt x="426" y="160"/>
                    </a:lnTo>
                    <a:cubicBezTo>
                      <a:pt x="426" y="60"/>
                      <a:pt x="342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7"/>
              <p:cNvSpPr/>
              <p:nvPr/>
            </p:nvSpPr>
            <p:spPr>
              <a:xfrm>
                <a:off x="2140088" y="-2300325"/>
                <a:ext cx="357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161" extrusionOk="0">
                    <a:moveTo>
                      <a:pt x="1194" y="0"/>
                    </a:moveTo>
                    <a:cubicBezTo>
                      <a:pt x="1156" y="0"/>
                      <a:pt x="1120" y="17"/>
                      <a:pt x="1095" y="55"/>
                    </a:cubicBezTo>
                    <a:lnTo>
                      <a:pt x="92" y="815"/>
                    </a:lnTo>
                    <a:cubicBezTo>
                      <a:pt x="31" y="876"/>
                      <a:pt x="1" y="998"/>
                      <a:pt x="61" y="1058"/>
                    </a:cubicBezTo>
                    <a:cubicBezTo>
                      <a:pt x="84" y="1127"/>
                      <a:pt x="158" y="1161"/>
                      <a:pt x="220" y="1161"/>
                    </a:cubicBezTo>
                    <a:cubicBezTo>
                      <a:pt x="240" y="1161"/>
                      <a:pt x="259" y="1157"/>
                      <a:pt x="274" y="1150"/>
                    </a:cubicBezTo>
                    <a:lnTo>
                      <a:pt x="1308" y="359"/>
                    </a:lnTo>
                    <a:cubicBezTo>
                      <a:pt x="1399" y="268"/>
                      <a:pt x="1429" y="146"/>
                      <a:pt x="1338" y="86"/>
                    </a:cubicBezTo>
                    <a:cubicBezTo>
                      <a:pt x="1303" y="33"/>
                      <a:pt x="1247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7"/>
              <p:cNvSpPr/>
              <p:nvPr/>
            </p:nvSpPr>
            <p:spPr>
              <a:xfrm>
                <a:off x="2024588" y="-2237850"/>
                <a:ext cx="24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216" extrusionOk="0">
                    <a:moveTo>
                      <a:pt x="243" y="0"/>
                    </a:moveTo>
                    <a:cubicBezTo>
                      <a:pt x="207" y="0"/>
                      <a:pt x="167" y="7"/>
                      <a:pt x="122" y="18"/>
                    </a:cubicBezTo>
                    <a:cubicBezTo>
                      <a:pt x="1" y="49"/>
                      <a:pt x="1" y="201"/>
                      <a:pt x="61" y="292"/>
                    </a:cubicBezTo>
                    <a:lnTo>
                      <a:pt x="548" y="1113"/>
                    </a:lnTo>
                    <a:cubicBezTo>
                      <a:pt x="593" y="1181"/>
                      <a:pt x="673" y="1215"/>
                      <a:pt x="749" y="1215"/>
                    </a:cubicBezTo>
                    <a:cubicBezTo>
                      <a:pt x="774" y="1215"/>
                      <a:pt x="798" y="1211"/>
                      <a:pt x="821" y="1204"/>
                    </a:cubicBezTo>
                    <a:cubicBezTo>
                      <a:pt x="837" y="1204"/>
                      <a:pt x="845" y="1187"/>
                      <a:pt x="844" y="1180"/>
                    </a:cubicBezTo>
                    <a:lnTo>
                      <a:pt x="844" y="1180"/>
                    </a:lnTo>
                    <a:cubicBezTo>
                      <a:pt x="922" y="1092"/>
                      <a:pt x="965" y="986"/>
                      <a:pt x="882" y="930"/>
                    </a:cubicBezTo>
                    <a:lnTo>
                      <a:pt x="396" y="79"/>
                    </a:lnTo>
                    <a:cubicBezTo>
                      <a:pt x="357" y="21"/>
                      <a:pt x="306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7"/>
              <p:cNvSpPr/>
              <p:nvPr/>
            </p:nvSpPr>
            <p:spPr>
              <a:xfrm>
                <a:off x="2050413" y="-2277950"/>
                <a:ext cx="220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636" extrusionOk="0">
                    <a:moveTo>
                      <a:pt x="234" y="0"/>
                    </a:moveTo>
                    <a:cubicBezTo>
                      <a:pt x="209" y="0"/>
                      <a:pt x="182" y="4"/>
                      <a:pt x="153" y="11"/>
                    </a:cubicBezTo>
                    <a:cubicBezTo>
                      <a:pt x="31" y="72"/>
                      <a:pt x="1" y="163"/>
                      <a:pt x="31" y="285"/>
                    </a:cubicBezTo>
                    <a:lnTo>
                      <a:pt x="487" y="1501"/>
                    </a:lnTo>
                    <a:cubicBezTo>
                      <a:pt x="534" y="1594"/>
                      <a:pt x="598" y="1633"/>
                      <a:pt x="680" y="1633"/>
                    </a:cubicBezTo>
                    <a:cubicBezTo>
                      <a:pt x="700" y="1633"/>
                      <a:pt x="722" y="1631"/>
                      <a:pt x="745" y="1626"/>
                    </a:cubicBezTo>
                    <a:lnTo>
                      <a:pt x="745" y="1626"/>
                    </a:lnTo>
                    <a:cubicBezTo>
                      <a:pt x="738" y="1630"/>
                      <a:pt x="736" y="1636"/>
                      <a:pt x="741" y="1636"/>
                    </a:cubicBezTo>
                    <a:cubicBezTo>
                      <a:pt x="744" y="1636"/>
                      <a:pt x="751" y="1632"/>
                      <a:pt x="761" y="1622"/>
                    </a:cubicBezTo>
                    <a:lnTo>
                      <a:pt x="761" y="1622"/>
                    </a:lnTo>
                    <a:cubicBezTo>
                      <a:pt x="755" y="1624"/>
                      <a:pt x="750" y="1625"/>
                      <a:pt x="745" y="1626"/>
                    </a:cubicBezTo>
                    <a:lnTo>
                      <a:pt x="745" y="1626"/>
                    </a:lnTo>
                    <a:cubicBezTo>
                      <a:pt x="748" y="1624"/>
                      <a:pt x="754" y="1622"/>
                      <a:pt x="761" y="1622"/>
                    </a:cubicBezTo>
                    <a:cubicBezTo>
                      <a:pt x="822" y="1592"/>
                      <a:pt x="882" y="1501"/>
                      <a:pt x="882" y="1349"/>
                    </a:cubicBezTo>
                    <a:lnTo>
                      <a:pt x="426" y="133"/>
                    </a:lnTo>
                    <a:cubicBezTo>
                      <a:pt x="380" y="40"/>
                      <a:pt x="316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7"/>
              <p:cNvSpPr/>
              <p:nvPr/>
            </p:nvSpPr>
            <p:spPr>
              <a:xfrm>
                <a:off x="2089188" y="-2252975"/>
                <a:ext cx="205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727" extrusionOk="0">
                    <a:moveTo>
                      <a:pt x="604" y="0"/>
                    </a:moveTo>
                    <a:cubicBezTo>
                      <a:pt x="555" y="0"/>
                      <a:pt x="502" y="15"/>
                      <a:pt x="456" y="46"/>
                    </a:cubicBezTo>
                    <a:lnTo>
                      <a:pt x="91" y="380"/>
                    </a:lnTo>
                    <a:cubicBezTo>
                      <a:pt x="0" y="471"/>
                      <a:pt x="0" y="593"/>
                      <a:pt x="91" y="654"/>
                    </a:cubicBezTo>
                    <a:cubicBezTo>
                      <a:pt x="125" y="704"/>
                      <a:pt x="167" y="726"/>
                      <a:pt x="209" y="726"/>
                    </a:cubicBezTo>
                    <a:cubicBezTo>
                      <a:pt x="243" y="726"/>
                      <a:pt x="277" y="711"/>
                      <a:pt x="304" y="684"/>
                    </a:cubicBezTo>
                    <a:cubicBezTo>
                      <a:pt x="304" y="684"/>
                      <a:pt x="365" y="684"/>
                      <a:pt x="365" y="654"/>
                    </a:cubicBezTo>
                    <a:lnTo>
                      <a:pt x="730" y="319"/>
                    </a:lnTo>
                    <a:cubicBezTo>
                      <a:pt x="821" y="228"/>
                      <a:pt x="821" y="137"/>
                      <a:pt x="730" y="46"/>
                    </a:cubicBezTo>
                    <a:cubicBezTo>
                      <a:pt x="699" y="15"/>
                      <a:pt x="654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7"/>
              <p:cNvSpPr/>
              <p:nvPr/>
            </p:nvSpPr>
            <p:spPr>
              <a:xfrm>
                <a:off x="1606638" y="-2327875"/>
                <a:ext cx="4790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12" extrusionOk="0">
                    <a:moveTo>
                      <a:pt x="261" y="1"/>
                    </a:moveTo>
                    <a:cubicBezTo>
                      <a:pt x="196" y="1"/>
                      <a:pt x="131" y="35"/>
                      <a:pt x="92" y="93"/>
                    </a:cubicBezTo>
                    <a:cubicBezTo>
                      <a:pt x="1" y="154"/>
                      <a:pt x="62" y="276"/>
                      <a:pt x="122" y="337"/>
                    </a:cubicBezTo>
                    <a:lnTo>
                      <a:pt x="1581" y="1461"/>
                    </a:lnTo>
                    <a:cubicBezTo>
                      <a:pt x="1599" y="1497"/>
                      <a:pt x="1627" y="1512"/>
                      <a:pt x="1666" y="1512"/>
                    </a:cubicBezTo>
                    <a:cubicBezTo>
                      <a:pt x="1693" y="1512"/>
                      <a:pt x="1726" y="1504"/>
                      <a:pt x="1764" y="1492"/>
                    </a:cubicBezTo>
                    <a:cubicBezTo>
                      <a:pt x="1794" y="1492"/>
                      <a:pt x="1825" y="1461"/>
                      <a:pt x="1825" y="1400"/>
                    </a:cubicBezTo>
                    <a:cubicBezTo>
                      <a:pt x="1916" y="1340"/>
                      <a:pt x="1885" y="1218"/>
                      <a:pt x="1794" y="1157"/>
                    </a:cubicBezTo>
                    <a:lnTo>
                      <a:pt x="366" y="33"/>
                    </a:lnTo>
                    <a:cubicBezTo>
                      <a:pt x="333" y="11"/>
                      <a:pt x="297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7"/>
              <p:cNvSpPr/>
              <p:nvPr/>
            </p:nvSpPr>
            <p:spPr>
              <a:xfrm>
                <a:off x="1592963" y="-2376925"/>
                <a:ext cx="357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278" extrusionOk="0">
                    <a:moveTo>
                      <a:pt x="197" y="1"/>
                    </a:moveTo>
                    <a:cubicBezTo>
                      <a:pt x="133" y="1"/>
                      <a:pt x="70" y="22"/>
                      <a:pt x="31" y="80"/>
                    </a:cubicBezTo>
                    <a:cubicBezTo>
                      <a:pt x="1" y="140"/>
                      <a:pt x="1" y="262"/>
                      <a:pt x="62" y="323"/>
                    </a:cubicBezTo>
                    <a:lnTo>
                      <a:pt x="1125" y="1204"/>
                    </a:lnTo>
                    <a:cubicBezTo>
                      <a:pt x="1142" y="1255"/>
                      <a:pt x="1177" y="1277"/>
                      <a:pt x="1216" y="1277"/>
                    </a:cubicBezTo>
                    <a:cubicBezTo>
                      <a:pt x="1247" y="1277"/>
                      <a:pt x="1280" y="1262"/>
                      <a:pt x="1308" y="1235"/>
                    </a:cubicBezTo>
                    <a:cubicBezTo>
                      <a:pt x="1308" y="1235"/>
                      <a:pt x="1369" y="1235"/>
                      <a:pt x="1399" y="1174"/>
                    </a:cubicBezTo>
                    <a:cubicBezTo>
                      <a:pt x="1429" y="1083"/>
                      <a:pt x="1429" y="961"/>
                      <a:pt x="1369" y="900"/>
                    </a:cubicBezTo>
                    <a:lnTo>
                      <a:pt x="305" y="19"/>
                    </a:lnTo>
                    <a:cubicBezTo>
                      <a:pt x="271" y="8"/>
                      <a:pt x="234" y="1"/>
                      <a:pt x="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7"/>
              <p:cNvSpPr/>
              <p:nvPr/>
            </p:nvSpPr>
            <p:spPr>
              <a:xfrm>
                <a:off x="1643888" y="-2368900"/>
                <a:ext cx="372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208" extrusionOk="0">
                    <a:moveTo>
                      <a:pt x="253" y="1"/>
                    </a:moveTo>
                    <a:cubicBezTo>
                      <a:pt x="195" y="1"/>
                      <a:pt x="131" y="34"/>
                      <a:pt x="91" y="93"/>
                    </a:cubicBezTo>
                    <a:cubicBezTo>
                      <a:pt x="0" y="154"/>
                      <a:pt x="31" y="275"/>
                      <a:pt x="122" y="336"/>
                    </a:cubicBezTo>
                    <a:lnTo>
                      <a:pt x="1125" y="1157"/>
                    </a:lnTo>
                    <a:cubicBezTo>
                      <a:pt x="1161" y="1193"/>
                      <a:pt x="1196" y="1207"/>
                      <a:pt x="1238" y="1207"/>
                    </a:cubicBezTo>
                    <a:cubicBezTo>
                      <a:pt x="1267" y="1207"/>
                      <a:pt x="1300" y="1200"/>
                      <a:pt x="1338" y="1187"/>
                    </a:cubicBezTo>
                    <a:cubicBezTo>
                      <a:pt x="1368" y="1187"/>
                      <a:pt x="1368" y="1157"/>
                      <a:pt x="1398" y="1096"/>
                    </a:cubicBezTo>
                    <a:cubicBezTo>
                      <a:pt x="1490" y="1035"/>
                      <a:pt x="1459" y="914"/>
                      <a:pt x="1368" y="853"/>
                    </a:cubicBezTo>
                    <a:lnTo>
                      <a:pt x="335" y="32"/>
                    </a:lnTo>
                    <a:cubicBezTo>
                      <a:pt x="313" y="11"/>
                      <a:pt x="284" y="1"/>
                      <a:pt x="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7"/>
              <p:cNvSpPr/>
              <p:nvPr/>
            </p:nvSpPr>
            <p:spPr>
              <a:xfrm>
                <a:off x="1719113" y="-2526550"/>
                <a:ext cx="3497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87" extrusionOk="0">
                    <a:moveTo>
                      <a:pt x="209" y="1"/>
                    </a:moveTo>
                    <a:cubicBezTo>
                      <a:pt x="160" y="1"/>
                      <a:pt x="107" y="16"/>
                      <a:pt x="61" y="46"/>
                    </a:cubicBezTo>
                    <a:cubicBezTo>
                      <a:pt x="0" y="138"/>
                      <a:pt x="0" y="229"/>
                      <a:pt x="61" y="320"/>
                    </a:cubicBezTo>
                    <a:lnTo>
                      <a:pt x="1064" y="1414"/>
                    </a:lnTo>
                    <a:cubicBezTo>
                      <a:pt x="1098" y="1464"/>
                      <a:pt x="1140" y="1487"/>
                      <a:pt x="1182" y="1487"/>
                    </a:cubicBezTo>
                    <a:cubicBezTo>
                      <a:pt x="1216" y="1487"/>
                      <a:pt x="1250" y="1472"/>
                      <a:pt x="1277" y="1445"/>
                    </a:cubicBezTo>
                    <a:cubicBezTo>
                      <a:pt x="1338" y="1445"/>
                      <a:pt x="1338" y="1414"/>
                      <a:pt x="1338" y="1414"/>
                    </a:cubicBezTo>
                    <a:cubicBezTo>
                      <a:pt x="1399" y="1353"/>
                      <a:pt x="1399" y="1232"/>
                      <a:pt x="1338" y="1141"/>
                    </a:cubicBezTo>
                    <a:lnTo>
                      <a:pt x="335" y="46"/>
                    </a:lnTo>
                    <a:cubicBezTo>
                      <a:pt x="304" y="16"/>
                      <a:pt x="259" y="1"/>
                      <a:pt x="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7"/>
              <p:cNvSpPr/>
              <p:nvPr/>
            </p:nvSpPr>
            <p:spPr>
              <a:xfrm>
                <a:off x="1690238" y="-2583525"/>
                <a:ext cx="17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4" extrusionOk="0">
                    <a:moveTo>
                      <a:pt x="217" y="0"/>
                    </a:moveTo>
                    <a:cubicBezTo>
                      <a:pt x="168" y="0"/>
                      <a:pt x="122" y="15"/>
                      <a:pt x="92" y="46"/>
                    </a:cubicBezTo>
                    <a:cubicBezTo>
                      <a:pt x="0" y="106"/>
                      <a:pt x="0" y="228"/>
                      <a:pt x="92" y="319"/>
                    </a:cubicBezTo>
                    <a:lnTo>
                      <a:pt x="365" y="623"/>
                    </a:lnTo>
                    <a:cubicBezTo>
                      <a:pt x="401" y="659"/>
                      <a:pt x="447" y="674"/>
                      <a:pt x="491" y="674"/>
                    </a:cubicBezTo>
                    <a:cubicBezTo>
                      <a:pt x="522" y="674"/>
                      <a:pt x="553" y="666"/>
                      <a:pt x="578" y="654"/>
                    </a:cubicBezTo>
                    <a:cubicBezTo>
                      <a:pt x="578" y="654"/>
                      <a:pt x="608" y="654"/>
                      <a:pt x="608" y="623"/>
                    </a:cubicBezTo>
                    <a:cubicBezTo>
                      <a:pt x="699" y="532"/>
                      <a:pt x="699" y="410"/>
                      <a:pt x="608" y="350"/>
                    </a:cubicBezTo>
                    <a:lnTo>
                      <a:pt x="365" y="46"/>
                    </a:lnTo>
                    <a:cubicBezTo>
                      <a:pt x="320" y="15"/>
                      <a:pt x="266" y="0"/>
                      <a:pt x="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7"/>
              <p:cNvSpPr/>
              <p:nvPr/>
            </p:nvSpPr>
            <p:spPr>
              <a:xfrm>
                <a:off x="1733538" y="-2581075"/>
                <a:ext cx="4410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0" extrusionOk="0">
                    <a:moveTo>
                      <a:pt x="199" y="1"/>
                    </a:moveTo>
                    <a:cubicBezTo>
                      <a:pt x="153" y="1"/>
                      <a:pt x="107" y="24"/>
                      <a:pt x="62" y="69"/>
                    </a:cubicBezTo>
                    <a:cubicBezTo>
                      <a:pt x="1" y="130"/>
                      <a:pt x="1" y="252"/>
                      <a:pt x="62" y="343"/>
                    </a:cubicBezTo>
                    <a:lnTo>
                      <a:pt x="1430" y="1923"/>
                    </a:lnTo>
                    <a:cubicBezTo>
                      <a:pt x="1492" y="1944"/>
                      <a:pt x="1541" y="1980"/>
                      <a:pt x="1595" y="1980"/>
                    </a:cubicBezTo>
                    <a:cubicBezTo>
                      <a:pt x="1619" y="1980"/>
                      <a:pt x="1644" y="1973"/>
                      <a:pt x="1673" y="1954"/>
                    </a:cubicBezTo>
                    <a:cubicBezTo>
                      <a:pt x="1703" y="1954"/>
                      <a:pt x="1703" y="1954"/>
                      <a:pt x="1703" y="1923"/>
                    </a:cubicBezTo>
                    <a:cubicBezTo>
                      <a:pt x="1764" y="1863"/>
                      <a:pt x="1764" y="1741"/>
                      <a:pt x="1703" y="1650"/>
                    </a:cubicBezTo>
                    <a:lnTo>
                      <a:pt x="335" y="69"/>
                    </a:lnTo>
                    <a:cubicBezTo>
                      <a:pt x="290" y="24"/>
                      <a:pt x="244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7"/>
              <p:cNvSpPr/>
              <p:nvPr/>
            </p:nvSpPr>
            <p:spPr>
              <a:xfrm>
                <a:off x="1891613" y="-2590275"/>
                <a:ext cx="251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544" extrusionOk="0">
                    <a:moveTo>
                      <a:pt x="207" y="0"/>
                    </a:moveTo>
                    <a:cubicBezTo>
                      <a:pt x="181" y="0"/>
                      <a:pt x="152" y="4"/>
                      <a:pt x="122" y="12"/>
                    </a:cubicBezTo>
                    <a:cubicBezTo>
                      <a:pt x="61" y="42"/>
                      <a:pt x="0" y="164"/>
                      <a:pt x="61" y="285"/>
                    </a:cubicBezTo>
                    <a:lnTo>
                      <a:pt x="578" y="1471"/>
                    </a:lnTo>
                    <a:cubicBezTo>
                      <a:pt x="600" y="1515"/>
                      <a:pt x="671" y="1543"/>
                      <a:pt x="755" y="1543"/>
                    </a:cubicBezTo>
                    <a:cubicBezTo>
                      <a:pt x="786" y="1543"/>
                      <a:pt x="819" y="1540"/>
                      <a:pt x="851" y="1532"/>
                    </a:cubicBezTo>
                    <a:cubicBezTo>
                      <a:pt x="973" y="1501"/>
                      <a:pt x="1003" y="1380"/>
                      <a:pt x="912" y="1258"/>
                    </a:cubicBezTo>
                    <a:lnTo>
                      <a:pt x="395" y="103"/>
                    </a:lnTo>
                    <a:cubicBezTo>
                      <a:pt x="350" y="35"/>
                      <a:pt x="287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7"/>
              <p:cNvSpPr/>
              <p:nvPr/>
            </p:nvSpPr>
            <p:spPr>
              <a:xfrm>
                <a:off x="1886288" y="-2656475"/>
                <a:ext cx="23575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243" extrusionOk="0">
                    <a:moveTo>
                      <a:pt x="242" y="1"/>
                    </a:moveTo>
                    <a:cubicBezTo>
                      <a:pt x="206" y="1"/>
                      <a:pt x="174" y="14"/>
                      <a:pt x="152" y="46"/>
                    </a:cubicBezTo>
                    <a:cubicBezTo>
                      <a:pt x="31" y="76"/>
                      <a:pt x="0" y="228"/>
                      <a:pt x="61" y="319"/>
                    </a:cubicBezTo>
                    <a:lnTo>
                      <a:pt x="608" y="1140"/>
                    </a:lnTo>
                    <a:cubicBezTo>
                      <a:pt x="631" y="1208"/>
                      <a:pt x="705" y="1243"/>
                      <a:pt x="767" y="1243"/>
                    </a:cubicBezTo>
                    <a:cubicBezTo>
                      <a:pt x="787" y="1243"/>
                      <a:pt x="806" y="1239"/>
                      <a:pt x="821" y="1231"/>
                    </a:cubicBezTo>
                    <a:cubicBezTo>
                      <a:pt x="943" y="1170"/>
                      <a:pt x="943" y="1018"/>
                      <a:pt x="943" y="958"/>
                    </a:cubicBezTo>
                    <a:lnTo>
                      <a:pt x="426" y="106"/>
                    </a:lnTo>
                    <a:cubicBezTo>
                      <a:pt x="386" y="47"/>
                      <a:pt x="308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7"/>
              <p:cNvSpPr/>
              <p:nvPr/>
            </p:nvSpPr>
            <p:spPr>
              <a:xfrm>
                <a:off x="1935688" y="-2625250"/>
                <a:ext cx="27375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75" extrusionOk="0">
                    <a:moveTo>
                      <a:pt x="174" y="1"/>
                    </a:moveTo>
                    <a:cubicBezTo>
                      <a:pt x="145" y="1"/>
                      <a:pt x="116" y="4"/>
                      <a:pt x="91" y="13"/>
                    </a:cubicBezTo>
                    <a:cubicBezTo>
                      <a:pt x="31" y="43"/>
                      <a:pt x="0" y="165"/>
                      <a:pt x="31" y="286"/>
                    </a:cubicBezTo>
                    <a:lnTo>
                      <a:pt x="669" y="1502"/>
                    </a:lnTo>
                    <a:cubicBezTo>
                      <a:pt x="736" y="1546"/>
                      <a:pt x="802" y="1575"/>
                      <a:pt x="869" y="1575"/>
                    </a:cubicBezTo>
                    <a:cubicBezTo>
                      <a:pt x="894" y="1575"/>
                      <a:pt x="918" y="1571"/>
                      <a:pt x="942" y="1563"/>
                    </a:cubicBezTo>
                    <a:cubicBezTo>
                      <a:pt x="1064" y="1532"/>
                      <a:pt x="1094" y="1411"/>
                      <a:pt x="1034" y="1289"/>
                    </a:cubicBezTo>
                    <a:lnTo>
                      <a:pt x="365" y="73"/>
                    </a:lnTo>
                    <a:cubicBezTo>
                      <a:pt x="343" y="29"/>
                      <a:pt x="255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7"/>
              <p:cNvSpPr/>
              <p:nvPr/>
            </p:nvSpPr>
            <p:spPr>
              <a:xfrm>
                <a:off x="2126413" y="-2692575"/>
                <a:ext cx="14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12" extrusionOk="0">
                    <a:moveTo>
                      <a:pt x="153" y="0"/>
                    </a:moveTo>
                    <a:cubicBezTo>
                      <a:pt x="61" y="31"/>
                      <a:pt x="1" y="122"/>
                      <a:pt x="1" y="243"/>
                    </a:cubicBezTo>
                    <a:lnTo>
                      <a:pt x="153" y="1459"/>
                    </a:lnTo>
                    <a:cubicBezTo>
                      <a:pt x="183" y="1520"/>
                      <a:pt x="274" y="1611"/>
                      <a:pt x="365" y="1611"/>
                    </a:cubicBezTo>
                    <a:lnTo>
                      <a:pt x="456" y="1611"/>
                    </a:lnTo>
                    <a:cubicBezTo>
                      <a:pt x="548" y="1550"/>
                      <a:pt x="578" y="1490"/>
                      <a:pt x="548" y="1368"/>
                    </a:cubicBezTo>
                    <a:lnTo>
                      <a:pt x="365" y="152"/>
                    </a:lnTo>
                    <a:cubicBezTo>
                      <a:pt x="335" y="91"/>
                      <a:pt x="274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7"/>
              <p:cNvSpPr/>
              <p:nvPr/>
            </p:nvSpPr>
            <p:spPr>
              <a:xfrm>
                <a:off x="2140863" y="-2775550"/>
                <a:ext cx="1597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320" extrusionOk="0">
                    <a:moveTo>
                      <a:pt x="228" y="0"/>
                    </a:moveTo>
                    <a:cubicBezTo>
                      <a:pt x="214" y="0"/>
                      <a:pt x="199" y="2"/>
                      <a:pt x="182" y="6"/>
                    </a:cubicBezTo>
                    <a:cubicBezTo>
                      <a:pt x="61" y="67"/>
                      <a:pt x="0" y="128"/>
                      <a:pt x="30" y="249"/>
                    </a:cubicBezTo>
                    <a:lnTo>
                      <a:pt x="213" y="1161"/>
                    </a:lnTo>
                    <a:cubicBezTo>
                      <a:pt x="265" y="1240"/>
                      <a:pt x="318" y="1319"/>
                      <a:pt x="410" y="1319"/>
                    </a:cubicBezTo>
                    <a:cubicBezTo>
                      <a:pt x="424" y="1319"/>
                      <a:pt x="440" y="1317"/>
                      <a:pt x="456" y="1313"/>
                    </a:cubicBezTo>
                    <a:lnTo>
                      <a:pt x="486" y="1313"/>
                    </a:lnTo>
                    <a:cubicBezTo>
                      <a:pt x="578" y="1283"/>
                      <a:pt x="638" y="1192"/>
                      <a:pt x="608" y="1070"/>
                    </a:cubicBezTo>
                    <a:lnTo>
                      <a:pt x="426" y="158"/>
                    </a:lnTo>
                    <a:cubicBezTo>
                      <a:pt x="373" y="79"/>
                      <a:pt x="320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7"/>
              <p:cNvSpPr/>
              <p:nvPr/>
            </p:nvSpPr>
            <p:spPr>
              <a:xfrm>
                <a:off x="2171238" y="-2739125"/>
                <a:ext cx="1902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871" extrusionOk="0">
                    <a:moveTo>
                      <a:pt x="241" y="0"/>
                    </a:moveTo>
                    <a:cubicBezTo>
                      <a:pt x="223" y="0"/>
                      <a:pt x="204" y="3"/>
                      <a:pt x="183" y="8"/>
                    </a:cubicBezTo>
                    <a:cubicBezTo>
                      <a:pt x="62" y="8"/>
                      <a:pt x="1" y="130"/>
                      <a:pt x="31" y="221"/>
                    </a:cubicBezTo>
                    <a:lnTo>
                      <a:pt x="366" y="1710"/>
                    </a:lnTo>
                    <a:cubicBezTo>
                      <a:pt x="416" y="1811"/>
                      <a:pt x="466" y="1870"/>
                      <a:pt x="551" y="1870"/>
                    </a:cubicBezTo>
                    <a:cubicBezTo>
                      <a:pt x="569" y="1870"/>
                      <a:pt x="588" y="1868"/>
                      <a:pt x="609" y="1862"/>
                    </a:cubicBezTo>
                    <a:lnTo>
                      <a:pt x="639" y="1862"/>
                    </a:lnTo>
                    <a:cubicBezTo>
                      <a:pt x="730" y="1832"/>
                      <a:pt x="761" y="1741"/>
                      <a:pt x="761" y="1650"/>
                    </a:cubicBezTo>
                    <a:lnTo>
                      <a:pt x="426" y="160"/>
                    </a:lnTo>
                    <a:cubicBezTo>
                      <a:pt x="376" y="59"/>
                      <a:pt x="326" y="0"/>
                      <a:pt x="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7"/>
              <p:cNvSpPr/>
              <p:nvPr/>
            </p:nvSpPr>
            <p:spPr>
              <a:xfrm>
                <a:off x="2407563" y="-2633050"/>
                <a:ext cx="266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25" extrusionOk="0">
                    <a:moveTo>
                      <a:pt x="882" y="1"/>
                    </a:moveTo>
                    <a:cubicBezTo>
                      <a:pt x="823" y="1"/>
                      <a:pt x="766" y="15"/>
                      <a:pt x="730" y="51"/>
                    </a:cubicBezTo>
                    <a:lnTo>
                      <a:pt x="31" y="902"/>
                    </a:lnTo>
                    <a:cubicBezTo>
                      <a:pt x="1" y="963"/>
                      <a:pt x="1" y="1084"/>
                      <a:pt x="92" y="1145"/>
                    </a:cubicBezTo>
                    <a:cubicBezTo>
                      <a:pt x="111" y="1203"/>
                      <a:pt x="143" y="1224"/>
                      <a:pt x="187" y="1224"/>
                    </a:cubicBezTo>
                    <a:cubicBezTo>
                      <a:pt x="212" y="1224"/>
                      <a:pt x="241" y="1217"/>
                      <a:pt x="274" y="1206"/>
                    </a:cubicBezTo>
                    <a:cubicBezTo>
                      <a:pt x="274" y="1206"/>
                      <a:pt x="305" y="1206"/>
                      <a:pt x="335" y="1115"/>
                    </a:cubicBezTo>
                    <a:lnTo>
                      <a:pt x="1034" y="294"/>
                    </a:lnTo>
                    <a:cubicBezTo>
                      <a:pt x="1065" y="203"/>
                      <a:pt x="1065" y="81"/>
                      <a:pt x="1004" y="21"/>
                    </a:cubicBezTo>
                    <a:cubicBezTo>
                      <a:pt x="966" y="8"/>
                      <a:pt x="923" y="1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7"/>
              <p:cNvSpPr/>
              <p:nvPr/>
            </p:nvSpPr>
            <p:spPr>
              <a:xfrm>
                <a:off x="2456963" y="-2654875"/>
                <a:ext cx="27375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4" extrusionOk="0">
                    <a:moveTo>
                      <a:pt x="931" y="1"/>
                    </a:moveTo>
                    <a:cubicBezTo>
                      <a:pt x="856" y="1"/>
                      <a:pt x="776" y="35"/>
                      <a:pt x="730" y="103"/>
                    </a:cubicBezTo>
                    <a:lnTo>
                      <a:pt x="31" y="1198"/>
                    </a:lnTo>
                    <a:cubicBezTo>
                      <a:pt x="1" y="1258"/>
                      <a:pt x="31" y="1380"/>
                      <a:pt x="122" y="1471"/>
                    </a:cubicBezTo>
                    <a:cubicBezTo>
                      <a:pt x="153" y="1486"/>
                      <a:pt x="183" y="1494"/>
                      <a:pt x="213" y="1494"/>
                    </a:cubicBezTo>
                    <a:cubicBezTo>
                      <a:pt x="244" y="1494"/>
                      <a:pt x="274" y="1486"/>
                      <a:pt x="305" y="1471"/>
                    </a:cubicBezTo>
                    <a:cubicBezTo>
                      <a:pt x="335" y="1410"/>
                      <a:pt x="396" y="1410"/>
                      <a:pt x="396" y="1380"/>
                    </a:cubicBezTo>
                    <a:lnTo>
                      <a:pt x="1065" y="286"/>
                    </a:lnTo>
                    <a:cubicBezTo>
                      <a:pt x="1095" y="194"/>
                      <a:pt x="1065" y="103"/>
                      <a:pt x="1004" y="12"/>
                    </a:cubicBezTo>
                    <a:cubicBezTo>
                      <a:pt x="981" y="4"/>
                      <a:pt x="956" y="1"/>
                      <a:pt x="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7"/>
              <p:cNvSpPr/>
              <p:nvPr/>
            </p:nvSpPr>
            <p:spPr>
              <a:xfrm>
                <a:off x="2465338" y="-2606400"/>
                <a:ext cx="144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680" extrusionOk="0">
                    <a:moveTo>
                      <a:pt x="350" y="0"/>
                    </a:moveTo>
                    <a:cubicBezTo>
                      <a:pt x="288" y="0"/>
                      <a:pt x="232" y="21"/>
                      <a:pt x="213" y="79"/>
                    </a:cubicBezTo>
                    <a:lnTo>
                      <a:pt x="61" y="383"/>
                    </a:lnTo>
                    <a:cubicBezTo>
                      <a:pt x="0" y="505"/>
                      <a:pt x="61" y="626"/>
                      <a:pt x="122" y="657"/>
                    </a:cubicBezTo>
                    <a:cubicBezTo>
                      <a:pt x="167" y="672"/>
                      <a:pt x="205" y="680"/>
                      <a:pt x="236" y="680"/>
                    </a:cubicBezTo>
                    <a:cubicBezTo>
                      <a:pt x="266" y="680"/>
                      <a:pt x="289" y="672"/>
                      <a:pt x="304" y="657"/>
                    </a:cubicBezTo>
                    <a:cubicBezTo>
                      <a:pt x="365" y="657"/>
                      <a:pt x="395" y="626"/>
                      <a:pt x="395" y="596"/>
                    </a:cubicBezTo>
                    <a:lnTo>
                      <a:pt x="547" y="292"/>
                    </a:lnTo>
                    <a:cubicBezTo>
                      <a:pt x="578" y="170"/>
                      <a:pt x="547" y="49"/>
                      <a:pt x="456" y="18"/>
                    </a:cubicBezTo>
                    <a:cubicBezTo>
                      <a:pt x="423" y="7"/>
                      <a:pt x="385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3" name="Google Shape;2073;p27"/>
            <p:cNvSpPr/>
            <p:nvPr/>
          </p:nvSpPr>
          <p:spPr>
            <a:xfrm>
              <a:off x="4339313" y="-305000"/>
              <a:ext cx="1603400" cy="1375200"/>
            </a:xfrm>
            <a:custGeom>
              <a:avLst/>
              <a:gdLst/>
              <a:ahLst/>
              <a:cxnLst/>
              <a:rect l="l" t="t" r="r" b="b"/>
              <a:pathLst>
                <a:path w="64136" h="55008" extrusionOk="0">
                  <a:moveTo>
                    <a:pt x="63868" y="0"/>
                  </a:moveTo>
                  <a:cubicBezTo>
                    <a:pt x="63779" y="0"/>
                    <a:pt x="63703" y="40"/>
                    <a:pt x="63680" y="133"/>
                  </a:cubicBezTo>
                  <a:cubicBezTo>
                    <a:pt x="61400" y="6881"/>
                    <a:pt x="57601" y="13203"/>
                    <a:pt x="52555" y="18674"/>
                  </a:cubicBezTo>
                  <a:lnTo>
                    <a:pt x="52524" y="18705"/>
                  </a:lnTo>
                  <a:cubicBezTo>
                    <a:pt x="52372" y="18857"/>
                    <a:pt x="52160" y="19039"/>
                    <a:pt x="52008" y="19252"/>
                  </a:cubicBezTo>
                  <a:cubicBezTo>
                    <a:pt x="51369" y="19890"/>
                    <a:pt x="50731" y="20559"/>
                    <a:pt x="50093" y="21167"/>
                  </a:cubicBezTo>
                  <a:cubicBezTo>
                    <a:pt x="49029" y="21471"/>
                    <a:pt x="48299" y="21623"/>
                    <a:pt x="47236" y="21683"/>
                  </a:cubicBezTo>
                  <a:cubicBezTo>
                    <a:pt x="46044" y="21723"/>
                    <a:pt x="44830" y="21774"/>
                    <a:pt x="43612" y="21774"/>
                  </a:cubicBezTo>
                  <a:cubicBezTo>
                    <a:pt x="42034" y="21774"/>
                    <a:pt x="40451" y="21688"/>
                    <a:pt x="38907" y="21379"/>
                  </a:cubicBezTo>
                  <a:cubicBezTo>
                    <a:pt x="36324" y="20832"/>
                    <a:pt x="32919" y="19616"/>
                    <a:pt x="29576" y="18431"/>
                  </a:cubicBezTo>
                  <a:cubicBezTo>
                    <a:pt x="25253" y="16898"/>
                    <a:pt x="21348" y="15499"/>
                    <a:pt x="19167" y="15499"/>
                  </a:cubicBezTo>
                  <a:cubicBezTo>
                    <a:pt x="18235" y="15499"/>
                    <a:pt x="17618" y="15754"/>
                    <a:pt x="17417" y="16364"/>
                  </a:cubicBezTo>
                  <a:cubicBezTo>
                    <a:pt x="17113" y="17306"/>
                    <a:pt x="17296" y="18188"/>
                    <a:pt x="18025" y="18978"/>
                  </a:cubicBezTo>
                  <a:cubicBezTo>
                    <a:pt x="20639" y="21896"/>
                    <a:pt x="29150" y="22747"/>
                    <a:pt x="32706" y="22960"/>
                  </a:cubicBezTo>
                  <a:cubicBezTo>
                    <a:pt x="34317" y="23066"/>
                    <a:pt x="35927" y="23118"/>
                    <a:pt x="37493" y="23118"/>
                  </a:cubicBezTo>
                  <a:cubicBezTo>
                    <a:pt x="42194" y="23118"/>
                    <a:pt x="46514" y="22656"/>
                    <a:pt x="49363" y="21835"/>
                  </a:cubicBezTo>
                  <a:lnTo>
                    <a:pt x="49363" y="21835"/>
                  </a:lnTo>
                  <a:cubicBezTo>
                    <a:pt x="48603" y="22534"/>
                    <a:pt x="47813" y="23234"/>
                    <a:pt x="46992" y="23902"/>
                  </a:cubicBezTo>
                  <a:cubicBezTo>
                    <a:pt x="46658" y="24176"/>
                    <a:pt x="46354" y="24449"/>
                    <a:pt x="46020" y="24723"/>
                  </a:cubicBezTo>
                  <a:cubicBezTo>
                    <a:pt x="45989" y="24723"/>
                    <a:pt x="45929" y="24723"/>
                    <a:pt x="45929" y="24753"/>
                  </a:cubicBezTo>
                  <a:cubicBezTo>
                    <a:pt x="45169" y="25331"/>
                    <a:pt x="44622" y="25665"/>
                    <a:pt x="43801" y="26030"/>
                  </a:cubicBezTo>
                  <a:cubicBezTo>
                    <a:pt x="41734" y="26942"/>
                    <a:pt x="39546" y="27914"/>
                    <a:pt x="37235" y="28249"/>
                  </a:cubicBezTo>
                  <a:cubicBezTo>
                    <a:pt x="36480" y="28365"/>
                    <a:pt x="35720" y="28415"/>
                    <a:pt x="34960" y="28415"/>
                  </a:cubicBezTo>
                  <a:cubicBezTo>
                    <a:pt x="32540" y="28415"/>
                    <a:pt x="30111" y="27907"/>
                    <a:pt x="27752" y="27398"/>
                  </a:cubicBezTo>
                  <a:cubicBezTo>
                    <a:pt x="25373" y="26911"/>
                    <a:pt x="22921" y="26400"/>
                    <a:pt x="20484" y="26400"/>
                  </a:cubicBezTo>
                  <a:cubicBezTo>
                    <a:pt x="20181" y="26400"/>
                    <a:pt x="19878" y="26408"/>
                    <a:pt x="19576" y="26425"/>
                  </a:cubicBezTo>
                  <a:cubicBezTo>
                    <a:pt x="18968" y="26455"/>
                    <a:pt x="18329" y="26547"/>
                    <a:pt x="17782" y="26851"/>
                  </a:cubicBezTo>
                  <a:cubicBezTo>
                    <a:pt x="17144" y="27215"/>
                    <a:pt x="16749" y="27854"/>
                    <a:pt x="16749" y="28553"/>
                  </a:cubicBezTo>
                  <a:cubicBezTo>
                    <a:pt x="16810" y="29586"/>
                    <a:pt x="17721" y="30346"/>
                    <a:pt x="19272" y="30680"/>
                  </a:cubicBezTo>
                  <a:cubicBezTo>
                    <a:pt x="21269" y="31132"/>
                    <a:pt x="23459" y="31345"/>
                    <a:pt x="25719" y="31345"/>
                  </a:cubicBezTo>
                  <a:cubicBezTo>
                    <a:pt x="31061" y="31345"/>
                    <a:pt x="36793" y="30156"/>
                    <a:pt x="41278" y="28127"/>
                  </a:cubicBezTo>
                  <a:lnTo>
                    <a:pt x="41278" y="28127"/>
                  </a:lnTo>
                  <a:cubicBezTo>
                    <a:pt x="39515" y="29282"/>
                    <a:pt x="37691" y="30346"/>
                    <a:pt x="35746" y="31349"/>
                  </a:cubicBezTo>
                  <a:cubicBezTo>
                    <a:pt x="35716" y="31349"/>
                    <a:pt x="35716" y="31349"/>
                    <a:pt x="35685" y="31410"/>
                  </a:cubicBezTo>
                  <a:cubicBezTo>
                    <a:pt x="34895" y="31714"/>
                    <a:pt x="33983" y="32170"/>
                    <a:pt x="32980" y="32717"/>
                  </a:cubicBezTo>
                  <a:cubicBezTo>
                    <a:pt x="31126" y="33598"/>
                    <a:pt x="29181" y="34450"/>
                    <a:pt x="27174" y="35209"/>
                  </a:cubicBezTo>
                  <a:lnTo>
                    <a:pt x="27083" y="35209"/>
                  </a:lnTo>
                  <a:cubicBezTo>
                    <a:pt x="27022" y="35209"/>
                    <a:pt x="26992" y="35240"/>
                    <a:pt x="26901" y="35240"/>
                  </a:cubicBezTo>
                  <a:cubicBezTo>
                    <a:pt x="26232" y="35422"/>
                    <a:pt x="25715" y="35513"/>
                    <a:pt x="25047" y="35513"/>
                  </a:cubicBezTo>
                  <a:cubicBezTo>
                    <a:pt x="24575" y="35521"/>
                    <a:pt x="24101" y="35528"/>
                    <a:pt x="23626" y="35528"/>
                  </a:cubicBezTo>
                  <a:cubicBezTo>
                    <a:pt x="22143" y="35528"/>
                    <a:pt x="20647" y="35456"/>
                    <a:pt x="19150" y="35088"/>
                  </a:cubicBezTo>
                  <a:cubicBezTo>
                    <a:pt x="17326" y="34632"/>
                    <a:pt x="14895" y="33598"/>
                    <a:pt x="12493" y="32626"/>
                  </a:cubicBezTo>
                  <a:cubicBezTo>
                    <a:pt x="9324" y="31282"/>
                    <a:pt x="6515" y="30108"/>
                    <a:pt x="4982" y="30108"/>
                  </a:cubicBezTo>
                  <a:cubicBezTo>
                    <a:pt x="4677" y="30108"/>
                    <a:pt x="4422" y="30154"/>
                    <a:pt x="4226" y="30255"/>
                  </a:cubicBezTo>
                  <a:cubicBezTo>
                    <a:pt x="4043" y="30346"/>
                    <a:pt x="3891" y="30528"/>
                    <a:pt x="3800" y="30741"/>
                  </a:cubicBezTo>
                  <a:cubicBezTo>
                    <a:pt x="3587" y="31562"/>
                    <a:pt x="3800" y="32322"/>
                    <a:pt x="4438" y="33021"/>
                  </a:cubicBezTo>
                  <a:cubicBezTo>
                    <a:pt x="6566" y="35270"/>
                    <a:pt x="12554" y="36061"/>
                    <a:pt x="15016" y="36304"/>
                  </a:cubicBezTo>
                  <a:cubicBezTo>
                    <a:pt x="16561" y="36448"/>
                    <a:pt x="18106" y="36517"/>
                    <a:pt x="19573" y="36517"/>
                  </a:cubicBezTo>
                  <a:cubicBezTo>
                    <a:pt x="21194" y="36517"/>
                    <a:pt x="22719" y="36433"/>
                    <a:pt x="24044" y="36273"/>
                  </a:cubicBezTo>
                  <a:lnTo>
                    <a:pt x="24044" y="36273"/>
                  </a:lnTo>
                  <a:cubicBezTo>
                    <a:pt x="23284" y="36516"/>
                    <a:pt x="22494" y="36790"/>
                    <a:pt x="21703" y="37033"/>
                  </a:cubicBezTo>
                  <a:cubicBezTo>
                    <a:pt x="21156" y="37185"/>
                    <a:pt x="20639" y="37368"/>
                    <a:pt x="20062" y="37519"/>
                  </a:cubicBezTo>
                  <a:lnTo>
                    <a:pt x="20001" y="37519"/>
                  </a:lnTo>
                  <a:cubicBezTo>
                    <a:pt x="18724" y="37854"/>
                    <a:pt x="17448" y="38158"/>
                    <a:pt x="16110" y="38340"/>
                  </a:cubicBezTo>
                  <a:lnTo>
                    <a:pt x="15958" y="38340"/>
                  </a:lnTo>
                  <a:cubicBezTo>
                    <a:pt x="15530" y="38359"/>
                    <a:pt x="15114" y="38375"/>
                    <a:pt x="14673" y="38375"/>
                  </a:cubicBezTo>
                  <a:cubicBezTo>
                    <a:pt x="13709" y="38375"/>
                    <a:pt x="12630" y="38298"/>
                    <a:pt x="11065" y="38006"/>
                  </a:cubicBezTo>
                  <a:cubicBezTo>
                    <a:pt x="9515" y="37732"/>
                    <a:pt x="7478" y="36912"/>
                    <a:pt x="5715" y="36212"/>
                  </a:cubicBezTo>
                  <a:cubicBezTo>
                    <a:pt x="3658" y="35410"/>
                    <a:pt x="1994" y="34752"/>
                    <a:pt x="1014" y="34752"/>
                  </a:cubicBezTo>
                  <a:cubicBezTo>
                    <a:pt x="807" y="34752"/>
                    <a:pt x="630" y="34781"/>
                    <a:pt x="487" y="34845"/>
                  </a:cubicBezTo>
                  <a:cubicBezTo>
                    <a:pt x="305" y="34936"/>
                    <a:pt x="244" y="35088"/>
                    <a:pt x="153" y="35270"/>
                  </a:cubicBezTo>
                  <a:cubicBezTo>
                    <a:pt x="1" y="35848"/>
                    <a:pt x="122" y="36425"/>
                    <a:pt x="548" y="36912"/>
                  </a:cubicBezTo>
                  <a:cubicBezTo>
                    <a:pt x="1889" y="38541"/>
                    <a:pt x="6409" y="39247"/>
                    <a:pt x="10676" y="39247"/>
                  </a:cubicBezTo>
                  <a:cubicBezTo>
                    <a:pt x="12696" y="39247"/>
                    <a:pt x="14659" y="39089"/>
                    <a:pt x="16202" y="38796"/>
                  </a:cubicBezTo>
                  <a:cubicBezTo>
                    <a:pt x="16840" y="38735"/>
                    <a:pt x="17478" y="38614"/>
                    <a:pt x="18086" y="38462"/>
                  </a:cubicBezTo>
                  <a:lnTo>
                    <a:pt x="18086" y="38462"/>
                  </a:lnTo>
                  <a:cubicBezTo>
                    <a:pt x="12919" y="41380"/>
                    <a:pt x="4864" y="49039"/>
                    <a:pt x="4560" y="52991"/>
                  </a:cubicBezTo>
                  <a:cubicBezTo>
                    <a:pt x="4499" y="53812"/>
                    <a:pt x="4803" y="54450"/>
                    <a:pt x="5411" y="54875"/>
                  </a:cubicBezTo>
                  <a:cubicBezTo>
                    <a:pt x="5550" y="54968"/>
                    <a:pt x="5708" y="55008"/>
                    <a:pt x="5882" y="55008"/>
                  </a:cubicBezTo>
                  <a:cubicBezTo>
                    <a:pt x="5936" y="55008"/>
                    <a:pt x="5992" y="55004"/>
                    <a:pt x="6049" y="54997"/>
                  </a:cubicBezTo>
                  <a:cubicBezTo>
                    <a:pt x="7265" y="54723"/>
                    <a:pt x="8937" y="51805"/>
                    <a:pt x="10822" y="48371"/>
                  </a:cubicBezTo>
                  <a:cubicBezTo>
                    <a:pt x="12007" y="46243"/>
                    <a:pt x="13253" y="44085"/>
                    <a:pt x="14378" y="42687"/>
                  </a:cubicBezTo>
                  <a:cubicBezTo>
                    <a:pt x="15533" y="41167"/>
                    <a:pt x="17022" y="40012"/>
                    <a:pt x="18512" y="38887"/>
                  </a:cubicBezTo>
                  <a:cubicBezTo>
                    <a:pt x="19028" y="38462"/>
                    <a:pt x="19484" y="38249"/>
                    <a:pt x="20183" y="37945"/>
                  </a:cubicBezTo>
                  <a:cubicBezTo>
                    <a:pt x="20761" y="37793"/>
                    <a:pt x="21308" y="37641"/>
                    <a:pt x="21855" y="37428"/>
                  </a:cubicBezTo>
                  <a:cubicBezTo>
                    <a:pt x="24895" y="36486"/>
                    <a:pt x="27813" y="35422"/>
                    <a:pt x="30579" y="34237"/>
                  </a:cubicBezTo>
                  <a:lnTo>
                    <a:pt x="30579" y="34237"/>
                  </a:lnTo>
                  <a:cubicBezTo>
                    <a:pt x="24348" y="38614"/>
                    <a:pt x="16840" y="46273"/>
                    <a:pt x="16536" y="50559"/>
                  </a:cubicBezTo>
                  <a:cubicBezTo>
                    <a:pt x="16445" y="51562"/>
                    <a:pt x="16810" y="52383"/>
                    <a:pt x="17569" y="52900"/>
                  </a:cubicBezTo>
                  <a:cubicBezTo>
                    <a:pt x="17734" y="53018"/>
                    <a:pt x="17936" y="53062"/>
                    <a:pt x="18146" y="53062"/>
                  </a:cubicBezTo>
                  <a:cubicBezTo>
                    <a:pt x="18206" y="53062"/>
                    <a:pt x="18268" y="53059"/>
                    <a:pt x="18329" y="53052"/>
                  </a:cubicBezTo>
                  <a:cubicBezTo>
                    <a:pt x="19849" y="52717"/>
                    <a:pt x="22007" y="48887"/>
                    <a:pt x="24317" y="44814"/>
                  </a:cubicBezTo>
                  <a:cubicBezTo>
                    <a:pt x="25807" y="42140"/>
                    <a:pt x="27357" y="39404"/>
                    <a:pt x="28725" y="37671"/>
                  </a:cubicBezTo>
                  <a:cubicBezTo>
                    <a:pt x="30214" y="35757"/>
                    <a:pt x="32099" y="34328"/>
                    <a:pt x="33922" y="32930"/>
                  </a:cubicBezTo>
                  <a:cubicBezTo>
                    <a:pt x="34226" y="32687"/>
                    <a:pt x="34500" y="32504"/>
                    <a:pt x="34773" y="32352"/>
                  </a:cubicBezTo>
                  <a:cubicBezTo>
                    <a:pt x="35138" y="32170"/>
                    <a:pt x="35533" y="31957"/>
                    <a:pt x="35898" y="31744"/>
                  </a:cubicBezTo>
                  <a:cubicBezTo>
                    <a:pt x="35959" y="31714"/>
                    <a:pt x="36020" y="31714"/>
                    <a:pt x="36050" y="31653"/>
                  </a:cubicBezTo>
                  <a:cubicBezTo>
                    <a:pt x="36111" y="31653"/>
                    <a:pt x="36111" y="31623"/>
                    <a:pt x="36141" y="31623"/>
                  </a:cubicBezTo>
                  <a:cubicBezTo>
                    <a:pt x="37418" y="30954"/>
                    <a:pt x="38725" y="30225"/>
                    <a:pt x="39941" y="29465"/>
                  </a:cubicBezTo>
                  <a:lnTo>
                    <a:pt x="39941" y="29465"/>
                  </a:lnTo>
                  <a:cubicBezTo>
                    <a:pt x="34956" y="34510"/>
                    <a:pt x="30548" y="42596"/>
                    <a:pt x="29272" y="49739"/>
                  </a:cubicBezTo>
                  <a:cubicBezTo>
                    <a:pt x="28968" y="51410"/>
                    <a:pt x="29302" y="52626"/>
                    <a:pt x="30184" y="53143"/>
                  </a:cubicBezTo>
                  <a:cubicBezTo>
                    <a:pt x="30387" y="53256"/>
                    <a:pt x="30620" y="53310"/>
                    <a:pt x="30862" y="53310"/>
                  </a:cubicBezTo>
                  <a:cubicBezTo>
                    <a:pt x="31271" y="53310"/>
                    <a:pt x="31705" y="53156"/>
                    <a:pt x="32068" y="52869"/>
                  </a:cubicBezTo>
                  <a:cubicBezTo>
                    <a:pt x="32554" y="52444"/>
                    <a:pt x="32858" y="51836"/>
                    <a:pt x="33132" y="51258"/>
                  </a:cubicBezTo>
                  <a:cubicBezTo>
                    <a:pt x="34317" y="48644"/>
                    <a:pt x="34925" y="45696"/>
                    <a:pt x="35442" y="42839"/>
                  </a:cubicBezTo>
                  <a:cubicBezTo>
                    <a:pt x="36111" y="39495"/>
                    <a:pt x="36779" y="36030"/>
                    <a:pt x="38451" y="33143"/>
                  </a:cubicBezTo>
                  <a:cubicBezTo>
                    <a:pt x="39667" y="31045"/>
                    <a:pt x="41339" y="29313"/>
                    <a:pt x="42980" y="27641"/>
                  </a:cubicBezTo>
                  <a:cubicBezTo>
                    <a:pt x="43163" y="27398"/>
                    <a:pt x="43406" y="27246"/>
                    <a:pt x="43588" y="27063"/>
                  </a:cubicBezTo>
                  <a:cubicBezTo>
                    <a:pt x="44044" y="26759"/>
                    <a:pt x="44470" y="26425"/>
                    <a:pt x="44926" y="26121"/>
                  </a:cubicBezTo>
                  <a:lnTo>
                    <a:pt x="44956" y="26091"/>
                  </a:lnTo>
                  <a:lnTo>
                    <a:pt x="44986" y="26030"/>
                  </a:lnTo>
                  <a:cubicBezTo>
                    <a:pt x="45746" y="25483"/>
                    <a:pt x="46506" y="24875"/>
                    <a:pt x="47266" y="24267"/>
                  </a:cubicBezTo>
                  <a:cubicBezTo>
                    <a:pt x="48147" y="23537"/>
                    <a:pt x="48938" y="22808"/>
                    <a:pt x="49728" y="22048"/>
                  </a:cubicBezTo>
                  <a:lnTo>
                    <a:pt x="49728" y="22048"/>
                  </a:lnTo>
                  <a:cubicBezTo>
                    <a:pt x="47874" y="24601"/>
                    <a:pt x="45868" y="27945"/>
                    <a:pt x="44166" y="31319"/>
                  </a:cubicBezTo>
                  <a:cubicBezTo>
                    <a:pt x="42737" y="34085"/>
                    <a:pt x="39606" y="40833"/>
                    <a:pt x="40549" y="43507"/>
                  </a:cubicBezTo>
                  <a:cubicBezTo>
                    <a:pt x="40761" y="44176"/>
                    <a:pt x="41217" y="44541"/>
                    <a:pt x="41886" y="44632"/>
                  </a:cubicBezTo>
                  <a:cubicBezTo>
                    <a:pt x="41911" y="44635"/>
                    <a:pt x="41936" y="44636"/>
                    <a:pt x="41961" y="44636"/>
                  </a:cubicBezTo>
                  <a:cubicBezTo>
                    <a:pt x="43472" y="44636"/>
                    <a:pt x="44552" y="40139"/>
                    <a:pt x="45837" y="34936"/>
                  </a:cubicBezTo>
                  <a:cubicBezTo>
                    <a:pt x="46506" y="32079"/>
                    <a:pt x="47236" y="29161"/>
                    <a:pt x="48026" y="27063"/>
                  </a:cubicBezTo>
                  <a:cubicBezTo>
                    <a:pt x="48877" y="24875"/>
                    <a:pt x="50154" y="22778"/>
                    <a:pt x="51400" y="20802"/>
                  </a:cubicBezTo>
                  <a:cubicBezTo>
                    <a:pt x="51856" y="20103"/>
                    <a:pt x="52251" y="19616"/>
                    <a:pt x="52828" y="19009"/>
                  </a:cubicBezTo>
                  <a:lnTo>
                    <a:pt x="53011" y="18826"/>
                  </a:lnTo>
                  <a:cubicBezTo>
                    <a:pt x="58026" y="13355"/>
                    <a:pt x="61826" y="7033"/>
                    <a:pt x="64105" y="285"/>
                  </a:cubicBezTo>
                  <a:cubicBezTo>
                    <a:pt x="64136" y="194"/>
                    <a:pt x="64105" y="102"/>
                    <a:pt x="64014" y="42"/>
                  </a:cubicBezTo>
                  <a:cubicBezTo>
                    <a:pt x="64014" y="42"/>
                    <a:pt x="63984" y="11"/>
                    <a:pt x="63953" y="11"/>
                  </a:cubicBezTo>
                  <a:cubicBezTo>
                    <a:pt x="63925" y="4"/>
                    <a:pt x="63896" y="0"/>
                    <a:pt x="63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-650562" y="284238"/>
              <a:ext cx="1632425" cy="1564150"/>
            </a:xfrm>
            <a:custGeom>
              <a:avLst/>
              <a:gdLst/>
              <a:ahLst/>
              <a:cxnLst/>
              <a:rect l="l" t="t" r="r" b="b"/>
              <a:pathLst>
                <a:path w="65297" h="62566" extrusionOk="0">
                  <a:moveTo>
                    <a:pt x="48571" y="0"/>
                  </a:moveTo>
                  <a:cubicBezTo>
                    <a:pt x="47091" y="0"/>
                    <a:pt x="46645" y="2248"/>
                    <a:pt x="46451" y="3411"/>
                  </a:cubicBezTo>
                  <a:cubicBezTo>
                    <a:pt x="45995" y="5995"/>
                    <a:pt x="46329" y="8609"/>
                    <a:pt x="46755" y="11193"/>
                  </a:cubicBezTo>
                  <a:cubicBezTo>
                    <a:pt x="46785" y="11345"/>
                    <a:pt x="46937" y="11405"/>
                    <a:pt x="47059" y="11405"/>
                  </a:cubicBezTo>
                  <a:cubicBezTo>
                    <a:pt x="45083" y="12530"/>
                    <a:pt x="43138" y="13655"/>
                    <a:pt x="41253" y="14870"/>
                  </a:cubicBezTo>
                  <a:cubicBezTo>
                    <a:pt x="42500" y="13138"/>
                    <a:pt x="43412" y="11101"/>
                    <a:pt x="43837" y="8974"/>
                  </a:cubicBezTo>
                  <a:cubicBezTo>
                    <a:pt x="44050" y="7971"/>
                    <a:pt x="44962" y="3898"/>
                    <a:pt x="43108" y="3654"/>
                  </a:cubicBezTo>
                  <a:cubicBezTo>
                    <a:pt x="43063" y="3649"/>
                    <a:pt x="43018" y="3646"/>
                    <a:pt x="42974" y="3646"/>
                  </a:cubicBezTo>
                  <a:cubicBezTo>
                    <a:pt x="41322" y="3646"/>
                    <a:pt x="40333" y="7453"/>
                    <a:pt x="40007" y="8579"/>
                  </a:cubicBezTo>
                  <a:cubicBezTo>
                    <a:pt x="39399" y="10919"/>
                    <a:pt x="39369" y="13351"/>
                    <a:pt x="39916" y="15722"/>
                  </a:cubicBezTo>
                  <a:lnTo>
                    <a:pt x="39825" y="15782"/>
                  </a:lnTo>
                  <a:cubicBezTo>
                    <a:pt x="39156" y="16238"/>
                    <a:pt x="38457" y="16694"/>
                    <a:pt x="37788" y="17181"/>
                  </a:cubicBezTo>
                  <a:cubicBezTo>
                    <a:pt x="36694" y="17940"/>
                    <a:pt x="35600" y="18761"/>
                    <a:pt x="34536" y="19521"/>
                  </a:cubicBezTo>
                  <a:cubicBezTo>
                    <a:pt x="35569" y="17545"/>
                    <a:pt x="36451" y="15478"/>
                    <a:pt x="36876" y="13320"/>
                  </a:cubicBezTo>
                  <a:cubicBezTo>
                    <a:pt x="37150" y="11922"/>
                    <a:pt x="37697" y="8335"/>
                    <a:pt x="36025" y="7545"/>
                  </a:cubicBezTo>
                  <a:cubicBezTo>
                    <a:pt x="35793" y="7436"/>
                    <a:pt x="35580" y="7387"/>
                    <a:pt x="35383" y="7387"/>
                  </a:cubicBezTo>
                  <a:cubicBezTo>
                    <a:pt x="33883" y="7387"/>
                    <a:pt x="33380" y="10259"/>
                    <a:pt x="33138" y="11253"/>
                  </a:cubicBezTo>
                  <a:cubicBezTo>
                    <a:pt x="32499" y="14232"/>
                    <a:pt x="32347" y="17241"/>
                    <a:pt x="32712" y="20220"/>
                  </a:cubicBezTo>
                  <a:cubicBezTo>
                    <a:pt x="32758" y="20381"/>
                    <a:pt x="32874" y="20455"/>
                    <a:pt x="32994" y="20455"/>
                  </a:cubicBezTo>
                  <a:cubicBezTo>
                    <a:pt x="33032" y="20455"/>
                    <a:pt x="33070" y="20448"/>
                    <a:pt x="33107" y="20433"/>
                  </a:cubicBezTo>
                  <a:cubicBezTo>
                    <a:pt x="33107" y="20494"/>
                    <a:pt x="33138" y="20524"/>
                    <a:pt x="33229" y="20585"/>
                  </a:cubicBezTo>
                  <a:cubicBezTo>
                    <a:pt x="30828" y="22439"/>
                    <a:pt x="28518" y="24384"/>
                    <a:pt x="26268" y="26390"/>
                  </a:cubicBezTo>
                  <a:cubicBezTo>
                    <a:pt x="27515" y="24172"/>
                    <a:pt x="28305" y="21679"/>
                    <a:pt x="28457" y="19126"/>
                  </a:cubicBezTo>
                  <a:cubicBezTo>
                    <a:pt x="28578" y="17636"/>
                    <a:pt x="28457" y="16177"/>
                    <a:pt x="28214" y="14688"/>
                  </a:cubicBezTo>
                  <a:cubicBezTo>
                    <a:pt x="28062" y="13867"/>
                    <a:pt x="27819" y="12621"/>
                    <a:pt x="26937" y="12287"/>
                  </a:cubicBezTo>
                  <a:cubicBezTo>
                    <a:pt x="26735" y="12204"/>
                    <a:pt x="26549" y="12166"/>
                    <a:pt x="26377" y="12166"/>
                  </a:cubicBezTo>
                  <a:cubicBezTo>
                    <a:pt x="24581" y="12166"/>
                    <a:pt x="24345" y="16311"/>
                    <a:pt x="24262" y="17393"/>
                  </a:cubicBezTo>
                  <a:cubicBezTo>
                    <a:pt x="23897" y="20646"/>
                    <a:pt x="24201" y="23928"/>
                    <a:pt x="25053" y="27059"/>
                  </a:cubicBezTo>
                  <a:cubicBezTo>
                    <a:pt x="25022" y="27181"/>
                    <a:pt x="25053" y="27302"/>
                    <a:pt x="25174" y="27393"/>
                  </a:cubicBezTo>
                  <a:lnTo>
                    <a:pt x="25174" y="27424"/>
                  </a:lnTo>
                  <a:cubicBezTo>
                    <a:pt x="23198" y="29278"/>
                    <a:pt x="21253" y="31193"/>
                    <a:pt x="19429" y="33199"/>
                  </a:cubicBezTo>
                  <a:cubicBezTo>
                    <a:pt x="20554" y="31011"/>
                    <a:pt x="21223" y="28640"/>
                    <a:pt x="21223" y="26147"/>
                  </a:cubicBezTo>
                  <a:cubicBezTo>
                    <a:pt x="21223" y="24749"/>
                    <a:pt x="21223" y="20433"/>
                    <a:pt x="19125" y="20281"/>
                  </a:cubicBezTo>
                  <a:cubicBezTo>
                    <a:pt x="19087" y="20278"/>
                    <a:pt x="19048" y="20277"/>
                    <a:pt x="19011" y="20277"/>
                  </a:cubicBezTo>
                  <a:cubicBezTo>
                    <a:pt x="16893" y="20277"/>
                    <a:pt x="16509" y="24409"/>
                    <a:pt x="16390" y="25813"/>
                  </a:cubicBezTo>
                  <a:cubicBezTo>
                    <a:pt x="16116" y="28731"/>
                    <a:pt x="16724" y="31679"/>
                    <a:pt x="18061" y="34293"/>
                  </a:cubicBezTo>
                  <a:cubicBezTo>
                    <a:pt x="18092" y="34354"/>
                    <a:pt x="18183" y="34415"/>
                    <a:pt x="18244" y="34445"/>
                  </a:cubicBezTo>
                  <a:cubicBezTo>
                    <a:pt x="15934" y="37029"/>
                    <a:pt x="13715" y="39704"/>
                    <a:pt x="11678" y="42470"/>
                  </a:cubicBezTo>
                  <a:cubicBezTo>
                    <a:pt x="12925" y="39947"/>
                    <a:pt x="13624" y="37211"/>
                    <a:pt x="13563" y="34445"/>
                  </a:cubicBezTo>
                  <a:cubicBezTo>
                    <a:pt x="13533" y="32994"/>
                    <a:pt x="13475" y="28630"/>
                    <a:pt x="11168" y="28630"/>
                  </a:cubicBezTo>
                  <a:cubicBezTo>
                    <a:pt x="11107" y="28630"/>
                    <a:pt x="11044" y="28633"/>
                    <a:pt x="10979" y="28640"/>
                  </a:cubicBezTo>
                  <a:cubicBezTo>
                    <a:pt x="8608" y="28852"/>
                    <a:pt x="8821" y="33199"/>
                    <a:pt x="8821" y="34810"/>
                  </a:cubicBezTo>
                  <a:cubicBezTo>
                    <a:pt x="8821" y="37667"/>
                    <a:pt x="9399" y="40464"/>
                    <a:pt x="10371" y="43078"/>
                  </a:cubicBezTo>
                  <a:cubicBezTo>
                    <a:pt x="10189" y="43138"/>
                    <a:pt x="10067" y="43412"/>
                    <a:pt x="10280" y="43534"/>
                  </a:cubicBezTo>
                  <a:cubicBezTo>
                    <a:pt x="10371" y="43594"/>
                    <a:pt x="10523" y="43716"/>
                    <a:pt x="10645" y="43777"/>
                  </a:cubicBezTo>
                  <a:cubicBezTo>
                    <a:pt x="8912" y="46208"/>
                    <a:pt x="7241" y="48731"/>
                    <a:pt x="5660" y="51315"/>
                  </a:cubicBezTo>
                  <a:cubicBezTo>
                    <a:pt x="6511" y="48640"/>
                    <a:pt x="6785" y="45874"/>
                    <a:pt x="6390" y="43108"/>
                  </a:cubicBezTo>
                  <a:cubicBezTo>
                    <a:pt x="6249" y="42041"/>
                    <a:pt x="5797" y="37913"/>
                    <a:pt x="3980" y="37913"/>
                  </a:cubicBezTo>
                  <a:cubicBezTo>
                    <a:pt x="3830" y="37913"/>
                    <a:pt x="3671" y="37941"/>
                    <a:pt x="3502" y="38002"/>
                  </a:cubicBezTo>
                  <a:cubicBezTo>
                    <a:pt x="2985" y="38427"/>
                    <a:pt x="2712" y="39309"/>
                    <a:pt x="2651" y="40008"/>
                  </a:cubicBezTo>
                  <a:cubicBezTo>
                    <a:pt x="2408" y="41315"/>
                    <a:pt x="2438" y="42774"/>
                    <a:pt x="2560" y="44111"/>
                  </a:cubicBezTo>
                  <a:cubicBezTo>
                    <a:pt x="2742" y="47181"/>
                    <a:pt x="3593" y="50129"/>
                    <a:pt x="4870" y="52926"/>
                  </a:cubicBezTo>
                  <a:cubicBezTo>
                    <a:pt x="4870" y="52956"/>
                    <a:pt x="4931" y="52956"/>
                    <a:pt x="4931" y="52987"/>
                  </a:cubicBezTo>
                  <a:cubicBezTo>
                    <a:pt x="3168" y="55996"/>
                    <a:pt x="1526" y="59066"/>
                    <a:pt x="98" y="62227"/>
                  </a:cubicBezTo>
                  <a:cubicBezTo>
                    <a:pt x="1" y="62421"/>
                    <a:pt x="164" y="62565"/>
                    <a:pt x="334" y="62565"/>
                  </a:cubicBezTo>
                  <a:cubicBezTo>
                    <a:pt x="430" y="62565"/>
                    <a:pt x="529" y="62519"/>
                    <a:pt x="584" y="62409"/>
                  </a:cubicBezTo>
                  <a:cubicBezTo>
                    <a:pt x="1982" y="59370"/>
                    <a:pt x="3532" y="56361"/>
                    <a:pt x="5265" y="53443"/>
                  </a:cubicBezTo>
                  <a:cubicBezTo>
                    <a:pt x="5307" y="53485"/>
                    <a:pt x="5379" y="53542"/>
                    <a:pt x="5460" y="53542"/>
                  </a:cubicBezTo>
                  <a:cubicBezTo>
                    <a:pt x="5495" y="53542"/>
                    <a:pt x="5532" y="53531"/>
                    <a:pt x="5569" y="53503"/>
                  </a:cubicBezTo>
                  <a:cubicBezTo>
                    <a:pt x="5660" y="53473"/>
                    <a:pt x="5812" y="53412"/>
                    <a:pt x="5934" y="53382"/>
                  </a:cubicBezTo>
                  <a:cubicBezTo>
                    <a:pt x="8639" y="55205"/>
                    <a:pt x="11526" y="56725"/>
                    <a:pt x="14536" y="57880"/>
                  </a:cubicBezTo>
                  <a:cubicBezTo>
                    <a:pt x="15169" y="58128"/>
                    <a:pt x="16152" y="58426"/>
                    <a:pt x="16995" y="58426"/>
                  </a:cubicBezTo>
                  <a:cubicBezTo>
                    <a:pt x="18013" y="58426"/>
                    <a:pt x="18828" y="57992"/>
                    <a:pt x="18578" y="56513"/>
                  </a:cubicBezTo>
                  <a:cubicBezTo>
                    <a:pt x="18213" y="54324"/>
                    <a:pt x="14779" y="52956"/>
                    <a:pt x="12925" y="52439"/>
                  </a:cubicBezTo>
                  <a:cubicBezTo>
                    <a:pt x="11945" y="52182"/>
                    <a:pt x="10949" y="52055"/>
                    <a:pt x="9957" y="52055"/>
                  </a:cubicBezTo>
                  <a:cubicBezTo>
                    <a:pt x="8610" y="52055"/>
                    <a:pt x="7272" y="52288"/>
                    <a:pt x="5994" y="52743"/>
                  </a:cubicBezTo>
                  <a:cubicBezTo>
                    <a:pt x="5903" y="52683"/>
                    <a:pt x="5782" y="52652"/>
                    <a:pt x="5721" y="52561"/>
                  </a:cubicBezTo>
                  <a:cubicBezTo>
                    <a:pt x="6663" y="50920"/>
                    <a:pt x="7697" y="49339"/>
                    <a:pt x="8700" y="47789"/>
                  </a:cubicBezTo>
                  <a:cubicBezTo>
                    <a:pt x="9520" y="46573"/>
                    <a:pt x="10341" y="45388"/>
                    <a:pt x="11192" y="44202"/>
                  </a:cubicBezTo>
                  <a:cubicBezTo>
                    <a:pt x="13411" y="45874"/>
                    <a:pt x="15812" y="47515"/>
                    <a:pt x="18578" y="48093"/>
                  </a:cubicBezTo>
                  <a:cubicBezTo>
                    <a:pt x="19161" y="48216"/>
                    <a:pt x="20024" y="48339"/>
                    <a:pt x="20912" y="48339"/>
                  </a:cubicBezTo>
                  <a:cubicBezTo>
                    <a:pt x="22434" y="48339"/>
                    <a:pt x="24030" y="47978"/>
                    <a:pt x="24414" y="46634"/>
                  </a:cubicBezTo>
                  <a:cubicBezTo>
                    <a:pt x="25022" y="44476"/>
                    <a:pt x="21162" y="43746"/>
                    <a:pt x="19855" y="43412"/>
                  </a:cubicBezTo>
                  <a:cubicBezTo>
                    <a:pt x="18207" y="43024"/>
                    <a:pt x="16535" y="42834"/>
                    <a:pt x="14862" y="42834"/>
                  </a:cubicBezTo>
                  <a:cubicBezTo>
                    <a:pt x="13911" y="42834"/>
                    <a:pt x="12960" y="42896"/>
                    <a:pt x="12013" y="43017"/>
                  </a:cubicBezTo>
                  <a:cubicBezTo>
                    <a:pt x="14232" y="40068"/>
                    <a:pt x="16572" y="37181"/>
                    <a:pt x="19095" y="34445"/>
                  </a:cubicBezTo>
                  <a:cubicBezTo>
                    <a:pt x="19125" y="34445"/>
                    <a:pt x="19156" y="34445"/>
                    <a:pt x="19156" y="34415"/>
                  </a:cubicBezTo>
                  <a:cubicBezTo>
                    <a:pt x="21679" y="35570"/>
                    <a:pt x="23776" y="37637"/>
                    <a:pt x="26481" y="38245"/>
                  </a:cubicBezTo>
                  <a:cubicBezTo>
                    <a:pt x="26843" y="38328"/>
                    <a:pt x="27294" y="38381"/>
                    <a:pt x="27766" y="38381"/>
                  </a:cubicBezTo>
                  <a:cubicBezTo>
                    <a:pt x="29200" y="38381"/>
                    <a:pt x="30828" y="37892"/>
                    <a:pt x="30736" y="36269"/>
                  </a:cubicBezTo>
                  <a:cubicBezTo>
                    <a:pt x="30615" y="34202"/>
                    <a:pt x="27667" y="33716"/>
                    <a:pt x="26116" y="33442"/>
                  </a:cubicBezTo>
                  <a:cubicBezTo>
                    <a:pt x="25277" y="33298"/>
                    <a:pt x="24433" y="33230"/>
                    <a:pt x="23590" y="33230"/>
                  </a:cubicBezTo>
                  <a:cubicBezTo>
                    <a:pt x="22296" y="33230"/>
                    <a:pt x="21003" y="33391"/>
                    <a:pt x="19733" y="33685"/>
                  </a:cubicBezTo>
                  <a:cubicBezTo>
                    <a:pt x="21679" y="31588"/>
                    <a:pt x="23685" y="29582"/>
                    <a:pt x="25782" y="27606"/>
                  </a:cubicBezTo>
                  <a:cubicBezTo>
                    <a:pt x="27503" y="28769"/>
                    <a:pt x="33762" y="32693"/>
                    <a:pt x="37098" y="32693"/>
                  </a:cubicBezTo>
                  <a:cubicBezTo>
                    <a:pt x="38299" y="32693"/>
                    <a:pt x="39120" y="32185"/>
                    <a:pt x="39217" y="30859"/>
                  </a:cubicBezTo>
                  <a:cubicBezTo>
                    <a:pt x="39399" y="28518"/>
                    <a:pt x="36360" y="27059"/>
                    <a:pt x="34506" y="26573"/>
                  </a:cubicBezTo>
                  <a:cubicBezTo>
                    <a:pt x="33406" y="26278"/>
                    <a:pt x="32288" y="26160"/>
                    <a:pt x="31163" y="26160"/>
                  </a:cubicBezTo>
                  <a:cubicBezTo>
                    <a:pt x="29739" y="26160"/>
                    <a:pt x="28303" y="26348"/>
                    <a:pt x="26876" y="26603"/>
                  </a:cubicBezTo>
                  <a:cubicBezTo>
                    <a:pt x="28882" y="24779"/>
                    <a:pt x="30980" y="23047"/>
                    <a:pt x="33107" y="21406"/>
                  </a:cubicBezTo>
                  <a:cubicBezTo>
                    <a:pt x="34506" y="23320"/>
                    <a:pt x="36360" y="24840"/>
                    <a:pt x="38548" y="25783"/>
                  </a:cubicBezTo>
                  <a:cubicBezTo>
                    <a:pt x="39280" y="26108"/>
                    <a:pt x="40343" y="26494"/>
                    <a:pt x="41303" y="26494"/>
                  </a:cubicBezTo>
                  <a:cubicBezTo>
                    <a:pt x="42137" y="26494"/>
                    <a:pt x="42894" y="26203"/>
                    <a:pt x="43290" y="25327"/>
                  </a:cubicBezTo>
                  <a:cubicBezTo>
                    <a:pt x="43959" y="23776"/>
                    <a:pt x="42226" y="22287"/>
                    <a:pt x="41041" y="21649"/>
                  </a:cubicBezTo>
                  <a:cubicBezTo>
                    <a:pt x="39095" y="20524"/>
                    <a:pt x="36907" y="20281"/>
                    <a:pt x="34749" y="20159"/>
                  </a:cubicBezTo>
                  <a:cubicBezTo>
                    <a:pt x="36420" y="18913"/>
                    <a:pt x="38153" y="17697"/>
                    <a:pt x="39916" y="16512"/>
                  </a:cubicBezTo>
                  <a:cubicBezTo>
                    <a:pt x="41861" y="18396"/>
                    <a:pt x="44141" y="19886"/>
                    <a:pt x="46664" y="20889"/>
                  </a:cubicBezTo>
                  <a:cubicBezTo>
                    <a:pt x="47409" y="21177"/>
                    <a:pt x="48541" y="21597"/>
                    <a:pt x="49550" y="21597"/>
                  </a:cubicBezTo>
                  <a:cubicBezTo>
                    <a:pt x="50352" y="21597"/>
                    <a:pt x="51076" y="21332"/>
                    <a:pt x="51466" y="20524"/>
                  </a:cubicBezTo>
                  <a:cubicBezTo>
                    <a:pt x="52409" y="18548"/>
                    <a:pt x="49977" y="16968"/>
                    <a:pt x="48457" y="16360"/>
                  </a:cubicBezTo>
                  <a:cubicBezTo>
                    <a:pt x="47101" y="15834"/>
                    <a:pt x="45670" y="15659"/>
                    <a:pt x="44232" y="15659"/>
                  </a:cubicBezTo>
                  <a:cubicBezTo>
                    <a:pt x="43090" y="15659"/>
                    <a:pt x="41944" y="15769"/>
                    <a:pt x="40828" y="15904"/>
                  </a:cubicBezTo>
                  <a:cubicBezTo>
                    <a:pt x="44171" y="13685"/>
                    <a:pt x="47667" y="11679"/>
                    <a:pt x="51223" y="9855"/>
                  </a:cubicBezTo>
                  <a:cubicBezTo>
                    <a:pt x="51345" y="9855"/>
                    <a:pt x="51497" y="9825"/>
                    <a:pt x="51618" y="9825"/>
                  </a:cubicBezTo>
                  <a:cubicBezTo>
                    <a:pt x="51527" y="9886"/>
                    <a:pt x="51497" y="10007"/>
                    <a:pt x="51406" y="10098"/>
                  </a:cubicBezTo>
                  <a:cubicBezTo>
                    <a:pt x="51277" y="10313"/>
                    <a:pt x="51467" y="10528"/>
                    <a:pt x="51643" y="10528"/>
                  </a:cubicBezTo>
                  <a:cubicBezTo>
                    <a:pt x="51716" y="10528"/>
                    <a:pt x="51787" y="10491"/>
                    <a:pt x="51831" y="10402"/>
                  </a:cubicBezTo>
                  <a:cubicBezTo>
                    <a:pt x="51983" y="10159"/>
                    <a:pt x="52135" y="9946"/>
                    <a:pt x="52287" y="9673"/>
                  </a:cubicBezTo>
                  <a:cubicBezTo>
                    <a:pt x="55175" y="9247"/>
                    <a:pt x="58093" y="8670"/>
                    <a:pt x="60646" y="7211"/>
                  </a:cubicBezTo>
                  <a:cubicBezTo>
                    <a:pt x="61862" y="6512"/>
                    <a:pt x="65296" y="4262"/>
                    <a:pt x="63837" y="2439"/>
                  </a:cubicBezTo>
                  <a:cubicBezTo>
                    <a:pt x="63469" y="1959"/>
                    <a:pt x="62950" y="1771"/>
                    <a:pt x="62360" y="1771"/>
                  </a:cubicBezTo>
                  <a:cubicBezTo>
                    <a:pt x="60709" y="1771"/>
                    <a:pt x="58509" y="3240"/>
                    <a:pt x="57546" y="3867"/>
                  </a:cubicBezTo>
                  <a:cubicBezTo>
                    <a:pt x="55479" y="5144"/>
                    <a:pt x="53746" y="6785"/>
                    <a:pt x="52287" y="8731"/>
                  </a:cubicBezTo>
                  <a:cubicBezTo>
                    <a:pt x="52257" y="8731"/>
                    <a:pt x="52226" y="8731"/>
                    <a:pt x="52196" y="8761"/>
                  </a:cubicBezTo>
                  <a:cubicBezTo>
                    <a:pt x="50919" y="9369"/>
                    <a:pt x="49643" y="10007"/>
                    <a:pt x="48427" y="10706"/>
                  </a:cubicBezTo>
                  <a:cubicBezTo>
                    <a:pt x="49795" y="8974"/>
                    <a:pt x="50615" y="6937"/>
                    <a:pt x="50767" y="4779"/>
                  </a:cubicBezTo>
                  <a:cubicBezTo>
                    <a:pt x="50889" y="3290"/>
                    <a:pt x="50889" y="554"/>
                    <a:pt x="49035" y="68"/>
                  </a:cubicBezTo>
                  <a:cubicBezTo>
                    <a:pt x="48870" y="22"/>
                    <a:pt x="48715" y="0"/>
                    <a:pt x="48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 rot="-2700000">
              <a:off x="3752435" y="4094986"/>
              <a:ext cx="998466" cy="2030015"/>
            </a:xfrm>
            <a:custGeom>
              <a:avLst/>
              <a:gdLst/>
              <a:ahLst/>
              <a:cxnLst/>
              <a:rect l="l" t="t" r="r" b="b"/>
              <a:pathLst>
                <a:path w="31116" h="63263" extrusionOk="0">
                  <a:moveTo>
                    <a:pt x="3326" y="1"/>
                  </a:moveTo>
                  <a:cubicBezTo>
                    <a:pt x="3258" y="1"/>
                    <a:pt x="3191" y="82"/>
                    <a:pt x="3231" y="163"/>
                  </a:cubicBezTo>
                  <a:cubicBezTo>
                    <a:pt x="7213" y="8673"/>
                    <a:pt x="8246" y="17853"/>
                    <a:pt x="10253" y="26850"/>
                  </a:cubicBezTo>
                  <a:cubicBezTo>
                    <a:pt x="7304" y="21288"/>
                    <a:pt x="5207" y="15148"/>
                    <a:pt x="222" y="10953"/>
                  </a:cubicBezTo>
                  <a:cubicBezTo>
                    <a:pt x="201" y="10925"/>
                    <a:pt x="176" y="10913"/>
                    <a:pt x="152" y="10913"/>
                  </a:cubicBezTo>
                  <a:cubicBezTo>
                    <a:pt x="73" y="10913"/>
                    <a:pt x="0" y="11042"/>
                    <a:pt x="70" y="11136"/>
                  </a:cubicBezTo>
                  <a:cubicBezTo>
                    <a:pt x="5237" y="15664"/>
                    <a:pt x="7365" y="22382"/>
                    <a:pt x="10617" y="28279"/>
                  </a:cubicBezTo>
                  <a:cubicBezTo>
                    <a:pt x="11104" y="30315"/>
                    <a:pt x="11620" y="32382"/>
                    <a:pt x="12289" y="34388"/>
                  </a:cubicBezTo>
                  <a:cubicBezTo>
                    <a:pt x="13201" y="37154"/>
                    <a:pt x="14295" y="39890"/>
                    <a:pt x="15633" y="42565"/>
                  </a:cubicBezTo>
                  <a:cubicBezTo>
                    <a:pt x="12836" y="39920"/>
                    <a:pt x="10313" y="37306"/>
                    <a:pt x="8429" y="33811"/>
                  </a:cubicBezTo>
                  <a:cubicBezTo>
                    <a:pt x="6544" y="30254"/>
                    <a:pt x="4933" y="26455"/>
                    <a:pt x="2623" y="23051"/>
                  </a:cubicBezTo>
                  <a:cubicBezTo>
                    <a:pt x="2610" y="23031"/>
                    <a:pt x="2593" y="23023"/>
                    <a:pt x="2574" y="23023"/>
                  </a:cubicBezTo>
                  <a:cubicBezTo>
                    <a:pt x="2507" y="23023"/>
                    <a:pt x="2424" y="23131"/>
                    <a:pt x="2471" y="23203"/>
                  </a:cubicBezTo>
                  <a:cubicBezTo>
                    <a:pt x="5055" y="27245"/>
                    <a:pt x="6757" y="31683"/>
                    <a:pt x="9128" y="35817"/>
                  </a:cubicBezTo>
                  <a:cubicBezTo>
                    <a:pt x="11012" y="39160"/>
                    <a:pt x="13687" y="41592"/>
                    <a:pt x="16453" y="44145"/>
                  </a:cubicBezTo>
                  <a:cubicBezTo>
                    <a:pt x="18247" y="47519"/>
                    <a:pt x="20283" y="50802"/>
                    <a:pt x="22624" y="53872"/>
                  </a:cubicBezTo>
                  <a:cubicBezTo>
                    <a:pt x="20587" y="52534"/>
                    <a:pt x="18307" y="51471"/>
                    <a:pt x="16332" y="50407"/>
                  </a:cubicBezTo>
                  <a:cubicBezTo>
                    <a:pt x="11742" y="47945"/>
                    <a:pt x="7943" y="44905"/>
                    <a:pt x="4690" y="40802"/>
                  </a:cubicBezTo>
                  <a:cubicBezTo>
                    <a:pt x="4667" y="40771"/>
                    <a:pt x="4640" y="40758"/>
                    <a:pt x="4613" y="40758"/>
                  </a:cubicBezTo>
                  <a:cubicBezTo>
                    <a:pt x="4533" y="40758"/>
                    <a:pt x="4455" y="40871"/>
                    <a:pt x="4477" y="40984"/>
                  </a:cubicBezTo>
                  <a:cubicBezTo>
                    <a:pt x="7122" y="44784"/>
                    <a:pt x="10617" y="47823"/>
                    <a:pt x="14599" y="50164"/>
                  </a:cubicBezTo>
                  <a:cubicBezTo>
                    <a:pt x="16544" y="51288"/>
                    <a:pt x="18551" y="52291"/>
                    <a:pt x="20496" y="53416"/>
                  </a:cubicBezTo>
                  <a:cubicBezTo>
                    <a:pt x="21894" y="54297"/>
                    <a:pt x="23140" y="55270"/>
                    <a:pt x="24447" y="56273"/>
                  </a:cubicBezTo>
                  <a:cubicBezTo>
                    <a:pt x="26302" y="58583"/>
                    <a:pt x="28308" y="60802"/>
                    <a:pt x="30375" y="62839"/>
                  </a:cubicBezTo>
                  <a:cubicBezTo>
                    <a:pt x="30405" y="62899"/>
                    <a:pt x="30451" y="62922"/>
                    <a:pt x="30496" y="62922"/>
                  </a:cubicBezTo>
                  <a:cubicBezTo>
                    <a:pt x="30542" y="62922"/>
                    <a:pt x="30587" y="62899"/>
                    <a:pt x="30618" y="62869"/>
                  </a:cubicBezTo>
                  <a:cubicBezTo>
                    <a:pt x="30678" y="62960"/>
                    <a:pt x="30739" y="63082"/>
                    <a:pt x="30830" y="63173"/>
                  </a:cubicBezTo>
                  <a:cubicBezTo>
                    <a:pt x="30858" y="63237"/>
                    <a:pt x="30897" y="63263"/>
                    <a:pt x="30936" y="63263"/>
                  </a:cubicBezTo>
                  <a:cubicBezTo>
                    <a:pt x="31025" y="63263"/>
                    <a:pt x="31116" y="63127"/>
                    <a:pt x="31074" y="63021"/>
                  </a:cubicBezTo>
                  <a:cubicBezTo>
                    <a:pt x="30010" y="59586"/>
                    <a:pt x="28247" y="56486"/>
                    <a:pt x="27517" y="52899"/>
                  </a:cubicBezTo>
                  <a:cubicBezTo>
                    <a:pt x="26879" y="49556"/>
                    <a:pt x="26605" y="46212"/>
                    <a:pt x="26362" y="42808"/>
                  </a:cubicBezTo>
                  <a:cubicBezTo>
                    <a:pt x="26350" y="42746"/>
                    <a:pt x="26313" y="42720"/>
                    <a:pt x="26273" y="42720"/>
                  </a:cubicBezTo>
                  <a:cubicBezTo>
                    <a:pt x="26214" y="42720"/>
                    <a:pt x="26150" y="42778"/>
                    <a:pt x="26150" y="42869"/>
                  </a:cubicBezTo>
                  <a:cubicBezTo>
                    <a:pt x="26575" y="48948"/>
                    <a:pt x="26879" y="56091"/>
                    <a:pt x="29858" y="61623"/>
                  </a:cubicBezTo>
                  <a:cubicBezTo>
                    <a:pt x="27517" y="58766"/>
                    <a:pt x="25207" y="55878"/>
                    <a:pt x="23019" y="52930"/>
                  </a:cubicBezTo>
                  <a:cubicBezTo>
                    <a:pt x="21803" y="50194"/>
                    <a:pt x="20709" y="47580"/>
                    <a:pt x="20587" y="44297"/>
                  </a:cubicBezTo>
                  <a:cubicBezTo>
                    <a:pt x="20435" y="40285"/>
                    <a:pt x="21043" y="36242"/>
                    <a:pt x="21256" y="32261"/>
                  </a:cubicBezTo>
                  <a:cubicBezTo>
                    <a:pt x="21256" y="32212"/>
                    <a:pt x="21212" y="32180"/>
                    <a:pt x="21172" y="32180"/>
                  </a:cubicBezTo>
                  <a:cubicBezTo>
                    <a:pt x="21137" y="32180"/>
                    <a:pt x="21104" y="32204"/>
                    <a:pt x="21104" y="32261"/>
                  </a:cubicBezTo>
                  <a:cubicBezTo>
                    <a:pt x="20587" y="37945"/>
                    <a:pt x="19371" y="44480"/>
                    <a:pt x="21013" y="50164"/>
                  </a:cubicBezTo>
                  <a:cubicBezTo>
                    <a:pt x="19797" y="48340"/>
                    <a:pt x="18611" y="46516"/>
                    <a:pt x="17517" y="44601"/>
                  </a:cubicBezTo>
                  <a:cubicBezTo>
                    <a:pt x="17517" y="44540"/>
                    <a:pt x="17487" y="44419"/>
                    <a:pt x="17396" y="44328"/>
                  </a:cubicBezTo>
                  <a:lnTo>
                    <a:pt x="17304" y="44236"/>
                  </a:lnTo>
                  <a:cubicBezTo>
                    <a:pt x="16788" y="43385"/>
                    <a:pt x="16332" y="42504"/>
                    <a:pt x="15876" y="41653"/>
                  </a:cubicBezTo>
                  <a:cubicBezTo>
                    <a:pt x="15177" y="39404"/>
                    <a:pt x="14599" y="37033"/>
                    <a:pt x="14417" y="34723"/>
                  </a:cubicBezTo>
                  <a:cubicBezTo>
                    <a:pt x="14174" y="31683"/>
                    <a:pt x="14721" y="28613"/>
                    <a:pt x="15237" y="25604"/>
                  </a:cubicBezTo>
                  <a:cubicBezTo>
                    <a:pt x="16089" y="20710"/>
                    <a:pt x="16940" y="15695"/>
                    <a:pt x="15085" y="10892"/>
                  </a:cubicBezTo>
                  <a:cubicBezTo>
                    <a:pt x="15075" y="10837"/>
                    <a:pt x="15044" y="10814"/>
                    <a:pt x="15010" y="10814"/>
                  </a:cubicBezTo>
                  <a:cubicBezTo>
                    <a:pt x="14951" y="10814"/>
                    <a:pt x="14884" y="10887"/>
                    <a:pt x="14903" y="10984"/>
                  </a:cubicBezTo>
                  <a:cubicBezTo>
                    <a:pt x="17031" y="16789"/>
                    <a:pt x="15116" y="22838"/>
                    <a:pt x="14295" y="28735"/>
                  </a:cubicBezTo>
                  <a:cubicBezTo>
                    <a:pt x="13809" y="32261"/>
                    <a:pt x="13900" y="35726"/>
                    <a:pt x="14721" y="39100"/>
                  </a:cubicBezTo>
                  <a:cubicBezTo>
                    <a:pt x="13870" y="37276"/>
                    <a:pt x="13140" y="35422"/>
                    <a:pt x="12532" y="33476"/>
                  </a:cubicBezTo>
                  <a:cubicBezTo>
                    <a:pt x="9037" y="22534"/>
                    <a:pt x="9189" y="10224"/>
                    <a:pt x="3414" y="72"/>
                  </a:cubicBezTo>
                  <a:cubicBezTo>
                    <a:pt x="3393" y="21"/>
                    <a:pt x="3360" y="1"/>
                    <a:pt x="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6" name="Google Shape;2076;p27"/>
            <p:cNvGrpSpPr/>
            <p:nvPr/>
          </p:nvGrpSpPr>
          <p:grpSpPr>
            <a:xfrm>
              <a:off x="7708389" y="2826542"/>
              <a:ext cx="723119" cy="704709"/>
              <a:chOff x="1646075" y="5692400"/>
              <a:chExt cx="829075" cy="807875"/>
            </a:xfrm>
          </p:grpSpPr>
          <p:sp>
            <p:nvSpPr>
              <p:cNvPr id="2077" name="Google Shape;2077;p27"/>
              <p:cNvSpPr/>
              <p:nvPr/>
            </p:nvSpPr>
            <p:spPr>
              <a:xfrm>
                <a:off x="1902925" y="6124025"/>
                <a:ext cx="317650" cy="376250"/>
              </a:xfrm>
              <a:custGeom>
                <a:avLst/>
                <a:gdLst/>
                <a:ahLst/>
                <a:cxnLst/>
                <a:rect l="l" t="t" r="r" b="b"/>
                <a:pathLst>
                  <a:path w="12706" h="15050" extrusionOk="0">
                    <a:moveTo>
                      <a:pt x="8420" y="0"/>
                    </a:moveTo>
                    <a:lnTo>
                      <a:pt x="5745" y="517"/>
                    </a:lnTo>
                    <a:cubicBezTo>
                      <a:pt x="4712" y="2979"/>
                      <a:pt x="3283" y="5319"/>
                      <a:pt x="1460" y="7234"/>
                    </a:cubicBezTo>
                    <a:cubicBezTo>
                      <a:pt x="821" y="7964"/>
                      <a:pt x="61" y="8724"/>
                      <a:pt x="1" y="9727"/>
                    </a:cubicBezTo>
                    <a:cubicBezTo>
                      <a:pt x="1" y="10547"/>
                      <a:pt x="548" y="11277"/>
                      <a:pt x="1095" y="11885"/>
                    </a:cubicBezTo>
                    <a:cubicBezTo>
                      <a:pt x="2098" y="12888"/>
                      <a:pt x="3223" y="13769"/>
                      <a:pt x="4530" y="14408"/>
                    </a:cubicBezTo>
                    <a:cubicBezTo>
                      <a:pt x="5107" y="14742"/>
                      <a:pt x="5745" y="14955"/>
                      <a:pt x="6384" y="15046"/>
                    </a:cubicBezTo>
                    <a:cubicBezTo>
                      <a:pt x="6429" y="15048"/>
                      <a:pt x="6474" y="15049"/>
                      <a:pt x="6520" y="15049"/>
                    </a:cubicBezTo>
                    <a:cubicBezTo>
                      <a:pt x="7123" y="15049"/>
                      <a:pt x="7784" y="14860"/>
                      <a:pt x="8207" y="14408"/>
                    </a:cubicBezTo>
                    <a:cubicBezTo>
                      <a:pt x="8633" y="14012"/>
                      <a:pt x="8815" y="13344"/>
                      <a:pt x="9332" y="13009"/>
                    </a:cubicBezTo>
                    <a:cubicBezTo>
                      <a:pt x="9636" y="12827"/>
                      <a:pt x="10001" y="12766"/>
                      <a:pt x="10305" y="12645"/>
                    </a:cubicBezTo>
                    <a:cubicBezTo>
                      <a:pt x="11855" y="12098"/>
                      <a:pt x="12706" y="10304"/>
                      <a:pt x="12645" y="8693"/>
                    </a:cubicBezTo>
                    <a:cubicBezTo>
                      <a:pt x="12615" y="7052"/>
                      <a:pt x="11825" y="5532"/>
                      <a:pt x="10943" y="4164"/>
                    </a:cubicBezTo>
                    <a:cubicBezTo>
                      <a:pt x="10062" y="2796"/>
                      <a:pt x="9058" y="1459"/>
                      <a:pt x="8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7"/>
              <p:cNvSpPr/>
              <p:nvPr/>
            </p:nvSpPr>
            <p:spPr>
              <a:xfrm>
                <a:off x="1936350" y="6145300"/>
                <a:ext cx="240150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494" extrusionOk="0">
                    <a:moveTo>
                      <a:pt x="6354" y="0"/>
                    </a:moveTo>
                    <a:lnTo>
                      <a:pt x="4378" y="426"/>
                    </a:lnTo>
                    <a:cubicBezTo>
                      <a:pt x="3618" y="2341"/>
                      <a:pt x="2463" y="4073"/>
                      <a:pt x="1095" y="5563"/>
                    </a:cubicBezTo>
                    <a:cubicBezTo>
                      <a:pt x="609" y="6079"/>
                      <a:pt x="31" y="6687"/>
                      <a:pt x="1" y="7417"/>
                    </a:cubicBezTo>
                    <a:cubicBezTo>
                      <a:pt x="1" y="8055"/>
                      <a:pt x="427" y="8602"/>
                      <a:pt x="852" y="9088"/>
                    </a:cubicBezTo>
                    <a:cubicBezTo>
                      <a:pt x="1612" y="9879"/>
                      <a:pt x="2463" y="10517"/>
                      <a:pt x="3436" y="11034"/>
                    </a:cubicBezTo>
                    <a:cubicBezTo>
                      <a:pt x="3892" y="11247"/>
                      <a:pt x="4348" y="11459"/>
                      <a:pt x="4834" y="11490"/>
                    </a:cubicBezTo>
                    <a:cubicBezTo>
                      <a:pt x="4874" y="11492"/>
                      <a:pt x="4915" y="11493"/>
                      <a:pt x="4956" y="11493"/>
                    </a:cubicBezTo>
                    <a:cubicBezTo>
                      <a:pt x="5405" y="11493"/>
                      <a:pt x="5867" y="11340"/>
                      <a:pt x="6202" y="11034"/>
                    </a:cubicBezTo>
                    <a:cubicBezTo>
                      <a:pt x="6506" y="10699"/>
                      <a:pt x="6658" y="10213"/>
                      <a:pt x="7022" y="9970"/>
                    </a:cubicBezTo>
                    <a:cubicBezTo>
                      <a:pt x="7266" y="9818"/>
                      <a:pt x="7509" y="9757"/>
                      <a:pt x="7782" y="9666"/>
                    </a:cubicBezTo>
                    <a:cubicBezTo>
                      <a:pt x="8968" y="9240"/>
                      <a:pt x="9606" y="7903"/>
                      <a:pt x="9576" y="6657"/>
                    </a:cubicBezTo>
                    <a:cubicBezTo>
                      <a:pt x="9545" y="5411"/>
                      <a:pt x="8937" y="4256"/>
                      <a:pt x="8269" y="3192"/>
                    </a:cubicBezTo>
                    <a:cubicBezTo>
                      <a:pt x="7600" y="2128"/>
                      <a:pt x="6840" y="1155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7"/>
              <p:cNvSpPr/>
              <p:nvPr/>
            </p:nvSpPr>
            <p:spPr>
              <a:xfrm>
                <a:off x="1693950" y="6120975"/>
                <a:ext cx="350350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1811" extrusionOk="0">
                    <a:moveTo>
                      <a:pt x="11825" y="0"/>
                    </a:moveTo>
                    <a:cubicBezTo>
                      <a:pt x="9575" y="724"/>
                      <a:pt x="7207" y="1116"/>
                      <a:pt x="4867" y="1116"/>
                    </a:cubicBezTo>
                    <a:cubicBezTo>
                      <a:pt x="4551" y="1116"/>
                      <a:pt x="4236" y="1109"/>
                      <a:pt x="3922" y="1095"/>
                    </a:cubicBezTo>
                    <a:cubicBezTo>
                      <a:pt x="3634" y="1086"/>
                      <a:pt x="3337" y="1071"/>
                      <a:pt x="3040" y="1071"/>
                    </a:cubicBezTo>
                    <a:cubicBezTo>
                      <a:pt x="2332" y="1071"/>
                      <a:pt x="1630" y="1153"/>
                      <a:pt x="1095" y="1581"/>
                    </a:cubicBezTo>
                    <a:cubicBezTo>
                      <a:pt x="457" y="2128"/>
                      <a:pt x="244" y="3010"/>
                      <a:pt x="153" y="3830"/>
                    </a:cubicBezTo>
                    <a:cubicBezTo>
                      <a:pt x="1" y="5229"/>
                      <a:pt x="122" y="6688"/>
                      <a:pt x="457" y="8086"/>
                    </a:cubicBezTo>
                    <a:cubicBezTo>
                      <a:pt x="609" y="8724"/>
                      <a:pt x="852" y="9362"/>
                      <a:pt x="1217" y="9909"/>
                    </a:cubicBezTo>
                    <a:cubicBezTo>
                      <a:pt x="1612" y="10426"/>
                      <a:pt x="2220" y="10852"/>
                      <a:pt x="2858" y="10913"/>
                    </a:cubicBezTo>
                    <a:cubicBezTo>
                      <a:pt x="2891" y="10914"/>
                      <a:pt x="2923" y="10915"/>
                      <a:pt x="2956" y="10915"/>
                    </a:cubicBezTo>
                    <a:cubicBezTo>
                      <a:pt x="3377" y="10915"/>
                      <a:pt x="3797" y="10789"/>
                      <a:pt x="4207" y="10789"/>
                    </a:cubicBezTo>
                    <a:cubicBezTo>
                      <a:pt x="4356" y="10789"/>
                      <a:pt x="4505" y="10805"/>
                      <a:pt x="4651" y="10852"/>
                    </a:cubicBezTo>
                    <a:cubicBezTo>
                      <a:pt x="4986" y="10973"/>
                      <a:pt x="5290" y="11186"/>
                      <a:pt x="5594" y="11399"/>
                    </a:cubicBezTo>
                    <a:cubicBezTo>
                      <a:pt x="6077" y="11683"/>
                      <a:pt x="6623" y="11810"/>
                      <a:pt x="7180" y="11810"/>
                    </a:cubicBezTo>
                    <a:cubicBezTo>
                      <a:pt x="8233" y="11810"/>
                      <a:pt x="9327" y="11355"/>
                      <a:pt x="10123" y="10639"/>
                    </a:cubicBezTo>
                    <a:cubicBezTo>
                      <a:pt x="11338" y="9545"/>
                      <a:pt x="11977" y="7964"/>
                      <a:pt x="12463" y="6384"/>
                    </a:cubicBezTo>
                    <a:cubicBezTo>
                      <a:pt x="12919" y="4803"/>
                      <a:pt x="13253" y="3192"/>
                      <a:pt x="14013" y="1733"/>
                    </a:cubicBezTo>
                    <a:lnTo>
                      <a:pt x="118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7"/>
              <p:cNvSpPr/>
              <p:nvPr/>
            </p:nvSpPr>
            <p:spPr>
              <a:xfrm>
                <a:off x="1693950" y="6120975"/>
                <a:ext cx="350350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1811" extrusionOk="0">
                    <a:moveTo>
                      <a:pt x="11825" y="0"/>
                    </a:moveTo>
                    <a:cubicBezTo>
                      <a:pt x="9575" y="724"/>
                      <a:pt x="7207" y="1116"/>
                      <a:pt x="4867" y="1116"/>
                    </a:cubicBezTo>
                    <a:cubicBezTo>
                      <a:pt x="4551" y="1116"/>
                      <a:pt x="4236" y="1109"/>
                      <a:pt x="3922" y="1095"/>
                    </a:cubicBezTo>
                    <a:cubicBezTo>
                      <a:pt x="3634" y="1086"/>
                      <a:pt x="3337" y="1071"/>
                      <a:pt x="3040" y="1071"/>
                    </a:cubicBezTo>
                    <a:cubicBezTo>
                      <a:pt x="2332" y="1071"/>
                      <a:pt x="1630" y="1153"/>
                      <a:pt x="1095" y="1581"/>
                    </a:cubicBezTo>
                    <a:cubicBezTo>
                      <a:pt x="457" y="2128"/>
                      <a:pt x="244" y="3010"/>
                      <a:pt x="153" y="3830"/>
                    </a:cubicBezTo>
                    <a:cubicBezTo>
                      <a:pt x="1" y="5229"/>
                      <a:pt x="122" y="6688"/>
                      <a:pt x="457" y="8086"/>
                    </a:cubicBezTo>
                    <a:cubicBezTo>
                      <a:pt x="609" y="8724"/>
                      <a:pt x="852" y="9362"/>
                      <a:pt x="1217" y="9909"/>
                    </a:cubicBezTo>
                    <a:cubicBezTo>
                      <a:pt x="1612" y="10426"/>
                      <a:pt x="2220" y="10852"/>
                      <a:pt x="2858" y="10913"/>
                    </a:cubicBezTo>
                    <a:cubicBezTo>
                      <a:pt x="2891" y="10914"/>
                      <a:pt x="2923" y="10915"/>
                      <a:pt x="2956" y="10915"/>
                    </a:cubicBezTo>
                    <a:cubicBezTo>
                      <a:pt x="3377" y="10915"/>
                      <a:pt x="3797" y="10789"/>
                      <a:pt x="4207" y="10789"/>
                    </a:cubicBezTo>
                    <a:cubicBezTo>
                      <a:pt x="4356" y="10789"/>
                      <a:pt x="4505" y="10805"/>
                      <a:pt x="4651" y="10852"/>
                    </a:cubicBezTo>
                    <a:cubicBezTo>
                      <a:pt x="4986" y="10973"/>
                      <a:pt x="5290" y="11186"/>
                      <a:pt x="5594" y="11399"/>
                    </a:cubicBezTo>
                    <a:cubicBezTo>
                      <a:pt x="6077" y="11683"/>
                      <a:pt x="6623" y="11810"/>
                      <a:pt x="7180" y="11810"/>
                    </a:cubicBezTo>
                    <a:cubicBezTo>
                      <a:pt x="8233" y="11810"/>
                      <a:pt x="9327" y="11355"/>
                      <a:pt x="10123" y="10639"/>
                    </a:cubicBezTo>
                    <a:cubicBezTo>
                      <a:pt x="11338" y="9545"/>
                      <a:pt x="11977" y="7964"/>
                      <a:pt x="12463" y="6384"/>
                    </a:cubicBezTo>
                    <a:cubicBezTo>
                      <a:pt x="12919" y="4803"/>
                      <a:pt x="13253" y="3192"/>
                      <a:pt x="14013" y="1733"/>
                    </a:cubicBezTo>
                    <a:lnTo>
                      <a:pt x="118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7"/>
              <p:cNvSpPr/>
              <p:nvPr/>
            </p:nvSpPr>
            <p:spPr>
              <a:xfrm>
                <a:off x="1783625" y="6120975"/>
                <a:ext cx="259150" cy="2175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8700" extrusionOk="0">
                    <a:moveTo>
                      <a:pt x="8785" y="0"/>
                    </a:moveTo>
                    <a:cubicBezTo>
                      <a:pt x="7149" y="520"/>
                      <a:pt x="5469" y="817"/>
                      <a:pt x="3764" y="817"/>
                    </a:cubicBezTo>
                    <a:cubicBezTo>
                      <a:pt x="3473" y="817"/>
                      <a:pt x="3181" y="809"/>
                      <a:pt x="2888" y="791"/>
                    </a:cubicBezTo>
                    <a:cubicBezTo>
                      <a:pt x="2706" y="783"/>
                      <a:pt x="2519" y="776"/>
                      <a:pt x="2334" y="776"/>
                    </a:cubicBezTo>
                    <a:cubicBezTo>
                      <a:pt x="1777" y="776"/>
                      <a:pt x="1224" y="844"/>
                      <a:pt x="791" y="1186"/>
                    </a:cubicBezTo>
                    <a:cubicBezTo>
                      <a:pt x="304" y="1551"/>
                      <a:pt x="152" y="2250"/>
                      <a:pt x="122" y="2858"/>
                    </a:cubicBezTo>
                    <a:cubicBezTo>
                      <a:pt x="0" y="3922"/>
                      <a:pt x="61" y="4985"/>
                      <a:pt x="335" y="5988"/>
                    </a:cubicBezTo>
                    <a:cubicBezTo>
                      <a:pt x="456" y="6444"/>
                      <a:pt x="608" y="6961"/>
                      <a:pt x="912" y="7326"/>
                    </a:cubicBezTo>
                    <a:cubicBezTo>
                      <a:pt x="1216" y="7721"/>
                      <a:pt x="1642" y="8025"/>
                      <a:pt x="2128" y="8055"/>
                    </a:cubicBezTo>
                    <a:cubicBezTo>
                      <a:pt x="2164" y="8058"/>
                      <a:pt x="2200" y="8059"/>
                      <a:pt x="2236" y="8059"/>
                    </a:cubicBezTo>
                    <a:cubicBezTo>
                      <a:pt x="2539" y="8059"/>
                      <a:pt x="2840" y="7983"/>
                      <a:pt x="3121" y="7983"/>
                    </a:cubicBezTo>
                    <a:cubicBezTo>
                      <a:pt x="3229" y="7983"/>
                      <a:pt x="3334" y="7994"/>
                      <a:pt x="3435" y="8025"/>
                    </a:cubicBezTo>
                    <a:cubicBezTo>
                      <a:pt x="3709" y="8086"/>
                      <a:pt x="3891" y="8268"/>
                      <a:pt x="4134" y="8390"/>
                    </a:cubicBezTo>
                    <a:cubicBezTo>
                      <a:pt x="4507" y="8603"/>
                      <a:pt x="4921" y="8700"/>
                      <a:pt x="5339" y="8700"/>
                    </a:cubicBezTo>
                    <a:cubicBezTo>
                      <a:pt x="6114" y="8700"/>
                      <a:pt x="6905" y="8365"/>
                      <a:pt x="7478" y="7812"/>
                    </a:cubicBezTo>
                    <a:cubicBezTo>
                      <a:pt x="8390" y="7022"/>
                      <a:pt x="8876" y="5836"/>
                      <a:pt x="9241" y="4651"/>
                    </a:cubicBezTo>
                    <a:cubicBezTo>
                      <a:pt x="9575" y="3496"/>
                      <a:pt x="9818" y="2311"/>
                      <a:pt x="10365" y="1216"/>
                    </a:cubicBezTo>
                    <a:lnTo>
                      <a:pt x="87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7"/>
              <p:cNvSpPr/>
              <p:nvPr/>
            </p:nvSpPr>
            <p:spPr>
              <a:xfrm>
                <a:off x="1646075" y="5859800"/>
                <a:ext cx="360975" cy="317475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12699" extrusionOk="0">
                    <a:moveTo>
                      <a:pt x="6339" y="1"/>
                    </a:moveTo>
                    <a:cubicBezTo>
                      <a:pt x="5718" y="1"/>
                      <a:pt x="5082" y="273"/>
                      <a:pt x="4499" y="599"/>
                    </a:cubicBezTo>
                    <a:cubicBezTo>
                      <a:pt x="3253" y="1268"/>
                      <a:pt x="2159" y="2241"/>
                      <a:pt x="1217" y="3305"/>
                    </a:cubicBezTo>
                    <a:cubicBezTo>
                      <a:pt x="791" y="3791"/>
                      <a:pt x="366" y="4338"/>
                      <a:pt x="183" y="4976"/>
                    </a:cubicBezTo>
                    <a:cubicBezTo>
                      <a:pt x="1" y="5584"/>
                      <a:pt x="1" y="6314"/>
                      <a:pt x="335" y="6861"/>
                    </a:cubicBezTo>
                    <a:cubicBezTo>
                      <a:pt x="639" y="7378"/>
                      <a:pt x="1217" y="7742"/>
                      <a:pt x="1399" y="8259"/>
                    </a:cubicBezTo>
                    <a:cubicBezTo>
                      <a:pt x="1521" y="8624"/>
                      <a:pt x="1460" y="8989"/>
                      <a:pt x="1521" y="9353"/>
                    </a:cubicBezTo>
                    <a:cubicBezTo>
                      <a:pt x="1673" y="10964"/>
                      <a:pt x="3132" y="12241"/>
                      <a:pt x="4743" y="12575"/>
                    </a:cubicBezTo>
                    <a:cubicBezTo>
                      <a:pt x="5148" y="12661"/>
                      <a:pt x="5560" y="12699"/>
                      <a:pt x="5974" y="12699"/>
                    </a:cubicBezTo>
                    <a:cubicBezTo>
                      <a:pt x="7175" y="12699"/>
                      <a:pt x="8400" y="12382"/>
                      <a:pt x="9575" y="11998"/>
                    </a:cubicBezTo>
                    <a:cubicBezTo>
                      <a:pt x="11126" y="11481"/>
                      <a:pt x="12645" y="10812"/>
                      <a:pt x="14226" y="10539"/>
                    </a:cubicBezTo>
                    <a:lnTo>
                      <a:pt x="14439" y="7864"/>
                    </a:lnTo>
                    <a:cubicBezTo>
                      <a:pt x="12250" y="6253"/>
                      <a:pt x="10396" y="4277"/>
                      <a:pt x="8968" y="2028"/>
                    </a:cubicBezTo>
                    <a:cubicBezTo>
                      <a:pt x="8420" y="1238"/>
                      <a:pt x="7843" y="295"/>
                      <a:pt x="6901" y="83"/>
                    </a:cubicBezTo>
                    <a:cubicBezTo>
                      <a:pt x="6716" y="26"/>
                      <a:pt x="6528" y="1"/>
                      <a:pt x="63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7"/>
              <p:cNvSpPr/>
              <p:nvPr/>
            </p:nvSpPr>
            <p:spPr>
              <a:xfrm>
                <a:off x="1718275" y="5890100"/>
                <a:ext cx="288775" cy="25510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204" extrusionOk="0">
                    <a:moveTo>
                      <a:pt x="5095" y="1"/>
                    </a:moveTo>
                    <a:cubicBezTo>
                      <a:pt x="4576" y="1"/>
                      <a:pt x="4044" y="241"/>
                      <a:pt x="3587" y="482"/>
                    </a:cubicBezTo>
                    <a:cubicBezTo>
                      <a:pt x="2614" y="1059"/>
                      <a:pt x="1703" y="1789"/>
                      <a:pt x="973" y="2670"/>
                    </a:cubicBezTo>
                    <a:cubicBezTo>
                      <a:pt x="639" y="3035"/>
                      <a:pt x="335" y="3491"/>
                      <a:pt x="152" y="3977"/>
                    </a:cubicBezTo>
                    <a:cubicBezTo>
                      <a:pt x="0" y="4494"/>
                      <a:pt x="0" y="5041"/>
                      <a:pt x="244" y="5497"/>
                    </a:cubicBezTo>
                    <a:cubicBezTo>
                      <a:pt x="517" y="5922"/>
                      <a:pt x="943" y="6196"/>
                      <a:pt x="1125" y="6652"/>
                    </a:cubicBezTo>
                    <a:cubicBezTo>
                      <a:pt x="1247" y="6925"/>
                      <a:pt x="1216" y="7229"/>
                      <a:pt x="1247" y="7533"/>
                    </a:cubicBezTo>
                    <a:cubicBezTo>
                      <a:pt x="1368" y="8810"/>
                      <a:pt x="2584" y="9843"/>
                      <a:pt x="3830" y="10117"/>
                    </a:cubicBezTo>
                    <a:cubicBezTo>
                      <a:pt x="4147" y="10177"/>
                      <a:pt x="4467" y="10204"/>
                      <a:pt x="4788" y="10204"/>
                    </a:cubicBezTo>
                    <a:cubicBezTo>
                      <a:pt x="5764" y="10204"/>
                      <a:pt x="6753" y="9958"/>
                      <a:pt x="7691" y="9661"/>
                    </a:cubicBezTo>
                    <a:cubicBezTo>
                      <a:pt x="8967" y="9235"/>
                      <a:pt x="10183" y="8688"/>
                      <a:pt x="11460" y="8506"/>
                    </a:cubicBezTo>
                    <a:lnTo>
                      <a:pt x="11551" y="6348"/>
                    </a:lnTo>
                    <a:cubicBezTo>
                      <a:pt x="9818" y="5041"/>
                      <a:pt x="8298" y="3491"/>
                      <a:pt x="7143" y="1667"/>
                    </a:cubicBezTo>
                    <a:cubicBezTo>
                      <a:pt x="6718" y="1029"/>
                      <a:pt x="6262" y="269"/>
                      <a:pt x="5502" y="56"/>
                    </a:cubicBezTo>
                    <a:cubicBezTo>
                      <a:pt x="5368" y="18"/>
                      <a:pt x="5232" y="1"/>
                      <a:pt x="50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7"/>
              <p:cNvSpPr/>
              <p:nvPr/>
            </p:nvSpPr>
            <p:spPr>
              <a:xfrm>
                <a:off x="2109625" y="6098175"/>
                <a:ext cx="323725" cy="323400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2936" extrusionOk="0">
                    <a:moveTo>
                      <a:pt x="1094" y="1"/>
                    </a:moveTo>
                    <a:lnTo>
                      <a:pt x="0" y="2493"/>
                    </a:lnTo>
                    <a:cubicBezTo>
                      <a:pt x="1429" y="4773"/>
                      <a:pt x="2432" y="7296"/>
                      <a:pt x="2979" y="9910"/>
                    </a:cubicBezTo>
                    <a:cubicBezTo>
                      <a:pt x="3192" y="10852"/>
                      <a:pt x="3374" y="11916"/>
                      <a:pt x="4164" y="12493"/>
                    </a:cubicBezTo>
                    <a:cubicBezTo>
                      <a:pt x="4652" y="12833"/>
                      <a:pt x="5244" y="12935"/>
                      <a:pt x="5825" y="12935"/>
                    </a:cubicBezTo>
                    <a:cubicBezTo>
                      <a:pt x="6077" y="12935"/>
                      <a:pt x="6327" y="12916"/>
                      <a:pt x="6566" y="12888"/>
                    </a:cubicBezTo>
                    <a:cubicBezTo>
                      <a:pt x="7964" y="12676"/>
                      <a:pt x="9332" y="12220"/>
                      <a:pt x="10578" y="11551"/>
                    </a:cubicBezTo>
                    <a:cubicBezTo>
                      <a:pt x="11155" y="11247"/>
                      <a:pt x="11733" y="10852"/>
                      <a:pt x="12158" y="10366"/>
                    </a:cubicBezTo>
                    <a:cubicBezTo>
                      <a:pt x="12554" y="9879"/>
                      <a:pt x="12827" y="9180"/>
                      <a:pt x="12706" y="8542"/>
                    </a:cubicBezTo>
                    <a:cubicBezTo>
                      <a:pt x="12614" y="7964"/>
                      <a:pt x="12219" y="7448"/>
                      <a:pt x="12219" y="6840"/>
                    </a:cubicBezTo>
                    <a:cubicBezTo>
                      <a:pt x="12219" y="6505"/>
                      <a:pt x="12402" y="6141"/>
                      <a:pt x="12493" y="5806"/>
                    </a:cubicBezTo>
                    <a:cubicBezTo>
                      <a:pt x="12949" y="4256"/>
                      <a:pt x="11976" y="2493"/>
                      <a:pt x="10669" y="1581"/>
                    </a:cubicBezTo>
                    <a:cubicBezTo>
                      <a:pt x="9301" y="669"/>
                      <a:pt x="7630" y="457"/>
                      <a:pt x="5988" y="365"/>
                    </a:cubicBezTo>
                    <a:cubicBezTo>
                      <a:pt x="4347" y="305"/>
                      <a:pt x="2675" y="365"/>
                      <a:pt x="1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7"/>
              <p:cNvSpPr/>
              <p:nvPr/>
            </p:nvSpPr>
            <p:spPr>
              <a:xfrm>
                <a:off x="2109625" y="6096650"/>
                <a:ext cx="25610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0325" extrusionOk="0">
                    <a:moveTo>
                      <a:pt x="851" y="1"/>
                    </a:moveTo>
                    <a:lnTo>
                      <a:pt x="0" y="2037"/>
                    </a:lnTo>
                    <a:cubicBezTo>
                      <a:pt x="1125" y="3831"/>
                      <a:pt x="1915" y="5837"/>
                      <a:pt x="2341" y="7934"/>
                    </a:cubicBezTo>
                    <a:cubicBezTo>
                      <a:pt x="2493" y="8694"/>
                      <a:pt x="2645" y="9515"/>
                      <a:pt x="3253" y="9971"/>
                    </a:cubicBezTo>
                    <a:cubicBezTo>
                      <a:pt x="3622" y="10238"/>
                      <a:pt x="4061" y="10324"/>
                      <a:pt x="4513" y="10324"/>
                    </a:cubicBezTo>
                    <a:cubicBezTo>
                      <a:pt x="4730" y="10324"/>
                      <a:pt x="4950" y="10304"/>
                      <a:pt x="5167" y="10275"/>
                    </a:cubicBezTo>
                    <a:cubicBezTo>
                      <a:pt x="6262" y="10123"/>
                      <a:pt x="7356" y="9758"/>
                      <a:pt x="8359" y="9241"/>
                    </a:cubicBezTo>
                    <a:cubicBezTo>
                      <a:pt x="8815" y="9028"/>
                      <a:pt x="9271" y="8724"/>
                      <a:pt x="9605" y="8299"/>
                    </a:cubicBezTo>
                    <a:cubicBezTo>
                      <a:pt x="9940" y="7873"/>
                      <a:pt x="10122" y="7357"/>
                      <a:pt x="10061" y="6870"/>
                    </a:cubicBezTo>
                    <a:cubicBezTo>
                      <a:pt x="9970" y="6414"/>
                      <a:pt x="9666" y="5989"/>
                      <a:pt x="9666" y="5502"/>
                    </a:cubicBezTo>
                    <a:cubicBezTo>
                      <a:pt x="9666" y="5229"/>
                      <a:pt x="9818" y="4955"/>
                      <a:pt x="9909" y="4651"/>
                    </a:cubicBezTo>
                    <a:cubicBezTo>
                      <a:pt x="10244" y="3405"/>
                      <a:pt x="9514" y="2037"/>
                      <a:pt x="8450" y="1308"/>
                    </a:cubicBezTo>
                    <a:cubicBezTo>
                      <a:pt x="7386" y="578"/>
                      <a:pt x="6019" y="396"/>
                      <a:pt x="4742" y="305"/>
                    </a:cubicBezTo>
                    <a:cubicBezTo>
                      <a:pt x="3435" y="244"/>
                      <a:pt x="2098" y="305"/>
                      <a:pt x="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7"/>
              <p:cNvSpPr/>
              <p:nvPr/>
            </p:nvSpPr>
            <p:spPr>
              <a:xfrm>
                <a:off x="1792750" y="5692400"/>
                <a:ext cx="302450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712" extrusionOk="0">
                    <a:moveTo>
                      <a:pt x="5563" y="0"/>
                    </a:moveTo>
                    <a:cubicBezTo>
                      <a:pt x="4924" y="0"/>
                      <a:pt x="4225" y="31"/>
                      <a:pt x="3617" y="304"/>
                    </a:cubicBezTo>
                    <a:cubicBezTo>
                      <a:pt x="3009" y="578"/>
                      <a:pt x="2493" y="1034"/>
                      <a:pt x="2249" y="1642"/>
                    </a:cubicBezTo>
                    <a:cubicBezTo>
                      <a:pt x="2067" y="2219"/>
                      <a:pt x="2189" y="2858"/>
                      <a:pt x="1885" y="3374"/>
                    </a:cubicBezTo>
                    <a:cubicBezTo>
                      <a:pt x="1672" y="3678"/>
                      <a:pt x="1368" y="3921"/>
                      <a:pt x="1155" y="4195"/>
                    </a:cubicBezTo>
                    <a:cubicBezTo>
                      <a:pt x="0" y="5350"/>
                      <a:pt x="0" y="7295"/>
                      <a:pt x="760" y="8754"/>
                    </a:cubicBezTo>
                    <a:cubicBezTo>
                      <a:pt x="1520" y="10183"/>
                      <a:pt x="2888" y="11216"/>
                      <a:pt x="4316" y="12037"/>
                    </a:cubicBezTo>
                    <a:cubicBezTo>
                      <a:pt x="5715" y="12888"/>
                      <a:pt x="7204" y="13618"/>
                      <a:pt x="8450" y="14712"/>
                    </a:cubicBezTo>
                    <a:lnTo>
                      <a:pt x="10608" y="13040"/>
                    </a:lnTo>
                    <a:cubicBezTo>
                      <a:pt x="10426" y="10365"/>
                      <a:pt x="10730" y="7660"/>
                      <a:pt x="11490" y="5107"/>
                    </a:cubicBezTo>
                    <a:cubicBezTo>
                      <a:pt x="11763" y="4134"/>
                      <a:pt x="12098" y="3131"/>
                      <a:pt x="11672" y="2250"/>
                    </a:cubicBezTo>
                    <a:cubicBezTo>
                      <a:pt x="11338" y="1490"/>
                      <a:pt x="10487" y="1064"/>
                      <a:pt x="9727" y="760"/>
                    </a:cubicBezTo>
                    <a:cubicBezTo>
                      <a:pt x="8420" y="274"/>
                      <a:pt x="6961" y="0"/>
                      <a:pt x="5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7"/>
              <p:cNvSpPr/>
              <p:nvPr/>
            </p:nvSpPr>
            <p:spPr>
              <a:xfrm>
                <a:off x="1792750" y="5692400"/>
                <a:ext cx="302450" cy="3678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712" extrusionOk="0">
                    <a:moveTo>
                      <a:pt x="5563" y="0"/>
                    </a:moveTo>
                    <a:cubicBezTo>
                      <a:pt x="4924" y="0"/>
                      <a:pt x="4225" y="31"/>
                      <a:pt x="3617" y="304"/>
                    </a:cubicBezTo>
                    <a:cubicBezTo>
                      <a:pt x="3009" y="578"/>
                      <a:pt x="2493" y="1034"/>
                      <a:pt x="2249" y="1642"/>
                    </a:cubicBezTo>
                    <a:cubicBezTo>
                      <a:pt x="2067" y="2219"/>
                      <a:pt x="2189" y="2858"/>
                      <a:pt x="1885" y="3374"/>
                    </a:cubicBezTo>
                    <a:cubicBezTo>
                      <a:pt x="1672" y="3678"/>
                      <a:pt x="1368" y="3921"/>
                      <a:pt x="1155" y="4195"/>
                    </a:cubicBezTo>
                    <a:cubicBezTo>
                      <a:pt x="0" y="5350"/>
                      <a:pt x="0" y="7295"/>
                      <a:pt x="760" y="8754"/>
                    </a:cubicBezTo>
                    <a:cubicBezTo>
                      <a:pt x="1520" y="10183"/>
                      <a:pt x="2888" y="11216"/>
                      <a:pt x="4316" y="12037"/>
                    </a:cubicBezTo>
                    <a:cubicBezTo>
                      <a:pt x="5715" y="12888"/>
                      <a:pt x="7204" y="13618"/>
                      <a:pt x="8450" y="14712"/>
                    </a:cubicBezTo>
                    <a:lnTo>
                      <a:pt x="10608" y="13040"/>
                    </a:lnTo>
                    <a:cubicBezTo>
                      <a:pt x="10426" y="10365"/>
                      <a:pt x="10730" y="7660"/>
                      <a:pt x="11490" y="5107"/>
                    </a:cubicBezTo>
                    <a:cubicBezTo>
                      <a:pt x="11763" y="4134"/>
                      <a:pt x="12098" y="3131"/>
                      <a:pt x="11672" y="2250"/>
                    </a:cubicBezTo>
                    <a:cubicBezTo>
                      <a:pt x="11338" y="1490"/>
                      <a:pt x="10487" y="1064"/>
                      <a:pt x="9727" y="760"/>
                    </a:cubicBezTo>
                    <a:cubicBezTo>
                      <a:pt x="8420" y="274"/>
                      <a:pt x="6961" y="0"/>
                      <a:pt x="5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7"/>
              <p:cNvSpPr/>
              <p:nvPr/>
            </p:nvSpPr>
            <p:spPr>
              <a:xfrm>
                <a:off x="1819350" y="5758500"/>
                <a:ext cx="2485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2068" extrusionOk="0">
                    <a:moveTo>
                      <a:pt x="4559" y="1"/>
                    </a:moveTo>
                    <a:cubicBezTo>
                      <a:pt x="4043" y="1"/>
                      <a:pt x="3465" y="62"/>
                      <a:pt x="2979" y="244"/>
                    </a:cubicBezTo>
                    <a:cubicBezTo>
                      <a:pt x="2492" y="426"/>
                      <a:pt x="2037" y="821"/>
                      <a:pt x="1885" y="1338"/>
                    </a:cubicBezTo>
                    <a:cubicBezTo>
                      <a:pt x="1733" y="1794"/>
                      <a:pt x="1793" y="2341"/>
                      <a:pt x="1581" y="2797"/>
                    </a:cubicBezTo>
                    <a:cubicBezTo>
                      <a:pt x="1429" y="3040"/>
                      <a:pt x="1185" y="3223"/>
                      <a:pt x="973" y="3436"/>
                    </a:cubicBezTo>
                    <a:cubicBezTo>
                      <a:pt x="0" y="4378"/>
                      <a:pt x="0" y="5989"/>
                      <a:pt x="669" y="7205"/>
                    </a:cubicBezTo>
                    <a:cubicBezTo>
                      <a:pt x="1307" y="8390"/>
                      <a:pt x="2401" y="9211"/>
                      <a:pt x="3556" y="9910"/>
                    </a:cubicBezTo>
                    <a:cubicBezTo>
                      <a:pt x="4681" y="10578"/>
                      <a:pt x="5897" y="11186"/>
                      <a:pt x="6930" y="12068"/>
                    </a:cubicBezTo>
                    <a:lnTo>
                      <a:pt x="8724" y="10700"/>
                    </a:lnTo>
                    <a:cubicBezTo>
                      <a:pt x="8572" y="8481"/>
                      <a:pt x="8815" y="6293"/>
                      <a:pt x="9423" y="4195"/>
                    </a:cubicBezTo>
                    <a:cubicBezTo>
                      <a:pt x="9666" y="3436"/>
                      <a:pt x="9939" y="2615"/>
                      <a:pt x="9575" y="1885"/>
                    </a:cubicBezTo>
                    <a:cubicBezTo>
                      <a:pt x="9271" y="1277"/>
                      <a:pt x="8632" y="913"/>
                      <a:pt x="7994" y="670"/>
                    </a:cubicBezTo>
                    <a:cubicBezTo>
                      <a:pt x="6900" y="244"/>
                      <a:pt x="5714" y="62"/>
                      <a:pt x="4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7"/>
              <p:cNvSpPr/>
              <p:nvPr/>
            </p:nvSpPr>
            <p:spPr>
              <a:xfrm>
                <a:off x="2042750" y="5709625"/>
                <a:ext cx="318425" cy="33310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324" extrusionOk="0">
                    <a:moveTo>
                      <a:pt x="8101" y="0"/>
                    </a:moveTo>
                    <a:cubicBezTo>
                      <a:pt x="7930" y="0"/>
                      <a:pt x="7760" y="23"/>
                      <a:pt x="7599" y="71"/>
                    </a:cubicBezTo>
                    <a:cubicBezTo>
                      <a:pt x="7022" y="223"/>
                      <a:pt x="6535" y="679"/>
                      <a:pt x="5928" y="710"/>
                    </a:cubicBezTo>
                    <a:cubicBezTo>
                      <a:pt x="5874" y="719"/>
                      <a:pt x="5820" y="724"/>
                      <a:pt x="5764" y="724"/>
                    </a:cubicBezTo>
                    <a:cubicBezTo>
                      <a:pt x="5469" y="724"/>
                      <a:pt x="5145" y="604"/>
                      <a:pt x="4864" y="527"/>
                    </a:cubicBezTo>
                    <a:cubicBezTo>
                      <a:pt x="4681" y="493"/>
                      <a:pt x="4498" y="476"/>
                      <a:pt x="4317" y="476"/>
                    </a:cubicBezTo>
                    <a:cubicBezTo>
                      <a:pt x="2898" y="476"/>
                      <a:pt x="1556" y="1483"/>
                      <a:pt x="882" y="2776"/>
                    </a:cubicBezTo>
                    <a:cubicBezTo>
                      <a:pt x="122" y="4205"/>
                      <a:pt x="0" y="5938"/>
                      <a:pt x="61" y="7549"/>
                    </a:cubicBezTo>
                    <a:cubicBezTo>
                      <a:pt x="152" y="9190"/>
                      <a:pt x="396" y="10831"/>
                      <a:pt x="152" y="12473"/>
                    </a:cubicBezTo>
                    <a:lnTo>
                      <a:pt x="2736" y="13324"/>
                    </a:lnTo>
                    <a:cubicBezTo>
                      <a:pt x="4864" y="11713"/>
                      <a:pt x="7265" y="10436"/>
                      <a:pt x="9849" y="9646"/>
                    </a:cubicBezTo>
                    <a:cubicBezTo>
                      <a:pt x="10760" y="9342"/>
                      <a:pt x="11824" y="9068"/>
                      <a:pt x="12311" y="8248"/>
                    </a:cubicBezTo>
                    <a:cubicBezTo>
                      <a:pt x="12736" y="7518"/>
                      <a:pt x="12645" y="6606"/>
                      <a:pt x="12463" y="5816"/>
                    </a:cubicBezTo>
                    <a:cubicBezTo>
                      <a:pt x="12128" y="4448"/>
                      <a:pt x="11551" y="3111"/>
                      <a:pt x="10791" y="1895"/>
                    </a:cubicBezTo>
                    <a:cubicBezTo>
                      <a:pt x="10457" y="1378"/>
                      <a:pt x="10031" y="831"/>
                      <a:pt x="9453" y="466"/>
                    </a:cubicBezTo>
                    <a:cubicBezTo>
                      <a:pt x="9073" y="176"/>
                      <a:pt x="8578" y="0"/>
                      <a:pt x="8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7"/>
              <p:cNvSpPr/>
              <p:nvPr/>
            </p:nvSpPr>
            <p:spPr>
              <a:xfrm>
                <a:off x="2042750" y="5709625"/>
                <a:ext cx="318425" cy="33310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324" extrusionOk="0">
                    <a:moveTo>
                      <a:pt x="8101" y="0"/>
                    </a:moveTo>
                    <a:cubicBezTo>
                      <a:pt x="7930" y="0"/>
                      <a:pt x="7760" y="23"/>
                      <a:pt x="7599" y="71"/>
                    </a:cubicBezTo>
                    <a:cubicBezTo>
                      <a:pt x="7022" y="223"/>
                      <a:pt x="6535" y="679"/>
                      <a:pt x="5928" y="710"/>
                    </a:cubicBezTo>
                    <a:cubicBezTo>
                      <a:pt x="5874" y="719"/>
                      <a:pt x="5820" y="724"/>
                      <a:pt x="5764" y="724"/>
                    </a:cubicBezTo>
                    <a:cubicBezTo>
                      <a:pt x="5469" y="724"/>
                      <a:pt x="5145" y="604"/>
                      <a:pt x="4864" y="527"/>
                    </a:cubicBezTo>
                    <a:cubicBezTo>
                      <a:pt x="4681" y="493"/>
                      <a:pt x="4498" y="476"/>
                      <a:pt x="4317" y="476"/>
                    </a:cubicBezTo>
                    <a:cubicBezTo>
                      <a:pt x="2898" y="476"/>
                      <a:pt x="1556" y="1483"/>
                      <a:pt x="882" y="2776"/>
                    </a:cubicBezTo>
                    <a:cubicBezTo>
                      <a:pt x="122" y="4205"/>
                      <a:pt x="0" y="5938"/>
                      <a:pt x="61" y="7549"/>
                    </a:cubicBezTo>
                    <a:cubicBezTo>
                      <a:pt x="152" y="9190"/>
                      <a:pt x="396" y="10831"/>
                      <a:pt x="152" y="12473"/>
                    </a:cubicBezTo>
                    <a:lnTo>
                      <a:pt x="2736" y="13324"/>
                    </a:lnTo>
                    <a:cubicBezTo>
                      <a:pt x="4864" y="11713"/>
                      <a:pt x="7265" y="10436"/>
                      <a:pt x="9849" y="9646"/>
                    </a:cubicBezTo>
                    <a:cubicBezTo>
                      <a:pt x="10760" y="9342"/>
                      <a:pt x="11824" y="9068"/>
                      <a:pt x="12311" y="8248"/>
                    </a:cubicBezTo>
                    <a:cubicBezTo>
                      <a:pt x="12736" y="7518"/>
                      <a:pt x="12645" y="6606"/>
                      <a:pt x="12463" y="5816"/>
                    </a:cubicBezTo>
                    <a:cubicBezTo>
                      <a:pt x="12128" y="4448"/>
                      <a:pt x="11551" y="3111"/>
                      <a:pt x="10791" y="1895"/>
                    </a:cubicBezTo>
                    <a:cubicBezTo>
                      <a:pt x="10457" y="1378"/>
                      <a:pt x="10031" y="831"/>
                      <a:pt x="9453" y="466"/>
                    </a:cubicBezTo>
                    <a:cubicBezTo>
                      <a:pt x="9073" y="176"/>
                      <a:pt x="8578" y="0"/>
                      <a:pt x="8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7"/>
              <p:cNvSpPr/>
              <p:nvPr/>
            </p:nvSpPr>
            <p:spPr>
              <a:xfrm>
                <a:off x="2041975" y="5757900"/>
                <a:ext cx="272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1393" extrusionOk="0">
                    <a:moveTo>
                      <a:pt x="6858" y="1"/>
                    </a:moveTo>
                    <a:cubicBezTo>
                      <a:pt x="6718" y="1"/>
                      <a:pt x="6580" y="18"/>
                      <a:pt x="6445" y="55"/>
                    </a:cubicBezTo>
                    <a:cubicBezTo>
                      <a:pt x="5959" y="207"/>
                      <a:pt x="5533" y="572"/>
                      <a:pt x="5047" y="572"/>
                    </a:cubicBezTo>
                    <a:cubicBezTo>
                      <a:pt x="5006" y="576"/>
                      <a:pt x="4965" y="578"/>
                      <a:pt x="4925" y="578"/>
                    </a:cubicBezTo>
                    <a:cubicBezTo>
                      <a:pt x="4661" y="578"/>
                      <a:pt x="4398" y="499"/>
                      <a:pt x="4135" y="420"/>
                    </a:cubicBezTo>
                    <a:cubicBezTo>
                      <a:pt x="3977" y="388"/>
                      <a:pt x="3820" y="373"/>
                      <a:pt x="3663" y="373"/>
                    </a:cubicBezTo>
                    <a:cubicBezTo>
                      <a:pt x="2455" y="373"/>
                      <a:pt x="1295" y="1259"/>
                      <a:pt x="730" y="2335"/>
                    </a:cubicBezTo>
                    <a:cubicBezTo>
                      <a:pt x="62" y="3551"/>
                      <a:pt x="1" y="5010"/>
                      <a:pt x="31" y="6377"/>
                    </a:cubicBezTo>
                    <a:cubicBezTo>
                      <a:pt x="123" y="7806"/>
                      <a:pt x="305" y="9174"/>
                      <a:pt x="123" y="10572"/>
                    </a:cubicBezTo>
                    <a:lnTo>
                      <a:pt x="2341" y="11393"/>
                    </a:lnTo>
                    <a:cubicBezTo>
                      <a:pt x="4165" y="9995"/>
                      <a:pt x="6232" y="8931"/>
                      <a:pt x="8390" y="8292"/>
                    </a:cubicBezTo>
                    <a:cubicBezTo>
                      <a:pt x="9180" y="8049"/>
                      <a:pt x="10062" y="7806"/>
                      <a:pt x="10518" y="7077"/>
                    </a:cubicBezTo>
                    <a:cubicBezTo>
                      <a:pt x="10913" y="6469"/>
                      <a:pt x="10791" y="5709"/>
                      <a:pt x="10639" y="4979"/>
                    </a:cubicBezTo>
                    <a:cubicBezTo>
                      <a:pt x="10366" y="3794"/>
                      <a:pt x="9880" y="2669"/>
                      <a:pt x="9180" y="1636"/>
                    </a:cubicBezTo>
                    <a:cubicBezTo>
                      <a:pt x="8877" y="1180"/>
                      <a:pt x="8542" y="724"/>
                      <a:pt x="8056" y="390"/>
                    </a:cubicBezTo>
                    <a:cubicBezTo>
                      <a:pt x="7712" y="161"/>
                      <a:pt x="7283" y="1"/>
                      <a:pt x="6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7"/>
              <p:cNvSpPr/>
              <p:nvPr/>
            </p:nvSpPr>
            <p:spPr>
              <a:xfrm>
                <a:off x="2094425" y="5877225"/>
                <a:ext cx="380725" cy="305750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2230" extrusionOk="0">
                    <a:moveTo>
                      <a:pt x="8706" y="0"/>
                    </a:moveTo>
                    <a:cubicBezTo>
                      <a:pt x="8280" y="0"/>
                      <a:pt x="7852" y="59"/>
                      <a:pt x="7447" y="176"/>
                    </a:cubicBezTo>
                    <a:cubicBezTo>
                      <a:pt x="5867" y="632"/>
                      <a:pt x="4590" y="1726"/>
                      <a:pt x="3435" y="2942"/>
                    </a:cubicBezTo>
                    <a:cubicBezTo>
                      <a:pt x="2341" y="4127"/>
                      <a:pt x="1307" y="5465"/>
                      <a:pt x="0" y="6437"/>
                    </a:cubicBezTo>
                    <a:lnTo>
                      <a:pt x="1247" y="8869"/>
                    </a:lnTo>
                    <a:cubicBezTo>
                      <a:pt x="3891" y="9264"/>
                      <a:pt x="6475" y="10115"/>
                      <a:pt x="8815" y="11392"/>
                    </a:cubicBezTo>
                    <a:cubicBezTo>
                      <a:pt x="9510" y="11778"/>
                      <a:pt x="10292" y="12229"/>
                      <a:pt x="11106" y="12229"/>
                    </a:cubicBezTo>
                    <a:cubicBezTo>
                      <a:pt x="11253" y="12229"/>
                      <a:pt x="11402" y="12215"/>
                      <a:pt x="11551" y="12182"/>
                    </a:cubicBezTo>
                    <a:cubicBezTo>
                      <a:pt x="12341" y="12000"/>
                      <a:pt x="12949" y="11270"/>
                      <a:pt x="13374" y="10571"/>
                    </a:cubicBezTo>
                    <a:cubicBezTo>
                      <a:pt x="14134" y="9355"/>
                      <a:pt x="14681" y="8048"/>
                      <a:pt x="14985" y="6681"/>
                    </a:cubicBezTo>
                    <a:cubicBezTo>
                      <a:pt x="15137" y="6012"/>
                      <a:pt x="15229" y="5374"/>
                      <a:pt x="15107" y="4735"/>
                    </a:cubicBezTo>
                    <a:cubicBezTo>
                      <a:pt x="14985" y="4097"/>
                      <a:pt x="14651" y="3428"/>
                      <a:pt x="14074" y="3124"/>
                    </a:cubicBezTo>
                    <a:cubicBezTo>
                      <a:pt x="13557" y="2820"/>
                      <a:pt x="12918" y="2790"/>
                      <a:pt x="12463" y="2364"/>
                    </a:cubicBezTo>
                    <a:cubicBezTo>
                      <a:pt x="12189" y="2152"/>
                      <a:pt x="12037" y="1817"/>
                      <a:pt x="11855" y="1513"/>
                    </a:cubicBezTo>
                    <a:cubicBezTo>
                      <a:pt x="11177" y="496"/>
                      <a:pt x="9944" y="0"/>
                      <a:pt x="8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7"/>
              <p:cNvSpPr/>
              <p:nvPr/>
            </p:nvSpPr>
            <p:spPr>
              <a:xfrm>
                <a:off x="2094425" y="5877225"/>
                <a:ext cx="380725" cy="305750"/>
              </a:xfrm>
              <a:custGeom>
                <a:avLst/>
                <a:gdLst/>
                <a:ahLst/>
                <a:cxnLst/>
                <a:rect l="l" t="t" r="r" b="b"/>
                <a:pathLst>
                  <a:path w="15229" h="12230" extrusionOk="0">
                    <a:moveTo>
                      <a:pt x="8706" y="0"/>
                    </a:moveTo>
                    <a:cubicBezTo>
                      <a:pt x="8280" y="0"/>
                      <a:pt x="7852" y="59"/>
                      <a:pt x="7447" y="176"/>
                    </a:cubicBezTo>
                    <a:cubicBezTo>
                      <a:pt x="5867" y="632"/>
                      <a:pt x="4590" y="1726"/>
                      <a:pt x="3435" y="2942"/>
                    </a:cubicBezTo>
                    <a:cubicBezTo>
                      <a:pt x="2341" y="4127"/>
                      <a:pt x="1307" y="5465"/>
                      <a:pt x="0" y="6437"/>
                    </a:cubicBezTo>
                    <a:lnTo>
                      <a:pt x="1247" y="8869"/>
                    </a:lnTo>
                    <a:cubicBezTo>
                      <a:pt x="3891" y="9264"/>
                      <a:pt x="6475" y="10115"/>
                      <a:pt x="8815" y="11392"/>
                    </a:cubicBezTo>
                    <a:cubicBezTo>
                      <a:pt x="9510" y="11778"/>
                      <a:pt x="10292" y="12229"/>
                      <a:pt x="11106" y="12229"/>
                    </a:cubicBezTo>
                    <a:cubicBezTo>
                      <a:pt x="11253" y="12229"/>
                      <a:pt x="11402" y="12215"/>
                      <a:pt x="11551" y="12182"/>
                    </a:cubicBezTo>
                    <a:cubicBezTo>
                      <a:pt x="12341" y="12000"/>
                      <a:pt x="12949" y="11270"/>
                      <a:pt x="13374" y="10571"/>
                    </a:cubicBezTo>
                    <a:cubicBezTo>
                      <a:pt x="14134" y="9355"/>
                      <a:pt x="14681" y="8048"/>
                      <a:pt x="14985" y="6681"/>
                    </a:cubicBezTo>
                    <a:cubicBezTo>
                      <a:pt x="15137" y="6012"/>
                      <a:pt x="15229" y="5374"/>
                      <a:pt x="15107" y="4735"/>
                    </a:cubicBezTo>
                    <a:cubicBezTo>
                      <a:pt x="14985" y="4097"/>
                      <a:pt x="14651" y="3428"/>
                      <a:pt x="14074" y="3124"/>
                    </a:cubicBezTo>
                    <a:cubicBezTo>
                      <a:pt x="13557" y="2820"/>
                      <a:pt x="12918" y="2790"/>
                      <a:pt x="12463" y="2364"/>
                    </a:cubicBezTo>
                    <a:cubicBezTo>
                      <a:pt x="12189" y="2152"/>
                      <a:pt x="12037" y="1817"/>
                      <a:pt x="11855" y="1513"/>
                    </a:cubicBezTo>
                    <a:cubicBezTo>
                      <a:pt x="11177" y="496"/>
                      <a:pt x="9944" y="0"/>
                      <a:pt x="8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7"/>
              <p:cNvSpPr/>
              <p:nvPr/>
            </p:nvSpPr>
            <p:spPr>
              <a:xfrm>
                <a:off x="2095950" y="5905750"/>
                <a:ext cx="304725" cy="246425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9857" extrusionOk="0">
                    <a:moveTo>
                      <a:pt x="6966" y="0"/>
                    </a:moveTo>
                    <a:cubicBezTo>
                      <a:pt x="6624" y="0"/>
                      <a:pt x="6282" y="44"/>
                      <a:pt x="5958" y="129"/>
                    </a:cubicBezTo>
                    <a:cubicBezTo>
                      <a:pt x="4711" y="463"/>
                      <a:pt x="3678" y="1375"/>
                      <a:pt x="2766" y="2348"/>
                    </a:cubicBezTo>
                    <a:cubicBezTo>
                      <a:pt x="1854" y="3290"/>
                      <a:pt x="1064" y="4354"/>
                      <a:pt x="0" y="5114"/>
                    </a:cubicBezTo>
                    <a:lnTo>
                      <a:pt x="942" y="7151"/>
                    </a:lnTo>
                    <a:cubicBezTo>
                      <a:pt x="3070" y="7454"/>
                      <a:pt x="5137" y="8154"/>
                      <a:pt x="7021" y="9187"/>
                    </a:cubicBezTo>
                    <a:cubicBezTo>
                      <a:pt x="7621" y="9500"/>
                      <a:pt x="8265" y="9857"/>
                      <a:pt x="8915" y="9857"/>
                    </a:cubicBezTo>
                    <a:cubicBezTo>
                      <a:pt x="9023" y="9857"/>
                      <a:pt x="9132" y="9847"/>
                      <a:pt x="9240" y="9825"/>
                    </a:cubicBezTo>
                    <a:cubicBezTo>
                      <a:pt x="9879" y="9673"/>
                      <a:pt x="10335" y="9096"/>
                      <a:pt x="10730" y="8518"/>
                    </a:cubicBezTo>
                    <a:cubicBezTo>
                      <a:pt x="11338" y="7576"/>
                      <a:pt x="11794" y="6482"/>
                      <a:pt x="12006" y="5388"/>
                    </a:cubicBezTo>
                    <a:cubicBezTo>
                      <a:pt x="12128" y="4840"/>
                      <a:pt x="12189" y="4324"/>
                      <a:pt x="12128" y="3807"/>
                    </a:cubicBezTo>
                    <a:cubicBezTo>
                      <a:pt x="12037" y="3290"/>
                      <a:pt x="11733" y="2804"/>
                      <a:pt x="11277" y="2530"/>
                    </a:cubicBezTo>
                    <a:cubicBezTo>
                      <a:pt x="10882" y="2287"/>
                      <a:pt x="10335" y="2257"/>
                      <a:pt x="10000" y="1922"/>
                    </a:cubicBezTo>
                    <a:cubicBezTo>
                      <a:pt x="9757" y="1710"/>
                      <a:pt x="9666" y="1467"/>
                      <a:pt x="9514" y="1193"/>
                    </a:cubicBezTo>
                    <a:cubicBezTo>
                      <a:pt x="8970" y="377"/>
                      <a:pt x="7969" y="0"/>
                      <a:pt x="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7"/>
              <p:cNvSpPr/>
              <p:nvPr/>
            </p:nvSpPr>
            <p:spPr>
              <a:xfrm>
                <a:off x="2118900" y="6014325"/>
                <a:ext cx="117800" cy="464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857" extrusionOk="0">
                    <a:moveTo>
                      <a:pt x="4363" y="0"/>
                    </a:moveTo>
                    <a:cubicBezTo>
                      <a:pt x="4337" y="0"/>
                      <a:pt x="4309" y="4"/>
                      <a:pt x="4280" y="11"/>
                    </a:cubicBezTo>
                    <a:cubicBezTo>
                      <a:pt x="2882" y="285"/>
                      <a:pt x="1544" y="771"/>
                      <a:pt x="268" y="1379"/>
                    </a:cubicBezTo>
                    <a:cubicBezTo>
                      <a:pt x="1" y="1512"/>
                      <a:pt x="179" y="1856"/>
                      <a:pt x="432" y="1856"/>
                    </a:cubicBezTo>
                    <a:cubicBezTo>
                      <a:pt x="467" y="1856"/>
                      <a:pt x="504" y="1850"/>
                      <a:pt x="541" y="1835"/>
                    </a:cubicBezTo>
                    <a:cubicBezTo>
                      <a:pt x="1787" y="1227"/>
                      <a:pt x="3064" y="771"/>
                      <a:pt x="4432" y="497"/>
                    </a:cubicBezTo>
                    <a:cubicBezTo>
                      <a:pt x="4711" y="442"/>
                      <a:pt x="4657" y="0"/>
                      <a:pt x="4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7"/>
              <p:cNvSpPr/>
              <p:nvPr/>
            </p:nvSpPr>
            <p:spPr>
              <a:xfrm>
                <a:off x="2129475" y="6054300"/>
                <a:ext cx="1374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606" extrusionOk="0">
                    <a:moveTo>
                      <a:pt x="2747" y="0"/>
                    </a:moveTo>
                    <a:cubicBezTo>
                      <a:pt x="1942" y="0"/>
                      <a:pt x="1136" y="38"/>
                      <a:pt x="331" y="114"/>
                    </a:cubicBezTo>
                    <a:cubicBezTo>
                      <a:pt x="44" y="143"/>
                      <a:pt x="1" y="606"/>
                      <a:pt x="279" y="606"/>
                    </a:cubicBezTo>
                    <a:cubicBezTo>
                      <a:pt x="295" y="606"/>
                      <a:pt x="312" y="604"/>
                      <a:pt x="331" y="601"/>
                    </a:cubicBezTo>
                    <a:cubicBezTo>
                      <a:pt x="1136" y="509"/>
                      <a:pt x="1942" y="464"/>
                      <a:pt x="2747" y="464"/>
                    </a:cubicBezTo>
                    <a:cubicBezTo>
                      <a:pt x="3553" y="464"/>
                      <a:pt x="4358" y="509"/>
                      <a:pt x="5164" y="601"/>
                    </a:cubicBezTo>
                    <a:cubicBezTo>
                      <a:pt x="5182" y="604"/>
                      <a:pt x="5200" y="606"/>
                      <a:pt x="5216" y="606"/>
                    </a:cubicBezTo>
                    <a:cubicBezTo>
                      <a:pt x="5497" y="606"/>
                      <a:pt x="5480" y="143"/>
                      <a:pt x="5164" y="114"/>
                    </a:cubicBezTo>
                    <a:cubicBezTo>
                      <a:pt x="4358" y="38"/>
                      <a:pt x="3553" y="0"/>
                      <a:pt x="27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7"/>
              <p:cNvSpPr/>
              <p:nvPr/>
            </p:nvSpPr>
            <p:spPr>
              <a:xfrm>
                <a:off x="2124250" y="6114125"/>
                <a:ext cx="127025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3519" extrusionOk="0">
                    <a:moveTo>
                      <a:pt x="387" y="1"/>
                    </a:moveTo>
                    <a:cubicBezTo>
                      <a:pt x="148" y="1"/>
                      <a:pt x="1" y="357"/>
                      <a:pt x="236" y="487"/>
                    </a:cubicBezTo>
                    <a:cubicBezTo>
                      <a:pt x="1786" y="1308"/>
                      <a:pt x="3215" y="2281"/>
                      <a:pt x="4491" y="3466"/>
                    </a:cubicBezTo>
                    <a:cubicBezTo>
                      <a:pt x="4546" y="3503"/>
                      <a:pt x="4604" y="3518"/>
                      <a:pt x="4661" y="3518"/>
                    </a:cubicBezTo>
                    <a:cubicBezTo>
                      <a:pt x="4886" y="3518"/>
                      <a:pt x="5081" y="3265"/>
                      <a:pt x="4886" y="3071"/>
                    </a:cubicBezTo>
                    <a:cubicBezTo>
                      <a:pt x="3579" y="1855"/>
                      <a:pt x="2090" y="852"/>
                      <a:pt x="509" y="31"/>
                    </a:cubicBezTo>
                    <a:cubicBezTo>
                      <a:pt x="467" y="10"/>
                      <a:pt x="426" y="1"/>
                      <a:pt x="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7"/>
              <p:cNvSpPr/>
              <p:nvPr/>
            </p:nvSpPr>
            <p:spPr>
              <a:xfrm>
                <a:off x="2124675" y="6135225"/>
                <a:ext cx="96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4884" extrusionOk="0">
                    <a:moveTo>
                      <a:pt x="364" y="1"/>
                    </a:moveTo>
                    <a:cubicBezTo>
                      <a:pt x="176" y="1"/>
                      <a:pt x="0" y="238"/>
                      <a:pt x="188" y="403"/>
                    </a:cubicBezTo>
                    <a:cubicBezTo>
                      <a:pt x="1344" y="1741"/>
                      <a:pt x="2438" y="3200"/>
                      <a:pt x="3289" y="4750"/>
                    </a:cubicBezTo>
                    <a:cubicBezTo>
                      <a:pt x="3336" y="4844"/>
                      <a:pt x="3413" y="4883"/>
                      <a:pt x="3491" y="4883"/>
                    </a:cubicBezTo>
                    <a:cubicBezTo>
                      <a:pt x="3663" y="4883"/>
                      <a:pt x="3840" y="4695"/>
                      <a:pt x="3714" y="4507"/>
                    </a:cubicBezTo>
                    <a:cubicBezTo>
                      <a:pt x="2803" y="2926"/>
                      <a:pt x="1739" y="1437"/>
                      <a:pt x="523" y="69"/>
                    </a:cubicBezTo>
                    <a:cubicBezTo>
                      <a:pt x="475" y="21"/>
                      <a:pt x="419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7"/>
              <p:cNvSpPr/>
              <p:nvPr/>
            </p:nvSpPr>
            <p:spPr>
              <a:xfrm>
                <a:off x="2091975" y="6163725"/>
                <a:ext cx="2677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533" extrusionOk="0">
                    <a:moveTo>
                      <a:pt x="318" y="1"/>
                    </a:moveTo>
                    <a:cubicBezTo>
                      <a:pt x="163" y="1"/>
                      <a:pt x="1" y="125"/>
                      <a:pt x="38" y="327"/>
                    </a:cubicBezTo>
                    <a:cubicBezTo>
                      <a:pt x="433" y="1968"/>
                      <a:pt x="554" y="3640"/>
                      <a:pt x="433" y="5281"/>
                    </a:cubicBezTo>
                    <a:cubicBezTo>
                      <a:pt x="417" y="5449"/>
                      <a:pt x="539" y="5532"/>
                      <a:pt x="664" y="5532"/>
                    </a:cubicBezTo>
                    <a:cubicBezTo>
                      <a:pt x="790" y="5532"/>
                      <a:pt x="919" y="5449"/>
                      <a:pt x="919" y="5281"/>
                    </a:cubicBezTo>
                    <a:cubicBezTo>
                      <a:pt x="1071" y="3579"/>
                      <a:pt x="919" y="1847"/>
                      <a:pt x="554" y="175"/>
                    </a:cubicBezTo>
                    <a:cubicBezTo>
                      <a:pt x="518" y="55"/>
                      <a:pt x="42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7"/>
              <p:cNvSpPr/>
              <p:nvPr/>
            </p:nvSpPr>
            <p:spPr>
              <a:xfrm>
                <a:off x="2038300" y="6176250"/>
                <a:ext cx="37150" cy="1317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5268" extrusionOk="0">
                    <a:moveTo>
                      <a:pt x="1086" y="1"/>
                    </a:moveTo>
                    <a:cubicBezTo>
                      <a:pt x="961" y="1"/>
                      <a:pt x="847" y="84"/>
                      <a:pt x="877" y="252"/>
                    </a:cubicBezTo>
                    <a:cubicBezTo>
                      <a:pt x="969" y="1863"/>
                      <a:pt x="726" y="3473"/>
                      <a:pt x="57" y="4963"/>
                    </a:cubicBezTo>
                    <a:cubicBezTo>
                      <a:pt x="1" y="5149"/>
                      <a:pt x="162" y="5267"/>
                      <a:pt x="324" y="5267"/>
                    </a:cubicBezTo>
                    <a:cubicBezTo>
                      <a:pt x="425" y="5267"/>
                      <a:pt x="527" y="5221"/>
                      <a:pt x="574" y="5115"/>
                    </a:cubicBezTo>
                    <a:cubicBezTo>
                      <a:pt x="1212" y="3565"/>
                      <a:pt x="1485" y="1923"/>
                      <a:pt x="1364" y="252"/>
                    </a:cubicBezTo>
                    <a:cubicBezTo>
                      <a:pt x="1349" y="84"/>
                      <a:pt x="1212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7"/>
              <p:cNvSpPr/>
              <p:nvPr/>
            </p:nvSpPr>
            <p:spPr>
              <a:xfrm>
                <a:off x="1903375" y="6164500"/>
                <a:ext cx="119275" cy="812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50" extrusionOk="0">
                    <a:moveTo>
                      <a:pt x="4410" y="0"/>
                    </a:moveTo>
                    <a:cubicBezTo>
                      <a:pt x="4335" y="0"/>
                      <a:pt x="4261" y="34"/>
                      <a:pt x="4208" y="114"/>
                    </a:cubicBezTo>
                    <a:cubicBezTo>
                      <a:pt x="3296" y="1451"/>
                      <a:pt x="1898" y="2393"/>
                      <a:pt x="287" y="2728"/>
                    </a:cubicBezTo>
                    <a:cubicBezTo>
                      <a:pt x="0" y="2813"/>
                      <a:pt x="91" y="3250"/>
                      <a:pt x="382" y="3250"/>
                    </a:cubicBezTo>
                    <a:cubicBezTo>
                      <a:pt x="400" y="3250"/>
                      <a:pt x="419" y="3248"/>
                      <a:pt x="439" y="3244"/>
                    </a:cubicBezTo>
                    <a:cubicBezTo>
                      <a:pt x="2171" y="2849"/>
                      <a:pt x="3691" y="1816"/>
                      <a:pt x="4664" y="387"/>
                    </a:cubicBezTo>
                    <a:cubicBezTo>
                      <a:pt x="4771" y="194"/>
                      <a:pt x="4590" y="0"/>
                      <a:pt x="4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7"/>
              <p:cNvSpPr/>
              <p:nvPr/>
            </p:nvSpPr>
            <p:spPr>
              <a:xfrm>
                <a:off x="1894750" y="6153550"/>
                <a:ext cx="108200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2245" extrusionOk="0">
                    <a:moveTo>
                      <a:pt x="3958" y="1"/>
                    </a:moveTo>
                    <a:cubicBezTo>
                      <a:pt x="3916" y="1"/>
                      <a:pt x="3870" y="11"/>
                      <a:pt x="3823" y="35"/>
                    </a:cubicBezTo>
                    <a:cubicBezTo>
                      <a:pt x="2668" y="582"/>
                      <a:pt x="1452" y="1190"/>
                      <a:pt x="267" y="1767"/>
                    </a:cubicBezTo>
                    <a:cubicBezTo>
                      <a:pt x="0" y="1901"/>
                      <a:pt x="178" y="2245"/>
                      <a:pt x="431" y="2245"/>
                    </a:cubicBezTo>
                    <a:cubicBezTo>
                      <a:pt x="466" y="2245"/>
                      <a:pt x="503" y="2238"/>
                      <a:pt x="540" y="2223"/>
                    </a:cubicBezTo>
                    <a:cubicBezTo>
                      <a:pt x="1695" y="1646"/>
                      <a:pt x="2911" y="1038"/>
                      <a:pt x="4097" y="491"/>
                    </a:cubicBezTo>
                    <a:cubicBezTo>
                      <a:pt x="4328" y="311"/>
                      <a:pt x="4190" y="1"/>
                      <a:pt x="39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7"/>
              <p:cNvSpPr/>
              <p:nvPr/>
            </p:nvSpPr>
            <p:spPr>
              <a:xfrm>
                <a:off x="1796000" y="6079900"/>
                <a:ext cx="19052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7621" h="1218" extrusionOk="0">
                    <a:moveTo>
                      <a:pt x="421" y="1"/>
                    </a:moveTo>
                    <a:cubicBezTo>
                      <a:pt x="135" y="1"/>
                      <a:pt x="1" y="459"/>
                      <a:pt x="296" y="488"/>
                    </a:cubicBezTo>
                    <a:cubicBezTo>
                      <a:pt x="2606" y="853"/>
                      <a:pt x="4946" y="1096"/>
                      <a:pt x="7287" y="1218"/>
                    </a:cubicBezTo>
                    <a:cubicBezTo>
                      <a:pt x="7621" y="1218"/>
                      <a:pt x="7621" y="732"/>
                      <a:pt x="7287" y="701"/>
                    </a:cubicBezTo>
                    <a:cubicBezTo>
                      <a:pt x="5007" y="580"/>
                      <a:pt x="2697" y="336"/>
                      <a:pt x="448" y="2"/>
                    </a:cubicBezTo>
                    <a:cubicBezTo>
                      <a:pt x="439" y="1"/>
                      <a:pt x="429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7"/>
              <p:cNvSpPr/>
              <p:nvPr/>
            </p:nvSpPr>
            <p:spPr>
              <a:xfrm>
                <a:off x="1853250" y="6028900"/>
                <a:ext cx="1435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2259" extrusionOk="0">
                    <a:moveTo>
                      <a:pt x="383" y="0"/>
                    </a:moveTo>
                    <a:cubicBezTo>
                      <a:pt x="116" y="0"/>
                      <a:pt x="0" y="406"/>
                      <a:pt x="285" y="492"/>
                    </a:cubicBezTo>
                    <a:cubicBezTo>
                      <a:pt x="2048" y="796"/>
                      <a:pt x="3659" y="1373"/>
                      <a:pt x="5240" y="2225"/>
                    </a:cubicBezTo>
                    <a:cubicBezTo>
                      <a:pt x="5287" y="2248"/>
                      <a:pt x="5333" y="2258"/>
                      <a:pt x="5375" y="2258"/>
                    </a:cubicBezTo>
                    <a:cubicBezTo>
                      <a:pt x="5606" y="2258"/>
                      <a:pt x="5740" y="1948"/>
                      <a:pt x="5483" y="1769"/>
                    </a:cubicBezTo>
                    <a:cubicBezTo>
                      <a:pt x="3933" y="917"/>
                      <a:pt x="2231" y="310"/>
                      <a:pt x="437" y="6"/>
                    </a:cubicBezTo>
                    <a:cubicBezTo>
                      <a:pt x="419" y="2"/>
                      <a:pt x="400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7"/>
              <p:cNvSpPr/>
              <p:nvPr/>
            </p:nvSpPr>
            <p:spPr>
              <a:xfrm>
                <a:off x="1937525" y="5920775"/>
                <a:ext cx="8892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297" extrusionOk="0">
                    <a:moveTo>
                      <a:pt x="317" y="1"/>
                    </a:moveTo>
                    <a:cubicBezTo>
                      <a:pt x="157" y="1"/>
                      <a:pt x="0" y="131"/>
                      <a:pt x="76" y="318"/>
                    </a:cubicBezTo>
                    <a:cubicBezTo>
                      <a:pt x="805" y="2112"/>
                      <a:pt x="1778" y="3784"/>
                      <a:pt x="3024" y="5212"/>
                    </a:cubicBezTo>
                    <a:cubicBezTo>
                      <a:pt x="3083" y="5271"/>
                      <a:pt x="3148" y="5296"/>
                      <a:pt x="3209" y="5296"/>
                    </a:cubicBezTo>
                    <a:cubicBezTo>
                      <a:pt x="3399" y="5296"/>
                      <a:pt x="3557" y="5054"/>
                      <a:pt x="3419" y="4847"/>
                    </a:cubicBezTo>
                    <a:cubicBezTo>
                      <a:pt x="2234" y="3449"/>
                      <a:pt x="1261" y="1838"/>
                      <a:pt x="562" y="166"/>
                    </a:cubicBezTo>
                    <a:cubicBezTo>
                      <a:pt x="515" y="50"/>
                      <a:pt x="416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7"/>
              <p:cNvSpPr/>
              <p:nvPr/>
            </p:nvSpPr>
            <p:spPr>
              <a:xfrm>
                <a:off x="1983650" y="5898050"/>
                <a:ext cx="47350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5278" extrusionOk="0">
                    <a:moveTo>
                      <a:pt x="346" y="1"/>
                    </a:moveTo>
                    <a:cubicBezTo>
                      <a:pt x="178" y="1"/>
                      <a:pt x="1" y="196"/>
                      <a:pt x="85" y="407"/>
                    </a:cubicBezTo>
                    <a:cubicBezTo>
                      <a:pt x="814" y="1835"/>
                      <a:pt x="1240" y="3446"/>
                      <a:pt x="1392" y="5027"/>
                    </a:cubicBezTo>
                    <a:cubicBezTo>
                      <a:pt x="1407" y="5194"/>
                      <a:pt x="1536" y="5278"/>
                      <a:pt x="1658" y="5278"/>
                    </a:cubicBezTo>
                    <a:cubicBezTo>
                      <a:pt x="1779" y="5278"/>
                      <a:pt x="1893" y="5194"/>
                      <a:pt x="1878" y="5027"/>
                    </a:cubicBezTo>
                    <a:cubicBezTo>
                      <a:pt x="1756" y="3325"/>
                      <a:pt x="1301" y="1653"/>
                      <a:pt x="541" y="133"/>
                    </a:cubicBezTo>
                    <a:cubicBezTo>
                      <a:pt x="494" y="40"/>
                      <a:pt x="421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7"/>
              <p:cNvSpPr/>
              <p:nvPr/>
            </p:nvSpPr>
            <p:spPr>
              <a:xfrm>
                <a:off x="2071625" y="5849150"/>
                <a:ext cx="84500" cy="174425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6977" extrusionOk="0">
                    <a:moveTo>
                      <a:pt x="2142" y="0"/>
                    </a:moveTo>
                    <a:cubicBezTo>
                      <a:pt x="2061" y="0"/>
                      <a:pt x="1978" y="33"/>
                      <a:pt x="1915" y="113"/>
                    </a:cubicBezTo>
                    <a:cubicBezTo>
                      <a:pt x="517" y="2059"/>
                      <a:pt x="0" y="4490"/>
                      <a:pt x="396" y="6800"/>
                    </a:cubicBezTo>
                    <a:cubicBezTo>
                      <a:pt x="420" y="6923"/>
                      <a:pt x="509" y="6977"/>
                      <a:pt x="606" y="6977"/>
                    </a:cubicBezTo>
                    <a:cubicBezTo>
                      <a:pt x="750" y="6977"/>
                      <a:pt x="912" y="6860"/>
                      <a:pt x="912" y="6679"/>
                    </a:cubicBezTo>
                    <a:cubicBezTo>
                      <a:pt x="950" y="6772"/>
                      <a:pt x="1067" y="6854"/>
                      <a:pt x="1181" y="6854"/>
                    </a:cubicBezTo>
                    <a:cubicBezTo>
                      <a:pt x="1252" y="6854"/>
                      <a:pt x="1321" y="6822"/>
                      <a:pt x="1368" y="6740"/>
                    </a:cubicBezTo>
                    <a:cubicBezTo>
                      <a:pt x="2371" y="4825"/>
                      <a:pt x="3040" y="2788"/>
                      <a:pt x="3344" y="661"/>
                    </a:cubicBezTo>
                    <a:cubicBezTo>
                      <a:pt x="3380" y="500"/>
                      <a:pt x="3226" y="391"/>
                      <a:pt x="3087" y="391"/>
                    </a:cubicBezTo>
                    <a:cubicBezTo>
                      <a:pt x="2990" y="391"/>
                      <a:pt x="2901" y="444"/>
                      <a:pt x="2888" y="569"/>
                    </a:cubicBezTo>
                    <a:cubicBezTo>
                      <a:pt x="2584" y="2667"/>
                      <a:pt x="1915" y="4673"/>
                      <a:pt x="943" y="6497"/>
                    </a:cubicBezTo>
                    <a:cubicBezTo>
                      <a:pt x="943" y="6527"/>
                      <a:pt x="943" y="6527"/>
                      <a:pt x="912" y="6588"/>
                    </a:cubicBezTo>
                    <a:cubicBezTo>
                      <a:pt x="548" y="4399"/>
                      <a:pt x="1095" y="2120"/>
                      <a:pt x="2371" y="387"/>
                    </a:cubicBezTo>
                    <a:cubicBezTo>
                      <a:pt x="2522" y="194"/>
                      <a:pt x="2338" y="0"/>
                      <a:pt x="2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7"/>
              <p:cNvSpPr/>
              <p:nvPr/>
            </p:nvSpPr>
            <p:spPr>
              <a:xfrm>
                <a:off x="1966000" y="5998625"/>
                <a:ext cx="199100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7964" h="7965" extrusionOk="0">
                    <a:moveTo>
                      <a:pt x="3982" y="1"/>
                    </a:moveTo>
                    <a:cubicBezTo>
                      <a:pt x="1763" y="1"/>
                      <a:pt x="0" y="1764"/>
                      <a:pt x="0" y="3983"/>
                    </a:cubicBezTo>
                    <a:cubicBezTo>
                      <a:pt x="0" y="6171"/>
                      <a:pt x="1763" y="7964"/>
                      <a:pt x="3982" y="7964"/>
                    </a:cubicBezTo>
                    <a:cubicBezTo>
                      <a:pt x="6201" y="7964"/>
                      <a:pt x="7964" y="6171"/>
                      <a:pt x="7964" y="3983"/>
                    </a:cubicBezTo>
                    <a:cubicBezTo>
                      <a:pt x="7964" y="176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7"/>
              <p:cNvSpPr/>
              <p:nvPr/>
            </p:nvSpPr>
            <p:spPr>
              <a:xfrm>
                <a:off x="1994125" y="6026750"/>
                <a:ext cx="1428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715" extrusionOk="0">
                    <a:moveTo>
                      <a:pt x="2857" y="0"/>
                    </a:moveTo>
                    <a:cubicBezTo>
                      <a:pt x="1307" y="0"/>
                      <a:pt x="0" y="1307"/>
                      <a:pt x="0" y="2858"/>
                    </a:cubicBezTo>
                    <a:cubicBezTo>
                      <a:pt x="0" y="4408"/>
                      <a:pt x="1307" y="5715"/>
                      <a:pt x="2857" y="5715"/>
                    </a:cubicBezTo>
                    <a:cubicBezTo>
                      <a:pt x="4407" y="5715"/>
                      <a:pt x="5714" y="4408"/>
                      <a:pt x="5714" y="2858"/>
                    </a:cubicBezTo>
                    <a:cubicBezTo>
                      <a:pt x="5714" y="1247"/>
                      <a:pt x="4407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7"/>
            <p:cNvGrpSpPr/>
            <p:nvPr/>
          </p:nvGrpSpPr>
          <p:grpSpPr>
            <a:xfrm>
              <a:off x="2067660" y="3412378"/>
              <a:ext cx="522869" cy="511283"/>
              <a:chOff x="489525" y="5585525"/>
              <a:chExt cx="847300" cy="828525"/>
            </a:xfrm>
          </p:grpSpPr>
          <p:sp>
            <p:nvSpPr>
              <p:cNvPr id="2111" name="Google Shape;2111;p27"/>
              <p:cNvSpPr/>
              <p:nvPr/>
            </p:nvSpPr>
            <p:spPr>
              <a:xfrm>
                <a:off x="901400" y="5661175"/>
                <a:ext cx="37692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3385" extrusionOk="0">
                    <a:moveTo>
                      <a:pt x="5012" y="0"/>
                    </a:moveTo>
                    <a:cubicBezTo>
                      <a:pt x="4401" y="0"/>
                      <a:pt x="3776" y="238"/>
                      <a:pt x="3283" y="641"/>
                    </a:cubicBezTo>
                    <a:cubicBezTo>
                      <a:pt x="2614" y="1128"/>
                      <a:pt x="2158" y="1857"/>
                      <a:pt x="1763" y="2617"/>
                    </a:cubicBezTo>
                    <a:cubicBezTo>
                      <a:pt x="365" y="5383"/>
                      <a:pt x="0" y="8727"/>
                      <a:pt x="821" y="11736"/>
                    </a:cubicBezTo>
                    <a:lnTo>
                      <a:pt x="2462" y="12678"/>
                    </a:lnTo>
                    <a:cubicBezTo>
                      <a:pt x="4651" y="12861"/>
                      <a:pt x="6869" y="13073"/>
                      <a:pt x="9119" y="13286"/>
                    </a:cubicBezTo>
                    <a:cubicBezTo>
                      <a:pt x="9615" y="13338"/>
                      <a:pt x="10134" y="13385"/>
                      <a:pt x="10651" y="13385"/>
                    </a:cubicBezTo>
                    <a:cubicBezTo>
                      <a:pt x="11337" y="13385"/>
                      <a:pt x="12021" y="13303"/>
                      <a:pt x="12645" y="13043"/>
                    </a:cubicBezTo>
                    <a:cubicBezTo>
                      <a:pt x="14012" y="12465"/>
                      <a:pt x="14924" y="10946"/>
                      <a:pt x="14833" y="9456"/>
                    </a:cubicBezTo>
                    <a:cubicBezTo>
                      <a:pt x="14803" y="8727"/>
                      <a:pt x="14529" y="8058"/>
                      <a:pt x="14620" y="7329"/>
                    </a:cubicBezTo>
                    <a:cubicBezTo>
                      <a:pt x="14681" y="6873"/>
                      <a:pt x="14894" y="6447"/>
                      <a:pt x="14955" y="5991"/>
                    </a:cubicBezTo>
                    <a:cubicBezTo>
                      <a:pt x="15076" y="5231"/>
                      <a:pt x="14833" y="4471"/>
                      <a:pt x="14438" y="3833"/>
                    </a:cubicBezTo>
                    <a:cubicBezTo>
                      <a:pt x="14012" y="3195"/>
                      <a:pt x="13465" y="2648"/>
                      <a:pt x="12949" y="2070"/>
                    </a:cubicBezTo>
                    <a:cubicBezTo>
                      <a:pt x="12462" y="1553"/>
                      <a:pt x="11946" y="1097"/>
                      <a:pt x="11429" y="733"/>
                    </a:cubicBezTo>
                    <a:cubicBezTo>
                      <a:pt x="10917" y="409"/>
                      <a:pt x="10358" y="206"/>
                      <a:pt x="9751" y="206"/>
                    </a:cubicBezTo>
                    <a:cubicBezTo>
                      <a:pt x="9673" y="206"/>
                      <a:pt x="9594" y="209"/>
                      <a:pt x="9514" y="216"/>
                    </a:cubicBezTo>
                    <a:cubicBezTo>
                      <a:pt x="8787" y="300"/>
                      <a:pt x="8086" y="743"/>
                      <a:pt x="7364" y="743"/>
                    </a:cubicBezTo>
                    <a:cubicBezTo>
                      <a:pt x="7300" y="743"/>
                      <a:pt x="7237" y="740"/>
                      <a:pt x="7173" y="733"/>
                    </a:cubicBezTo>
                    <a:cubicBezTo>
                      <a:pt x="6626" y="641"/>
                      <a:pt x="6170" y="277"/>
                      <a:pt x="5654" y="94"/>
                    </a:cubicBezTo>
                    <a:cubicBezTo>
                      <a:pt x="5446" y="30"/>
                      <a:pt x="5230" y="0"/>
                      <a:pt x="5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7"/>
              <p:cNvSpPr/>
              <p:nvPr/>
            </p:nvSpPr>
            <p:spPr>
              <a:xfrm>
                <a:off x="902150" y="5698675"/>
                <a:ext cx="333625" cy="2947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1790" extrusionOk="0">
                    <a:moveTo>
                      <a:pt x="4402" y="1"/>
                    </a:moveTo>
                    <a:cubicBezTo>
                      <a:pt x="3864" y="1"/>
                      <a:pt x="3335" y="205"/>
                      <a:pt x="2888" y="540"/>
                    </a:cubicBezTo>
                    <a:cubicBezTo>
                      <a:pt x="2280" y="996"/>
                      <a:pt x="1885" y="1664"/>
                      <a:pt x="1551" y="2303"/>
                    </a:cubicBezTo>
                    <a:cubicBezTo>
                      <a:pt x="304" y="4765"/>
                      <a:pt x="0" y="7683"/>
                      <a:pt x="730" y="10357"/>
                    </a:cubicBezTo>
                    <a:lnTo>
                      <a:pt x="2159" y="11178"/>
                    </a:lnTo>
                    <a:cubicBezTo>
                      <a:pt x="4134" y="11391"/>
                      <a:pt x="6080" y="11543"/>
                      <a:pt x="8055" y="11725"/>
                    </a:cubicBezTo>
                    <a:cubicBezTo>
                      <a:pt x="8515" y="11751"/>
                      <a:pt x="8979" y="11789"/>
                      <a:pt x="9435" y="11789"/>
                    </a:cubicBezTo>
                    <a:cubicBezTo>
                      <a:pt x="10036" y="11789"/>
                      <a:pt x="10620" y="11724"/>
                      <a:pt x="11156" y="11482"/>
                    </a:cubicBezTo>
                    <a:cubicBezTo>
                      <a:pt x="12371" y="10965"/>
                      <a:pt x="13223" y="9628"/>
                      <a:pt x="13101" y="8291"/>
                    </a:cubicBezTo>
                    <a:cubicBezTo>
                      <a:pt x="13071" y="7652"/>
                      <a:pt x="12827" y="7044"/>
                      <a:pt x="12919" y="6406"/>
                    </a:cubicBezTo>
                    <a:cubicBezTo>
                      <a:pt x="12949" y="5980"/>
                      <a:pt x="13131" y="5646"/>
                      <a:pt x="13223" y="5221"/>
                    </a:cubicBezTo>
                    <a:cubicBezTo>
                      <a:pt x="13344" y="4552"/>
                      <a:pt x="13101" y="3853"/>
                      <a:pt x="12767" y="3275"/>
                    </a:cubicBezTo>
                    <a:cubicBezTo>
                      <a:pt x="12432" y="2728"/>
                      <a:pt x="11916" y="2211"/>
                      <a:pt x="11429" y="1755"/>
                    </a:cubicBezTo>
                    <a:cubicBezTo>
                      <a:pt x="11004" y="1391"/>
                      <a:pt x="10609" y="965"/>
                      <a:pt x="10092" y="661"/>
                    </a:cubicBezTo>
                    <a:cubicBezTo>
                      <a:pt x="9641" y="379"/>
                      <a:pt x="9085" y="202"/>
                      <a:pt x="8546" y="202"/>
                    </a:cubicBezTo>
                    <a:cubicBezTo>
                      <a:pt x="8504" y="202"/>
                      <a:pt x="8462" y="203"/>
                      <a:pt x="8420" y="205"/>
                    </a:cubicBezTo>
                    <a:cubicBezTo>
                      <a:pt x="7802" y="286"/>
                      <a:pt x="7208" y="651"/>
                      <a:pt x="6596" y="651"/>
                    </a:cubicBezTo>
                    <a:cubicBezTo>
                      <a:pt x="6515" y="651"/>
                      <a:pt x="6434" y="645"/>
                      <a:pt x="6353" y="631"/>
                    </a:cubicBezTo>
                    <a:cubicBezTo>
                      <a:pt x="5836" y="540"/>
                      <a:pt x="5472" y="205"/>
                      <a:pt x="4985" y="84"/>
                    </a:cubicBezTo>
                    <a:cubicBezTo>
                      <a:pt x="4792" y="27"/>
                      <a:pt x="4596" y="1"/>
                      <a:pt x="4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7"/>
              <p:cNvSpPr/>
              <p:nvPr/>
            </p:nvSpPr>
            <p:spPr>
              <a:xfrm>
                <a:off x="583750" y="6009375"/>
                <a:ext cx="356425" cy="37272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909" extrusionOk="0">
                    <a:moveTo>
                      <a:pt x="9457" y="0"/>
                    </a:moveTo>
                    <a:cubicBezTo>
                      <a:pt x="6967" y="0"/>
                      <a:pt x="4482" y="739"/>
                      <a:pt x="2402" y="2094"/>
                    </a:cubicBezTo>
                    <a:cubicBezTo>
                      <a:pt x="1703" y="2550"/>
                      <a:pt x="1034" y="3097"/>
                      <a:pt x="609" y="3796"/>
                    </a:cubicBezTo>
                    <a:cubicBezTo>
                      <a:pt x="153" y="4525"/>
                      <a:pt x="1" y="5437"/>
                      <a:pt x="335" y="6197"/>
                    </a:cubicBezTo>
                    <a:cubicBezTo>
                      <a:pt x="578" y="6714"/>
                      <a:pt x="1004" y="7109"/>
                      <a:pt x="1156" y="7656"/>
                    </a:cubicBezTo>
                    <a:cubicBezTo>
                      <a:pt x="1368" y="8416"/>
                      <a:pt x="913" y="9237"/>
                      <a:pt x="913" y="10057"/>
                    </a:cubicBezTo>
                    <a:cubicBezTo>
                      <a:pt x="913" y="10726"/>
                      <a:pt x="1216" y="11334"/>
                      <a:pt x="1642" y="11881"/>
                    </a:cubicBezTo>
                    <a:cubicBezTo>
                      <a:pt x="2068" y="12398"/>
                      <a:pt x="2554" y="12823"/>
                      <a:pt x="3010" y="13279"/>
                    </a:cubicBezTo>
                    <a:cubicBezTo>
                      <a:pt x="3618" y="13766"/>
                      <a:pt x="4165" y="14252"/>
                      <a:pt x="4894" y="14556"/>
                    </a:cubicBezTo>
                    <a:cubicBezTo>
                      <a:pt x="5407" y="14770"/>
                      <a:pt x="5950" y="14908"/>
                      <a:pt x="6481" y="14908"/>
                    </a:cubicBezTo>
                    <a:cubicBezTo>
                      <a:pt x="6705" y="14908"/>
                      <a:pt x="6927" y="14884"/>
                      <a:pt x="7144" y="14829"/>
                    </a:cubicBezTo>
                    <a:cubicBezTo>
                      <a:pt x="7600" y="14677"/>
                      <a:pt x="7995" y="14434"/>
                      <a:pt x="8420" y="14343"/>
                    </a:cubicBezTo>
                    <a:cubicBezTo>
                      <a:pt x="8631" y="14297"/>
                      <a:pt x="8845" y="14282"/>
                      <a:pt x="9060" y="14282"/>
                    </a:cubicBezTo>
                    <a:cubicBezTo>
                      <a:pt x="9500" y="14282"/>
                      <a:pt x="9945" y="14347"/>
                      <a:pt x="10381" y="14347"/>
                    </a:cubicBezTo>
                    <a:cubicBezTo>
                      <a:pt x="10437" y="14347"/>
                      <a:pt x="10492" y="14345"/>
                      <a:pt x="10548" y="14343"/>
                    </a:cubicBezTo>
                    <a:cubicBezTo>
                      <a:pt x="12068" y="14252"/>
                      <a:pt x="13496" y="13188"/>
                      <a:pt x="13922" y="11759"/>
                    </a:cubicBezTo>
                    <a:cubicBezTo>
                      <a:pt x="14256" y="10604"/>
                      <a:pt x="14013" y="9389"/>
                      <a:pt x="13800" y="8203"/>
                    </a:cubicBezTo>
                    <a:cubicBezTo>
                      <a:pt x="13375" y="6045"/>
                      <a:pt x="12919" y="3857"/>
                      <a:pt x="12493" y="1668"/>
                    </a:cubicBezTo>
                    <a:lnTo>
                      <a:pt x="11369" y="148"/>
                    </a:lnTo>
                    <a:cubicBezTo>
                      <a:pt x="10736" y="49"/>
                      <a:pt x="10096" y="0"/>
                      <a:pt x="9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616425" y="6010225"/>
                <a:ext cx="322975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476" extrusionOk="0">
                    <a:moveTo>
                      <a:pt x="8478" y="1"/>
                    </a:moveTo>
                    <a:cubicBezTo>
                      <a:pt x="6243" y="1"/>
                      <a:pt x="4003" y="656"/>
                      <a:pt x="2159" y="1877"/>
                    </a:cubicBezTo>
                    <a:cubicBezTo>
                      <a:pt x="1520" y="2303"/>
                      <a:pt x="913" y="2789"/>
                      <a:pt x="517" y="3427"/>
                    </a:cubicBezTo>
                    <a:cubicBezTo>
                      <a:pt x="153" y="4096"/>
                      <a:pt x="1" y="4917"/>
                      <a:pt x="305" y="5616"/>
                    </a:cubicBezTo>
                    <a:cubicBezTo>
                      <a:pt x="517" y="6072"/>
                      <a:pt x="913" y="6437"/>
                      <a:pt x="1004" y="6923"/>
                    </a:cubicBezTo>
                    <a:cubicBezTo>
                      <a:pt x="1216" y="7622"/>
                      <a:pt x="821" y="8382"/>
                      <a:pt x="821" y="9111"/>
                    </a:cubicBezTo>
                    <a:cubicBezTo>
                      <a:pt x="821" y="9659"/>
                      <a:pt x="1095" y="10266"/>
                      <a:pt x="1460" y="10722"/>
                    </a:cubicBezTo>
                    <a:cubicBezTo>
                      <a:pt x="1855" y="11239"/>
                      <a:pt x="2311" y="11604"/>
                      <a:pt x="2736" y="11938"/>
                    </a:cubicBezTo>
                    <a:cubicBezTo>
                      <a:pt x="3253" y="12394"/>
                      <a:pt x="3831" y="12820"/>
                      <a:pt x="4438" y="13124"/>
                    </a:cubicBezTo>
                    <a:cubicBezTo>
                      <a:pt x="4866" y="13337"/>
                      <a:pt x="5354" y="13476"/>
                      <a:pt x="5838" y="13476"/>
                    </a:cubicBezTo>
                    <a:cubicBezTo>
                      <a:pt x="6042" y="13476"/>
                      <a:pt x="6246" y="13451"/>
                      <a:pt x="6445" y="13397"/>
                    </a:cubicBezTo>
                    <a:cubicBezTo>
                      <a:pt x="6870" y="13276"/>
                      <a:pt x="7204" y="13093"/>
                      <a:pt x="7630" y="12972"/>
                    </a:cubicBezTo>
                    <a:cubicBezTo>
                      <a:pt x="7823" y="12926"/>
                      <a:pt x="8015" y="12910"/>
                      <a:pt x="8209" y="12910"/>
                    </a:cubicBezTo>
                    <a:cubicBezTo>
                      <a:pt x="8605" y="12910"/>
                      <a:pt x="9005" y="12975"/>
                      <a:pt x="9416" y="12975"/>
                    </a:cubicBezTo>
                    <a:cubicBezTo>
                      <a:pt x="9469" y="12975"/>
                      <a:pt x="9522" y="12974"/>
                      <a:pt x="9575" y="12972"/>
                    </a:cubicBezTo>
                    <a:cubicBezTo>
                      <a:pt x="10943" y="12941"/>
                      <a:pt x="12220" y="11938"/>
                      <a:pt x="12615" y="10662"/>
                    </a:cubicBezTo>
                    <a:cubicBezTo>
                      <a:pt x="12919" y="9598"/>
                      <a:pt x="12706" y="8504"/>
                      <a:pt x="12493" y="7440"/>
                    </a:cubicBezTo>
                    <a:cubicBezTo>
                      <a:pt x="12098" y="5464"/>
                      <a:pt x="11703" y="3488"/>
                      <a:pt x="11308" y="1513"/>
                    </a:cubicBezTo>
                    <a:lnTo>
                      <a:pt x="10274" y="145"/>
                    </a:lnTo>
                    <a:cubicBezTo>
                      <a:pt x="9681" y="48"/>
                      <a:pt x="9080" y="1"/>
                      <a:pt x="84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7"/>
              <p:cNvSpPr/>
              <p:nvPr/>
            </p:nvSpPr>
            <p:spPr>
              <a:xfrm>
                <a:off x="538925" y="5615350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9337" y="0"/>
                    </a:moveTo>
                    <a:cubicBezTo>
                      <a:pt x="8578" y="0"/>
                      <a:pt x="7825" y="240"/>
                      <a:pt x="7113" y="560"/>
                    </a:cubicBezTo>
                    <a:cubicBezTo>
                      <a:pt x="4833" y="1563"/>
                      <a:pt x="2888" y="3569"/>
                      <a:pt x="2523" y="6031"/>
                    </a:cubicBezTo>
                    <a:cubicBezTo>
                      <a:pt x="2432" y="6456"/>
                      <a:pt x="2432" y="6882"/>
                      <a:pt x="2584" y="7247"/>
                    </a:cubicBezTo>
                    <a:cubicBezTo>
                      <a:pt x="2709" y="7571"/>
                      <a:pt x="2977" y="7854"/>
                      <a:pt x="3288" y="7946"/>
                    </a:cubicBezTo>
                    <a:lnTo>
                      <a:pt x="3288" y="7946"/>
                    </a:lnTo>
                    <a:cubicBezTo>
                      <a:pt x="3215" y="7938"/>
                      <a:pt x="3142" y="7935"/>
                      <a:pt x="3069" y="7935"/>
                    </a:cubicBezTo>
                    <a:cubicBezTo>
                      <a:pt x="1823" y="7935"/>
                      <a:pt x="662" y="8970"/>
                      <a:pt x="335" y="10225"/>
                    </a:cubicBezTo>
                    <a:cubicBezTo>
                      <a:pt x="0" y="11593"/>
                      <a:pt x="608" y="13083"/>
                      <a:pt x="1642" y="14055"/>
                    </a:cubicBezTo>
                    <a:cubicBezTo>
                      <a:pt x="2675" y="15058"/>
                      <a:pt x="3982" y="15605"/>
                      <a:pt x="5411" y="15970"/>
                    </a:cubicBezTo>
                    <a:cubicBezTo>
                      <a:pt x="6628" y="16271"/>
                      <a:pt x="7876" y="16424"/>
                      <a:pt x="9124" y="16424"/>
                    </a:cubicBezTo>
                    <a:cubicBezTo>
                      <a:pt x="10650" y="16424"/>
                      <a:pt x="12177" y="16195"/>
                      <a:pt x="13648" y="15727"/>
                    </a:cubicBezTo>
                    <a:lnTo>
                      <a:pt x="15806" y="13751"/>
                    </a:lnTo>
                    <a:cubicBezTo>
                      <a:pt x="15168" y="11593"/>
                      <a:pt x="15168" y="9313"/>
                      <a:pt x="14833" y="7064"/>
                    </a:cubicBezTo>
                    <a:cubicBezTo>
                      <a:pt x="14529" y="4815"/>
                      <a:pt x="13770" y="2505"/>
                      <a:pt x="12037" y="1076"/>
                    </a:cubicBezTo>
                    <a:cubicBezTo>
                      <a:pt x="11399" y="590"/>
                      <a:pt x="10639" y="164"/>
                      <a:pt x="9879" y="43"/>
                    </a:cubicBezTo>
                    <a:cubicBezTo>
                      <a:pt x="9698" y="14"/>
                      <a:pt x="9518" y="0"/>
                      <a:pt x="9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7"/>
              <p:cNvSpPr/>
              <p:nvPr/>
            </p:nvSpPr>
            <p:spPr>
              <a:xfrm>
                <a:off x="584525" y="5664250"/>
                <a:ext cx="348800" cy="362250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4490" extrusionOk="0">
                    <a:moveTo>
                      <a:pt x="8298" y="0"/>
                    </a:moveTo>
                    <a:cubicBezTo>
                      <a:pt x="7602" y="0"/>
                      <a:pt x="6916" y="213"/>
                      <a:pt x="6292" y="488"/>
                    </a:cubicBezTo>
                    <a:cubicBezTo>
                      <a:pt x="4255" y="1370"/>
                      <a:pt x="2553" y="3132"/>
                      <a:pt x="2219" y="5291"/>
                    </a:cubicBezTo>
                    <a:cubicBezTo>
                      <a:pt x="2189" y="5655"/>
                      <a:pt x="2128" y="6020"/>
                      <a:pt x="2280" y="6385"/>
                    </a:cubicBezTo>
                    <a:cubicBezTo>
                      <a:pt x="2387" y="6679"/>
                      <a:pt x="2658" y="6926"/>
                      <a:pt x="2970" y="7002"/>
                    </a:cubicBezTo>
                    <a:lnTo>
                      <a:pt x="2970" y="7002"/>
                    </a:lnTo>
                    <a:cubicBezTo>
                      <a:pt x="2889" y="6992"/>
                      <a:pt x="2809" y="6987"/>
                      <a:pt x="2728" y="6987"/>
                    </a:cubicBezTo>
                    <a:cubicBezTo>
                      <a:pt x="1635" y="6987"/>
                      <a:pt x="577" y="7907"/>
                      <a:pt x="304" y="8999"/>
                    </a:cubicBezTo>
                    <a:cubicBezTo>
                      <a:pt x="0" y="10215"/>
                      <a:pt x="547" y="11522"/>
                      <a:pt x="1459" y="12403"/>
                    </a:cubicBezTo>
                    <a:cubicBezTo>
                      <a:pt x="2371" y="13285"/>
                      <a:pt x="3556" y="13771"/>
                      <a:pt x="4772" y="14075"/>
                    </a:cubicBezTo>
                    <a:cubicBezTo>
                      <a:pt x="5850" y="14351"/>
                      <a:pt x="6965" y="14489"/>
                      <a:pt x="8081" y="14489"/>
                    </a:cubicBezTo>
                    <a:cubicBezTo>
                      <a:pt x="9420" y="14489"/>
                      <a:pt x="10760" y="14290"/>
                      <a:pt x="12037" y="13893"/>
                    </a:cubicBezTo>
                    <a:lnTo>
                      <a:pt x="13952" y="12130"/>
                    </a:lnTo>
                    <a:cubicBezTo>
                      <a:pt x="13374" y="10245"/>
                      <a:pt x="13374" y="8178"/>
                      <a:pt x="13070" y="6263"/>
                    </a:cubicBezTo>
                    <a:cubicBezTo>
                      <a:pt x="12797" y="4288"/>
                      <a:pt x="12158" y="2221"/>
                      <a:pt x="10608" y="944"/>
                    </a:cubicBezTo>
                    <a:cubicBezTo>
                      <a:pt x="10091" y="458"/>
                      <a:pt x="9423" y="93"/>
                      <a:pt x="8754" y="32"/>
                    </a:cubicBezTo>
                    <a:cubicBezTo>
                      <a:pt x="8602" y="10"/>
                      <a:pt x="8450" y="0"/>
                      <a:pt x="8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7"/>
              <p:cNvSpPr/>
              <p:nvPr/>
            </p:nvSpPr>
            <p:spPr>
              <a:xfrm>
                <a:off x="905200" y="5959175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6672" y="0"/>
                    </a:moveTo>
                    <a:cubicBezTo>
                      <a:pt x="5141" y="0"/>
                      <a:pt x="3613" y="229"/>
                      <a:pt x="2158" y="697"/>
                    </a:cubicBezTo>
                    <a:lnTo>
                      <a:pt x="0" y="2673"/>
                    </a:lnTo>
                    <a:cubicBezTo>
                      <a:pt x="638" y="4831"/>
                      <a:pt x="638" y="7111"/>
                      <a:pt x="973" y="9360"/>
                    </a:cubicBezTo>
                    <a:cubicBezTo>
                      <a:pt x="1277" y="11609"/>
                      <a:pt x="2037" y="13919"/>
                      <a:pt x="3739" y="15348"/>
                    </a:cubicBezTo>
                    <a:cubicBezTo>
                      <a:pt x="4407" y="15895"/>
                      <a:pt x="5106" y="16260"/>
                      <a:pt x="5927" y="16381"/>
                    </a:cubicBezTo>
                    <a:cubicBezTo>
                      <a:pt x="6108" y="16411"/>
                      <a:pt x="6288" y="16424"/>
                      <a:pt x="6469" y="16424"/>
                    </a:cubicBezTo>
                    <a:cubicBezTo>
                      <a:pt x="7228" y="16424"/>
                      <a:pt x="7981" y="16184"/>
                      <a:pt x="8693" y="15865"/>
                    </a:cubicBezTo>
                    <a:cubicBezTo>
                      <a:pt x="10973" y="14862"/>
                      <a:pt x="12918" y="12856"/>
                      <a:pt x="13283" y="10394"/>
                    </a:cubicBezTo>
                    <a:cubicBezTo>
                      <a:pt x="13374" y="9968"/>
                      <a:pt x="13374" y="9542"/>
                      <a:pt x="13222" y="9178"/>
                    </a:cubicBezTo>
                    <a:cubicBezTo>
                      <a:pt x="13097" y="8853"/>
                      <a:pt x="12829" y="8570"/>
                      <a:pt x="12518" y="8479"/>
                    </a:cubicBezTo>
                    <a:lnTo>
                      <a:pt x="12518" y="8479"/>
                    </a:lnTo>
                    <a:cubicBezTo>
                      <a:pt x="12591" y="8486"/>
                      <a:pt x="12664" y="8489"/>
                      <a:pt x="12737" y="8489"/>
                    </a:cubicBezTo>
                    <a:cubicBezTo>
                      <a:pt x="13983" y="8489"/>
                      <a:pt x="15141" y="7454"/>
                      <a:pt x="15441" y="6199"/>
                    </a:cubicBezTo>
                    <a:cubicBezTo>
                      <a:pt x="15806" y="4831"/>
                      <a:pt x="15198" y="3342"/>
                      <a:pt x="14164" y="2369"/>
                    </a:cubicBezTo>
                    <a:cubicBezTo>
                      <a:pt x="13131" y="1366"/>
                      <a:pt x="11794" y="819"/>
                      <a:pt x="10395" y="454"/>
                    </a:cubicBezTo>
                    <a:cubicBezTo>
                      <a:pt x="9178" y="153"/>
                      <a:pt x="7924" y="0"/>
                      <a:pt x="6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7"/>
              <p:cNvSpPr/>
              <p:nvPr/>
            </p:nvSpPr>
            <p:spPr>
              <a:xfrm>
                <a:off x="905950" y="5958825"/>
                <a:ext cx="3625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15181" extrusionOk="0">
                    <a:moveTo>
                      <a:pt x="6100" y="1"/>
                    </a:moveTo>
                    <a:cubicBezTo>
                      <a:pt x="4700" y="1"/>
                      <a:pt x="3298" y="207"/>
                      <a:pt x="1976" y="620"/>
                    </a:cubicBezTo>
                    <a:lnTo>
                      <a:pt x="0" y="2444"/>
                    </a:lnTo>
                    <a:cubicBezTo>
                      <a:pt x="608" y="4420"/>
                      <a:pt x="608" y="6547"/>
                      <a:pt x="912" y="8614"/>
                    </a:cubicBezTo>
                    <a:cubicBezTo>
                      <a:pt x="1216" y="10651"/>
                      <a:pt x="1885" y="12778"/>
                      <a:pt x="3496" y="14146"/>
                    </a:cubicBezTo>
                    <a:cubicBezTo>
                      <a:pt x="4013" y="14693"/>
                      <a:pt x="4712" y="15028"/>
                      <a:pt x="5441" y="15149"/>
                    </a:cubicBezTo>
                    <a:cubicBezTo>
                      <a:pt x="5592" y="15171"/>
                      <a:pt x="5744" y="15181"/>
                      <a:pt x="5896" y="15181"/>
                    </a:cubicBezTo>
                    <a:cubicBezTo>
                      <a:pt x="6604" y="15181"/>
                      <a:pt x="7325" y="14963"/>
                      <a:pt x="8025" y="14663"/>
                    </a:cubicBezTo>
                    <a:cubicBezTo>
                      <a:pt x="10092" y="13751"/>
                      <a:pt x="11885" y="11867"/>
                      <a:pt x="12219" y="9587"/>
                    </a:cubicBezTo>
                    <a:cubicBezTo>
                      <a:pt x="12280" y="9222"/>
                      <a:pt x="12311" y="8827"/>
                      <a:pt x="12159" y="8493"/>
                    </a:cubicBezTo>
                    <a:cubicBezTo>
                      <a:pt x="12023" y="8195"/>
                      <a:pt x="11767" y="7921"/>
                      <a:pt x="11434" y="7843"/>
                    </a:cubicBezTo>
                    <a:lnTo>
                      <a:pt x="11434" y="7843"/>
                    </a:lnTo>
                    <a:cubicBezTo>
                      <a:pt x="11519" y="7854"/>
                      <a:pt x="11603" y="7859"/>
                      <a:pt x="11687" y="7859"/>
                    </a:cubicBezTo>
                    <a:cubicBezTo>
                      <a:pt x="12853" y="7859"/>
                      <a:pt x="13921" y="6882"/>
                      <a:pt x="14195" y="5757"/>
                    </a:cubicBezTo>
                    <a:cubicBezTo>
                      <a:pt x="14499" y="4511"/>
                      <a:pt x="13952" y="3143"/>
                      <a:pt x="13040" y="2201"/>
                    </a:cubicBezTo>
                    <a:cubicBezTo>
                      <a:pt x="12068" y="1289"/>
                      <a:pt x="10821" y="742"/>
                      <a:pt x="9575" y="438"/>
                    </a:cubicBezTo>
                    <a:cubicBezTo>
                      <a:pt x="8451" y="146"/>
                      <a:pt x="7276" y="1"/>
                      <a:pt x="6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7"/>
              <p:cNvSpPr/>
              <p:nvPr/>
            </p:nvSpPr>
            <p:spPr>
              <a:xfrm>
                <a:off x="953050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9052" y="1"/>
                    </a:moveTo>
                    <a:cubicBezTo>
                      <a:pt x="8498" y="1"/>
                      <a:pt x="7944" y="95"/>
                      <a:pt x="7418" y="258"/>
                    </a:cubicBezTo>
                    <a:cubicBezTo>
                      <a:pt x="4378" y="1048"/>
                      <a:pt x="1673" y="2993"/>
                      <a:pt x="1" y="5638"/>
                    </a:cubicBezTo>
                    <a:lnTo>
                      <a:pt x="396" y="7522"/>
                    </a:lnTo>
                    <a:cubicBezTo>
                      <a:pt x="1734" y="9285"/>
                      <a:pt x="3041" y="11078"/>
                      <a:pt x="4378" y="12841"/>
                    </a:cubicBezTo>
                    <a:cubicBezTo>
                      <a:pt x="5107" y="13784"/>
                      <a:pt x="5867" y="14756"/>
                      <a:pt x="6931" y="15303"/>
                    </a:cubicBezTo>
                    <a:cubicBezTo>
                      <a:pt x="7400" y="15522"/>
                      <a:pt x="7908" y="15627"/>
                      <a:pt x="8417" y="15627"/>
                    </a:cubicBezTo>
                    <a:cubicBezTo>
                      <a:pt x="9391" y="15627"/>
                      <a:pt x="10366" y="15243"/>
                      <a:pt x="11065" y="14543"/>
                    </a:cubicBezTo>
                    <a:cubicBezTo>
                      <a:pt x="11551" y="13996"/>
                      <a:pt x="11886" y="13358"/>
                      <a:pt x="12524" y="12932"/>
                    </a:cubicBezTo>
                    <a:cubicBezTo>
                      <a:pt x="12889" y="12689"/>
                      <a:pt x="13345" y="12568"/>
                      <a:pt x="13740" y="12294"/>
                    </a:cubicBezTo>
                    <a:cubicBezTo>
                      <a:pt x="14378" y="11869"/>
                      <a:pt x="14804" y="11200"/>
                      <a:pt x="15016" y="10470"/>
                    </a:cubicBezTo>
                    <a:cubicBezTo>
                      <a:pt x="15260" y="9741"/>
                      <a:pt x="15290" y="8951"/>
                      <a:pt x="15320" y="8191"/>
                    </a:cubicBezTo>
                    <a:cubicBezTo>
                      <a:pt x="15320" y="7522"/>
                      <a:pt x="15351" y="6884"/>
                      <a:pt x="15260" y="6215"/>
                    </a:cubicBezTo>
                    <a:cubicBezTo>
                      <a:pt x="15138" y="5577"/>
                      <a:pt x="14864" y="4938"/>
                      <a:pt x="14378" y="4483"/>
                    </a:cubicBezTo>
                    <a:cubicBezTo>
                      <a:pt x="13770" y="3935"/>
                      <a:pt x="12889" y="3723"/>
                      <a:pt x="12433" y="3024"/>
                    </a:cubicBezTo>
                    <a:cubicBezTo>
                      <a:pt x="12129" y="2568"/>
                      <a:pt x="12098" y="1960"/>
                      <a:pt x="11855" y="1473"/>
                    </a:cubicBezTo>
                    <a:cubicBezTo>
                      <a:pt x="11521" y="713"/>
                      <a:pt x="10731" y="227"/>
                      <a:pt x="9880" y="75"/>
                    </a:cubicBezTo>
                    <a:cubicBezTo>
                      <a:pt x="9606" y="24"/>
                      <a:pt x="9329" y="1"/>
                      <a:pt x="9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7"/>
              <p:cNvSpPr/>
              <p:nvPr/>
            </p:nvSpPr>
            <p:spPr>
              <a:xfrm>
                <a:off x="952300" y="5872125"/>
                <a:ext cx="307775" cy="311900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2476" extrusionOk="0">
                    <a:moveTo>
                      <a:pt x="7233" y="0"/>
                    </a:moveTo>
                    <a:cubicBezTo>
                      <a:pt x="6794" y="0"/>
                      <a:pt x="6348" y="88"/>
                      <a:pt x="5928" y="228"/>
                    </a:cubicBezTo>
                    <a:cubicBezTo>
                      <a:pt x="3496" y="866"/>
                      <a:pt x="1368" y="2416"/>
                      <a:pt x="1" y="4514"/>
                    </a:cubicBezTo>
                    <a:lnTo>
                      <a:pt x="305" y="6003"/>
                    </a:lnTo>
                    <a:cubicBezTo>
                      <a:pt x="1368" y="7401"/>
                      <a:pt x="2432" y="8860"/>
                      <a:pt x="3496" y="10258"/>
                    </a:cubicBezTo>
                    <a:cubicBezTo>
                      <a:pt x="4074" y="11018"/>
                      <a:pt x="4681" y="11809"/>
                      <a:pt x="5563" y="12234"/>
                    </a:cubicBezTo>
                    <a:cubicBezTo>
                      <a:pt x="5930" y="12397"/>
                      <a:pt x="6329" y="12475"/>
                      <a:pt x="6727" y="12475"/>
                    </a:cubicBezTo>
                    <a:cubicBezTo>
                      <a:pt x="7514" y="12475"/>
                      <a:pt x="8301" y="12171"/>
                      <a:pt x="8846" y="11626"/>
                    </a:cubicBezTo>
                    <a:cubicBezTo>
                      <a:pt x="9241" y="11201"/>
                      <a:pt x="9545" y="10654"/>
                      <a:pt x="10001" y="10350"/>
                    </a:cubicBezTo>
                    <a:cubicBezTo>
                      <a:pt x="10305" y="10167"/>
                      <a:pt x="10639" y="10046"/>
                      <a:pt x="10943" y="9863"/>
                    </a:cubicBezTo>
                    <a:cubicBezTo>
                      <a:pt x="11490" y="9529"/>
                      <a:pt x="11794" y="8982"/>
                      <a:pt x="11976" y="8374"/>
                    </a:cubicBezTo>
                    <a:cubicBezTo>
                      <a:pt x="12159" y="7827"/>
                      <a:pt x="12159" y="7158"/>
                      <a:pt x="12189" y="6550"/>
                    </a:cubicBezTo>
                    <a:cubicBezTo>
                      <a:pt x="12280" y="6064"/>
                      <a:pt x="12311" y="5547"/>
                      <a:pt x="12189" y="5000"/>
                    </a:cubicBezTo>
                    <a:cubicBezTo>
                      <a:pt x="12128" y="4483"/>
                      <a:pt x="11885" y="3997"/>
                      <a:pt x="11490" y="3602"/>
                    </a:cubicBezTo>
                    <a:cubicBezTo>
                      <a:pt x="10973" y="3176"/>
                      <a:pt x="10274" y="2994"/>
                      <a:pt x="9910" y="2477"/>
                    </a:cubicBezTo>
                    <a:cubicBezTo>
                      <a:pt x="9697" y="2082"/>
                      <a:pt x="9666" y="1626"/>
                      <a:pt x="9454" y="1201"/>
                    </a:cubicBezTo>
                    <a:cubicBezTo>
                      <a:pt x="9210" y="593"/>
                      <a:pt x="8542" y="228"/>
                      <a:pt x="7903" y="76"/>
                    </a:cubicBezTo>
                    <a:cubicBezTo>
                      <a:pt x="7685" y="24"/>
                      <a:pt x="7460" y="0"/>
                      <a:pt x="7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7"/>
              <p:cNvSpPr/>
              <p:nvPr/>
            </p:nvSpPr>
            <p:spPr>
              <a:xfrm>
                <a:off x="489525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6314" y="1"/>
                    </a:moveTo>
                    <a:cubicBezTo>
                      <a:pt x="6036" y="1"/>
                      <a:pt x="5755" y="24"/>
                      <a:pt x="5472" y="75"/>
                    </a:cubicBezTo>
                    <a:cubicBezTo>
                      <a:pt x="4651" y="227"/>
                      <a:pt x="3861" y="713"/>
                      <a:pt x="3496" y="1473"/>
                    </a:cubicBezTo>
                    <a:cubicBezTo>
                      <a:pt x="3283" y="1960"/>
                      <a:pt x="3253" y="2568"/>
                      <a:pt x="2949" y="3024"/>
                    </a:cubicBezTo>
                    <a:cubicBezTo>
                      <a:pt x="2493" y="3723"/>
                      <a:pt x="1612" y="3935"/>
                      <a:pt x="1004" y="4483"/>
                    </a:cubicBezTo>
                    <a:cubicBezTo>
                      <a:pt x="517" y="4938"/>
                      <a:pt x="244" y="5577"/>
                      <a:pt x="122" y="6215"/>
                    </a:cubicBezTo>
                    <a:cubicBezTo>
                      <a:pt x="1" y="6884"/>
                      <a:pt x="61" y="7522"/>
                      <a:pt x="31" y="8191"/>
                    </a:cubicBezTo>
                    <a:cubicBezTo>
                      <a:pt x="92" y="8951"/>
                      <a:pt x="122" y="9741"/>
                      <a:pt x="365" y="10470"/>
                    </a:cubicBezTo>
                    <a:cubicBezTo>
                      <a:pt x="578" y="11200"/>
                      <a:pt x="1004" y="11869"/>
                      <a:pt x="1642" y="12294"/>
                    </a:cubicBezTo>
                    <a:cubicBezTo>
                      <a:pt x="2037" y="12568"/>
                      <a:pt x="2493" y="12689"/>
                      <a:pt x="2858" y="12932"/>
                    </a:cubicBezTo>
                    <a:cubicBezTo>
                      <a:pt x="3466" y="13358"/>
                      <a:pt x="3800" y="13996"/>
                      <a:pt x="4317" y="14543"/>
                    </a:cubicBezTo>
                    <a:cubicBezTo>
                      <a:pt x="5016" y="15243"/>
                      <a:pt x="5991" y="15627"/>
                      <a:pt x="6965" y="15627"/>
                    </a:cubicBezTo>
                    <a:cubicBezTo>
                      <a:pt x="7473" y="15627"/>
                      <a:pt x="7982" y="15522"/>
                      <a:pt x="8451" y="15303"/>
                    </a:cubicBezTo>
                    <a:cubicBezTo>
                      <a:pt x="9514" y="14756"/>
                      <a:pt x="10274" y="13784"/>
                      <a:pt x="11004" y="12841"/>
                    </a:cubicBezTo>
                    <a:cubicBezTo>
                      <a:pt x="12311" y="11078"/>
                      <a:pt x="13648" y="9285"/>
                      <a:pt x="14986" y="7522"/>
                    </a:cubicBezTo>
                    <a:lnTo>
                      <a:pt x="15350" y="5638"/>
                    </a:lnTo>
                    <a:cubicBezTo>
                      <a:pt x="13679" y="2993"/>
                      <a:pt x="11004" y="1048"/>
                      <a:pt x="7964" y="258"/>
                    </a:cubicBezTo>
                    <a:cubicBezTo>
                      <a:pt x="7417" y="95"/>
                      <a:pt x="6870" y="1"/>
                      <a:pt x="63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7"/>
              <p:cNvSpPr/>
              <p:nvPr/>
            </p:nvSpPr>
            <p:spPr>
              <a:xfrm>
                <a:off x="561725" y="5870350"/>
                <a:ext cx="311575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2665" extrusionOk="0">
                    <a:moveTo>
                      <a:pt x="5088" y="0"/>
                    </a:moveTo>
                    <a:cubicBezTo>
                      <a:pt x="4874" y="0"/>
                      <a:pt x="4657" y="18"/>
                      <a:pt x="4438" y="56"/>
                    </a:cubicBezTo>
                    <a:cubicBezTo>
                      <a:pt x="3769" y="177"/>
                      <a:pt x="3131" y="603"/>
                      <a:pt x="2857" y="1211"/>
                    </a:cubicBezTo>
                    <a:cubicBezTo>
                      <a:pt x="2675" y="1606"/>
                      <a:pt x="2645" y="2062"/>
                      <a:pt x="2401" y="2457"/>
                    </a:cubicBezTo>
                    <a:cubicBezTo>
                      <a:pt x="2067" y="3035"/>
                      <a:pt x="1338" y="3186"/>
                      <a:pt x="851" y="3642"/>
                    </a:cubicBezTo>
                    <a:cubicBezTo>
                      <a:pt x="426" y="3977"/>
                      <a:pt x="183" y="4524"/>
                      <a:pt x="122" y="5041"/>
                    </a:cubicBezTo>
                    <a:cubicBezTo>
                      <a:pt x="0" y="5588"/>
                      <a:pt x="61" y="6135"/>
                      <a:pt x="91" y="6682"/>
                    </a:cubicBezTo>
                    <a:cubicBezTo>
                      <a:pt x="91" y="7290"/>
                      <a:pt x="122" y="7898"/>
                      <a:pt x="304" y="8506"/>
                    </a:cubicBezTo>
                    <a:cubicBezTo>
                      <a:pt x="456" y="9053"/>
                      <a:pt x="790" y="9630"/>
                      <a:pt x="1338" y="9965"/>
                    </a:cubicBezTo>
                    <a:cubicBezTo>
                      <a:pt x="1642" y="10208"/>
                      <a:pt x="2006" y="10329"/>
                      <a:pt x="2310" y="10512"/>
                    </a:cubicBezTo>
                    <a:cubicBezTo>
                      <a:pt x="2827" y="10846"/>
                      <a:pt x="3070" y="11393"/>
                      <a:pt x="3496" y="11788"/>
                    </a:cubicBezTo>
                    <a:cubicBezTo>
                      <a:pt x="4049" y="12362"/>
                      <a:pt x="4834" y="12665"/>
                      <a:pt x="5616" y="12665"/>
                    </a:cubicBezTo>
                    <a:cubicBezTo>
                      <a:pt x="6036" y="12665"/>
                      <a:pt x="6456" y="12577"/>
                      <a:pt x="6839" y="12396"/>
                    </a:cubicBezTo>
                    <a:cubicBezTo>
                      <a:pt x="7751" y="12032"/>
                      <a:pt x="8359" y="11181"/>
                      <a:pt x="8936" y="10421"/>
                    </a:cubicBezTo>
                    <a:cubicBezTo>
                      <a:pt x="10000" y="8992"/>
                      <a:pt x="11095" y="7533"/>
                      <a:pt x="12158" y="6104"/>
                    </a:cubicBezTo>
                    <a:lnTo>
                      <a:pt x="12462" y="4585"/>
                    </a:lnTo>
                    <a:cubicBezTo>
                      <a:pt x="11095" y="2457"/>
                      <a:pt x="8906" y="846"/>
                      <a:pt x="6474" y="208"/>
                    </a:cubicBezTo>
                    <a:cubicBezTo>
                      <a:pt x="6016" y="83"/>
                      <a:pt x="5557" y="0"/>
                      <a:pt x="5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7"/>
              <p:cNvSpPr/>
              <p:nvPr/>
            </p:nvSpPr>
            <p:spPr>
              <a:xfrm>
                <a:off x="712925" y="5585525"/>
                <a:ext cx="419500" cy="401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6069" extrusionOk="0">
                    <a:moveTo>
                      <a:pt x="10237" y="0"/>
                    </a:moveTo>
                    <a:cubicBezTo>
                      <a:pt x="8954" y="0"/>
                      <a:pt x="7693" y="317"/>
                      <a:pt x="6627" y="1023"/>
                    </a:cubicBezTo>
                    <a:cubicBezTo>
                      <a:pt x="6262" y="1236"/>
                      <a:pt x="5928" y="1509"/>
                      <a:pt x="5776" y="1874"/>
                    </a:cubicBezTo>
                    <a:cubicBezTo>
                      <a:pt x="5629" y="2194"/>
                      <a:pt x="5600" y="2553"/>
                      <a:pt x="5740" y="2840"/>
                    </a:cubicBezTo>
                    <a:lnTo>
                      <a:pt x="5740" y="2840"/>
                    </a:lnTo>
                    <a:cubicBezTo>
                      <a:pt x="5237" y="2172"/>
                      <a:pt x="4385" y="1831"/>
                      <a:pt x="3528" y="1831"/>
                    </a:cubicBezTo>
                    <a:cubicBezTo>
                      <a:pt x="3030" y="1831"/>
                      <a:pt x="2531" y="1946"/>
                      <a:pt x="2098" y="2178"/>
                    </a:cubicBezTo>
                    <a:cubicBezTo>
                      <a:pt x="822" y="2877"/>
                      <a:pt x="153" y="4306"/>
                      <a:pt x="62" y="5734"/>
                    </a:cubicBezTo>
                    <a:cubicBezTo>
                      <a:pt x="1" y="7133"/>
                      <a:pt x="487" y="8531"/>
                      <a:pt x="1186" y="9777"/>
                    </a:cubicBezTo>
                    <a:cubicBezTo>
                      <a:pt x="2463" y="12269"/>
                      <a:pt x="4439" y="14336"/>
                      <a:pt x="6840" y="15795"/>
                    </a:cubicBezTo>
                    <a:lnTo>
                      <a:pt x="9758" y="16069"/>
                    </a:lnTo>
                    <a:cubicBezTo>
                      <a:pt x="10943" y="14124"/>
                      <a:pt x="12646" y="12604"/>
                      <a:pt x="14105" y="10902"/>
                    </a:cubicBezTo>
                    <a:cubicBezTo>
                      <a:pt x="15533" y="9139"/>
                      <a:pt x="16779" y="7041"/>
                      <a:pt x="16719" y="4823"/>
                    </a:cubicBezTo>
                    <a:cubicBezTo>
                      <a:pt x="16658" y="4002"/>
                      <a:pt x="16445" y="3212"/>
                      <a:pt x="15989" y="2543"/>
                    </a:cubicBezTo>
                    <a:cubicBezTo>
                      <a:pt x="15472" y="1722"/>
                      <a:pt x="14621" y="1205"/>
                      <a:pt x="13770" y="780"/>
                    </a:cubicBezTo>
                    <a:cubicBezTo>
                      <a:pt x="12667" y="280"/>
                      <a:pt x="11442" y="0"/>
                      <a:pt x="102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>
                <a:off x="756250" y="5671575"/>
                <a:ext cx="329825" cy="31492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597" extrusionOk="0">
                    <a:moveTo>
                      <a:pt x="8134" y="0"/>
                    </a:moveTo>
                    <a:cubicBezTo>
                      <a:pt x="7116" y="0"/>
                      <a:pt x="6113" y="249"/>
                      <a:pt x="5259" y="803"/>
                    </a:cubicBezTo>
                    <a:cubicBezTo>
                      <a:pt x="4985" y="985"/>
                      <a:pt x="4742" y="1168"/>
                      <a:pt x="4560" y="1472"/>
                    </a:cubicBezTo>
                    <a:cubicBezTo>
                      <a:pt x="4427" y="1737"/>
                      <a:pt x="4410" y="2027"/>
                      <a:pt x="4550" y="2278"/>
                    </a:cubicBezTo>
                    <a:lnTo>
                      <a:pt x="4550" y="2278"/>
                    </a:lnTo>
                    <a:cubicBezTo>
                      <a:pt x="4156" y="1728"/>
                      <a:pt x="3467" y="1435"/>
                      <a:pt x="2769" y="1435"/>
                    </a:cubicBezTo>
                    <a:cubicBezTo>
                      <a:pt x="2379" y="1435"/>
                      <a:pt x="1987" y="1526"/>
                      <a:pt x="1642" y="1715"/>
                    </a:cubicBezTo>
                    <a:cubicBezTo>
                      <a:pt x="669" y="2232"/>
                      <a:pt x="122" y="3387"/>
                      <a:pt x="61" y="4481"/>
                    </a:cubicBezTo>
                    <a:cubicBezTo>
                      <a:pt x="0" y="5575"/>
                      <a:pt x="396" y="6669"/>
                      <a:pt x="882" y="7672"/>
                    </a:cubicBezTo>
                    <a:cubicBezTo>
                      <a:pt x="1915" y="9618"/>
                      <a:pt x="3466" y="11289"/>
                      <a:pt x="5320" y="12384"/>
                    </a:cubicBezTo>
                    <a:lnTo>
                      <a:pt x="7660" y="12596"/>
                    </a:lnTo>
                    <a:cubicBezTo>
                      <a:pt x="8572" y="11077"/>
                      <a:pt x="9940" y="9861"/>
                      <a:pt x="11064" y="8493"/>
                    </a:cubicBezTo>
                    <a:cubicBezTo>
                      <a:pt x="12220" y="7125"/>
                      <a:pt x="13192" y="5514"/>
                      <a:pt x="13131" y="3721"/>
                    </a:cubicBezTo>
                    <a:cubicBezTo>
                      <a:pt x="13162" y="3113"/>
                      <a:pt x="13010" y="2475"/>
                      <a:pt x="12675" y="1958"/>
                    </a:cubicBezTo>
                    <a:cubicBezTo>
                      <a:pt x="12250" y="1320"/>
                      <a:pt x="11581" y="894"/>
                      <a:pt x="10882" y="590"/>
                    </a:cubicBezTo>
                    <a:cubicBezTo>
                      <a:pt x="10022" y="211"/>
                      <a:pt x="9072" y="0"/>
                      <a:pt x="8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7"/>
              <p:cNvSpPr/>
              <p:nvPr/>
            </p:nvSpPr>
            <p:spPr>
              <a:xfrm>
                <a:off x="712175" y="6012300"/>
                <a:ext cx="419475" cy="40175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070" extrusionOk="0">
                    <a:moveTo>
                      <a:pt x="7022" y="1"/>
                    </a:moveTo>
                    <a:cubicBezTo>
                      <a:pt x="5836" y="1946"/>
                      <a:pt x="4134" y="3466"/>
                      <a:pt x="2706" y="5168"/>
                    </a:cubicBezTo>
                    <a:cubicBezTo>
                      <a:pt x="1247" y="6931"/>
                      <a:pt x="1" y="9028"/>
                      <a:pt x="61" y="11247"/>
                    </a:cubicBezTo>
                    <a:cubicBezTo>
                      <a:pt x="152" y="12068"/>
                      <a:pt x="335" y="12858"/>
                      <a:pt x="791" y="13527"/>
                    </a:cubicBezTo>
                    <a:cubicBezTo>
                      <a:pt x="1338" y="14348"/>
                      <a:pt x="2159" y="14864"/>
                      <a:pt x="3040" y="15290"/>
                    </a:cubicBezTo>
                    <a:cubicBezTo>
                      <a:pt x="4144" y="15790"/>
                      <a:pt x="5361" y="16070"/>
                      <a:pt x="6562" y="16070"/>
                    </a:cubicBezTo>
                    <a:cubicBezTo>
                      <a:pt x="7841" y="16070"/>
                      <a:pt x="9101" y="15752"/>
                      <a:pt x="10183" y="15047"/>
                    </a:cubicBezTo>
                    <a:cubicBezTo>
                      <a:pt x="10517" y="14834"/>
                      <a:pt x="10852" y="14560"/>
                      <a:pt x="11004" y="14196"/>
                    </a:cubicBezTo>
                    <a:cubicBezTo>
                      <a:pt x="11176" y="13876"/>
                      <a:pt x="11209" y="13517"/>
                      <a:pt x="11070" y="13230"/>
                    </a:cubicBezTo>
                    <a:lnTo>
                      <a:pt x="11070" y="13230"/>
                    </a:lnTo>
                    <a:cubicBezTo>
                      <a:pt x="11571" y="13898"/>
                      <a:pt x="12412" y="14239"/>
                      <a:pt x="13269" y="14239"/>
                    </a:cubicBezTo>
                    <a:cubicBezTo>
                      <a:pt x="13766" y="14239"/>
                      <a:pt x="14268" y="14124"/>
                      <a:pt x="14712" y="13892"/>
                    </a:cubicBezTo>
                    <a:cubicBezTo>
                      <a:pt x="15958" y="13193"/>
                      <a:pt x="16627" y="11734"/>
                      <a:pt x="16718" y="10335"/>
                    </a:cubicBezTo>
                    <a:cubicBezTo>
                      <a:pt x="16779" y="8937"/>
                      <a:pt x="16293" y="7539"/>
                      <a:pt x="15624" y="6293"/>
                    </a:cubicBezTo>
                    <a:cubicBezTo>
                      <a:pt x="14317" y="3800"/>
                      <a:pt x="12341" y="1733"/>
                      <a:pt x="9940" y="274"/>
                    </a:cubicBezTo>
                    <a:lnTo>
                      <a:pt x="70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7"/>
              <p:cNvSpPr/>
              <p:nvPr/>
            </p:nvSpPr>
            <p:spPr>
              <a:xfrm>
                <a:off x="769925" y="6013825"/>
                <a:ext cx="3039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1575" extrusionOk="0">
                    <a:moveTo>
                      <a:pt x="5107" y="1"/>
                    </a:moveTo>
                    <a:cubicBezTo>
                      <a:pt x="4256" y="1399"/>
                      <a:pt x="3010" y="2493"/>
                      <a:pt x="1946" y="3739"/>
                    </a:cubicBezTo>
                    <a:cubicBezTo>
                      <a:pt x="882" y="5016"/>
                      <a:pt x="1" y="6536"/>
                      <a:pt x="31" y="8147"/>
                    </a:cubicBezTo>
                    <a:cubicBezTo>
                      <a:pt x="92" y="8694"/>
                      <a:pt x="244" y="9271"/>
                      <a:pt x="578" y="9758"/>
                    </a:cubicBezTo>
                    <a:cubicBezTo>
                      <a:pt x="943" y="10335"/>
                      <a:pt x="1551" y="10730"/>
                      <a:pt x="2219" y="11004"/>
                    </a:cubicBezTo>
                    <a:cubicBezTo>
                      <a:pt x="3011" y="11362"/>
                      <a:pt x="3913" y="11574"/>
                      <a:pt x="4802" y="11574"/>
                    </a:cubicBezTo>
                    <a:cubicBezTo>
                      <a:pt x="5722" y="11574"/>
                      <a:pt x="6629" y="11347"/>
                      <a:pt x="7387" y="10822"/>
                    </a:cubicBezTo>
                    <a:cubicBezTo>
                      <a:pt x="7630" y="10670"/>
                      <a:pt x="7873" y="10487"/>
                      <a:pt x="7995" y="10214"/>
                    </a:cubicBezTo>
                    <a:cubicBezTo>
                      <a:pt x="8072" y="9981"/>
                      <a:pt x="8128" y="9704"/>
                      <a:pt x="8012" y="9477"/>
                    </a:cubicBezTo>
                    <a:lnTo>
                      <a:pt x="8012" y="9477"/>
                    </a:lnTo>
                    <a:cubicBezTo>
                      <a:pt x="8381" y="9974"/>
                      <a:pt x="8999" y="10225"/>
                      <a:pt x="9623" y="10225"/>
                    </a:cubicBezTo>
                    <a:cubicBezTo>
                      <a:pt x="9985" y="10225"/>
                      <a:pt x="10350" y="10141"/>
                      <a:pt x="10669" y="9970"/>
                    </a:cubicBezTo>
                    <a:cubicBezTo>
                      <a:pt x="11581" y="9484"/>
                      <a:pt x="12098" y="8451"/>
                      <a:pt x="12128" y="7448"/>
                    </a:cubicBezTo>
                    <a:cubicBezTo>
                      <a:pt x="12159" y="6414"/>
                      <a:pt x="11825" y="5381"/>
                      <a:pt x="11338" y="4499"/>
                    </a:cubicBezTo>
                    <a:cubicBezTo>
                      <a:pt x="10366" y="2736"/>
                      <a:pt x="8937" y="1217"/>
                      <a:pt x="7235" y="183"/>
                    </a:cubicBezTo>
                    <a:lnTo>
                      <a:pt x="5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7"/>
              <p:cNvSpPr/>
              <p:nvPr/>
            </p:nvSpPr>
            <p:spPr>
              <a:xfrm>
                <a:off x="927225" y="5720150"/>
                <a:ext cx="45775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924" extrusionOk="0">
                    <a:moveTo>
                      <a:pt x="1605" y="0"/>
                    </a:moveTo>
                    <a:cubicBezTo>
                      <a:pt x="1535" y="0"/>
                      <a:pt x="1471" y="34"/>
                      <a:pt x="1459" y="106"/>
                    </a:cubicBezTo>
                    <a:cubicBezTo>
                      <a:pt x="760" y="3602"/>
                      <a:pt x="335" y="7128"/>
                      <a:pt x="0" y="10714"/>
                    </a:cubicBezTo>
                    <a:cubicBezTo>
                      <a:pt x="32" y="10855"/>
                      <a:pt x="136" y="10923"/>
                      <a:pt x="229" y="10923"/>
                    </a:cubicBezTo>
                    <a:cubicBezTo>
                      <a:pt x="317" y="10923"/>
                      <a:pt x="396" y="10863"/>
                      <a:pt x="396" y="10745"/>
                    </a:cubicBezTo>
                    <a:cubicBezTo>
                      <a:pt x="669" y="7219"/>
                      <a:pt x="1156" y="3723"/>
                      <a:pt x="1794" y="228"/>
                    </a:cubicBezTo>
                    <a:cubicBezTo>
                      <a:pt x="1831" y="81"/>
                      <a:pt x="1711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>
                <a:off x="588350" y="5683275"/>
                <a:ext cx="723125" cy="642125"/>
              </a:xfrm>
              <a:custGeom>
                <a:avLst/>
                <a:gdLst/>
                <a:ahLst/>
                <a:cxnLst/>
                <a:rect l="l" t="t" r="r" b="b"/>
                <a:pathLst>
                  <a:path w="28925" h="25685" extrusionOk="0">
                    <a:moveTo>
                      <a:pt x="12537" y="1"/>
                    </a:moveTo>
                    <a:cubicBezTo>
                      <a:pt x="12454" y="1"/>
                      <a:pt x="12370" y="61"/>
                      <a:pt x="12370" y="183"/>
                    </a:cubicBezTo>
                    <a:cubicBezTo>
                      <a:pt x="12309" y="3527"/>
                      <a:pt x="12522" y="6809"/>
                      <a:pt x="12917" y="10183"/>
                    </a:cubicBezTo>
                    <a:cubicBezTo>
                      <a:pt x="13008" y="10943"/>
                      <a:pt x="13130" y="11703"/>
                      <a:pt x="13221" y="12402"/>
                    </a:cubicBezTo>
                    <a:cubicBezTo>
                      <a:pt x="12005" y="9332"/>
                      <a:pt x="11093" y="6171"/>
                      <a:pt x="10546" y="2919"/>
                    </a:cubicBezTo>
                    <a:cubicBezTo>
                      <a:pt x="10523" y="2824"/>
                      <a:pt x="10457" y="2784"/>
                      <a:pt x="10388" y="2784"/>
                    </a:cubicBezTo>
                    <a:cubicBezTo>
                      <a:pt x="10280" y="2784"/>
                      <a:pt x="10163" y="2880"/>
                      <a:pt x="10182" y="3010"/>
                    </a:cubicBezTo>
                    <a:cubicBezTo>
                      <a:pt x="10729" y="6049"/>
                      <a:pt x="11549" y="9028"/>
                      <a:pt x="12674" y="11916"/>
                    </a:cubicBezTo>
                    <a:cubicBezTo>
                      <a:pt x="12674" y="11916"/>
                      <a:pt x="12613" y="11916"/>
                      <a:pt x="12613" y="11885"/>
                    </a:cubicBezTo>
                    <a:cubicBezTo>
                      <a:pt x="11033" y="9849"/>
                      <a:pt x="9726" y="7630"/>
                      <a:pt x="8783" y="5259"/>
                    </a:cubicBezTo>
                    <a:cubicBezTo>
                      <a:pt x="8479" y="4530"/>
                      <a:pt x="8267" y="3830"/>
                      <a:pt x="7993" y="3101"/>
                    </a:cubicBezTo>
                    <a:cubicBezTo>
                      <a:pt x="7958" y="3008"/>
                      <a:pt x="7888" y="2968"/>
                      <a:pt x="7819" y="2968"/>
                    </a:cubicBezTo>
                    <a:cubicBezTo>
                      <a:pt x="7709" y="2968"/>
                      <a:pt x="7602" y="3072"/>
                      <a:pt x="7659" y="3223"/>
                    </a:cubicBezTo>
                    <a:cubicBezTo>
                      <a:pt x="8479" y="5837"/>
                      <a:pt x="9665" y="8329"/>
                      <a:pt x="11215" y="10609"/>
                    </a:cubicBezTo>
                    <a:cubicBezTo>
                      <a:pt x="11367" y="10852"/>
                      <a:pt x="11549" y="11125"/>
                      <a:pt x="11762" y="11338"/>
                    </a:cubicBezTo>
                    <a:cubicBezTo>
                      <a:pt x="9543" y="10001"/>
                      <a:pt x="7051" y="9211"/>
                      <a:pt x="4467" y="8998"/>
                    </a:cubicBezTo>
                    <a:cubicBezTo>
                      <a:pt x="3908" y="8940"/>
                      <a:pt x="3362" y="8919"/>
                      <a:pt x="2820" y="8919"/>
                    </a:cubicBezTo>
                    <a:cubicBezTo>
                      <a:pt x="2507" y="8919"/>
                      <a:pt x="2195" y="8926"/>
                      <a:pt x="1884" y="8937"/>
                    </a:cubicBezTo>
                    <a:cubicBezTo>
                      <a:pt x="1649" y="8937"/>
                      <a:pt x="1641" y="9303"/>
                      <a:pt x="1858" y="9303"/>
                    </a:cubicBezTo>
                    <a:cubicBezTo>
                      <a:pt x="1866" y="9303"/>
                      <a:pt x="1875" y="9303"/>
                      <a:pt x="1884" y="9302"/>
                    </a:cubicBezTo>
                    <a:cubicBezTo>
                      <a:pt x="2249" y="9276"/>
                      <a:pt x="2616" y="9263"/>
                      <a:pt x="2983" y="9263"/>
                    </a:cubicBezTo>
                    <a:cubicBezTo>
                      <a:pt x="5603" y="9263"/>
                      <a:pt x="8230" y="9918"/>
                      <a:pt x="10577" y="11065"/>
                    </a:cubicBezTo>
                    <a:cubicBezTo>
                      <a:pt x="11154" y="11369"/>
                      <a:pt x="11701" y="11733"/>
                      <a:pt x="12279" y="12068"/>
                    </a:cubicBezTo>
                    <a:cubicBezTo>
                      <a:pt x="12248" y="12068"/>
                      <a:pt x="12248" y="12068"/>
                      <a:pt x="12218" y="12098"/>
                    </a:cubicBezTo>
                    <a:cubicBezTo>
                      <a:pt x="12218" y="12098"/>
                      <a:pt x="12157" y="12098"/>
                      <a:pt x="12157" y="12159"/>
                    </a:cubicBezTo>
                    <a:cubicBezTo>
                      <a:pt x="9391" y="11338"/>
                      <a:pt x="6595" y="10761"/>
                      <a:pt x="3738" y="10548"/>
                    </a:cubicBezTo>
                    <a:cubicBezTo>
                      <a:pt x="2856" y="10487"/>
                      <a:pt x="1944" y="10426"/>
                      <a:pt x="1063" y="10396"/>
                    </a:cubicBezTo>
                    <a:cubicBezTo>
                      <a:pt x="850" y="10396"/>
                      <a:pt x="850" y="10730"/>
                      <a:pt x="1063" y="10730"/>
                    </a:cubicBezTo>
                    <a:cubicBezTo>
                      <a:pt x="4163" y="10821"/>
                      <a:pt x="7233" y="11247"/>
                      <a:pt x="10242" y="12007"/>
                    </a:cubicBezTo>
                    <a:cubicBezTo>
                      <a:pt x="10759" y="12098"/>
                      <a:pt x="11306" y="12250"/>
                      <a:pt x="11823" y="12402"/>
                    </a:cubicBezTo>
                    <a:cubicBezTo>
                      <a:pt x="8905" y="12463"/>
                      <a:pt x="5987" y="12615"/>
                      <a:pt x="3039" y="12858"/>
                    </a:cubicBezTo>
                    <a:cubicBezTo>
                      <a:pt x="2096" y="12949"/>
                      <a:pt x="1154" y="13010"/>
                      <a:pt x="242" y="13132"/>
                    </a:cubicBezTo>
                    <a:cubicBezTo>
                      <a:pt x="18" y="13160"/>
                      <a:pt x="0" y="13473"/>
                      <a:pt x="191" y="13473"/>
                    </a:cubicBezTo>
                    <a:cubicBezTo>
                      <a:pt x="206" y="13473"/>
                      <a:pt x="224" y="13471"/>
                      <a:pt x="242" y="13466"/>
                    </a:cubicBezTo>
                    <a:cubicBezTo>
                      <a:pt x="3555" y="13132"/>
                      <a:pt x="6838" y="12919"/>
                      <a:pt x="10151" y="12797"/>
                    </a:cubicBezTo>
                    <a:cubicBezTo>
                      <a:pt x="10577" y="12797"/>
                      <a:pt x="11002" y="12797"/>
                      <a:pt x="11367" y="12736"/>
                    </a:cubicBezTo>
                    <a:lnTo>
                      <a:pt x="11367" y="12736"/>
                    </a:lnTo>
                    <a:cubicBezTo>
                      <a:pt x="8662" y="13496"/>
                      <a:pt x="6169" y="14894"/>
                      <a:pt x="3555" y="15898"/>
                    </a:cubicBezTo>
                    <a:cubicBezTo>
                      <a:pt x="2674" y="16232"/>
                      <a:pt x="1762" y="16536"/>
                      <a:pt x="850" y="16749"/>
                    </a:cubicBezTo>
                    <a:cubicBezTo>
                      <a:pt x="632" y="16776"/>
                      <a:pt x="707" y="17097"/>
                      <a:pt x="901" y="17097"/>
                    </a:cubicBezTo>
                    <a:cubicBezTo>
                      <a:pt x="923" y="17097"/>
                      <a:pt x="947" y="17092"/>
                      <a:pt x="972" y="17083"/>
                    </a:cubicBezTo>
                    <a:cubicBezTo>
                      <a:pt x="4194" y="16293"/>
                      <a:pt x="7081" y="14560"/>
                      <a:pt x="10182" y="13466"/>
                    </a:cubicBezTo>
                    <a:cubicBezTo>
                      <a:pt x="10394" y="13405"/>
                      <a:pt x="10577" y="13344"/>
                      <a:pt x="10759" y="13284"/>
                    </a:cubicBezTo>
                    <a:lnTo>
                      <a:pt x="10759" y="13284"/>
                    </a:lnTo>
                    <a:cubicBezTo>
                      <a:pt x="9057" y="14712"/>
                      <a:pt x="7264" y="16080"/>
                      <a:pt x="5440" y="17357"/>
                    </a:cubicBezTo>
                    <a:cubicBezTo>
                      <a:pt x="4802" y="17812"/>
                      <a:pt x="4102" y="18268"/>
                      <a:pt x="3434" y="18724"/>
                    </a:cubicBezTo>
                    <a:cubicBezTo>
                      <a:pt x="3282" y="18800"/>
                      <a:pt x="3383" y="19065"/>
                      <a:pt x="3525" y="19065"/>
                    </a:cubicBezTo>
                    <a:cubicBezTo>
                      <a:pt x="3555" y="19065"/>
                      <a:pt x="3585" y="19054"/>
                      <a:pt x="3616" y="19028"/>
                    </a:cubicBezTo>
                    <a:cubicBezTo>
                      <a:pt x="6017" y="17417"/>
                      <a:pt x="8327" y="15715"/>
                      <a:pt x="10577" y="13891"/>
                    </a:cubicBezTo>
                    <a:cubicBezTo>
                      <a:pt x="10911" y="13587"/>
                      <a:pt x="11245" y="13314"/>
                      <a:pt x="11610" y="13010"/>
                    </a:cubicBezTo>
                    <a:cubicBezTo>
                      <a:pt x="11975" y="12888"/>
                      <a:pt x="12370" y="12828"/>
                      <a:pt x="12735" y="12736"/>
                    </a:cubicBezTo>
                    <a:lnTo>
                      <a:pt x="12735" y="12736"/>
                    </a:lnTo>
                    <a:cubicBezTo>
                      <a:pt x="11063" y="15898"/>
                      <a:pt x="9391" y="19089"/>
                      <a:pt x="8571" y="22585"/>
                    </a:cubicBezTo>
                    <a:cubicBezTo>
                      <a:pt x="8327" y="23527"/>
                      <a:pt x="8175" y="24530"/>
                      <a:pt x="8115" y="25503"/>
                    </a:cubicBezTo>
                    <a:cubicBezTo>
                      <a:pt x="8084" y="25624"/>
                      <a:pt x="8168" y="25685"/>
                      <a:pt x="8259" y="25685"/>
                    </a:cubicBezTo>
                    <a:cubicBezTo>
                      <a:pt x="8350" y="25685"/>
                      <a:pt x="8449" y="25624"/>
                      <a:pt x="8449" y="25503"/>
                    </a:cubicBezTo>
                    <a:cubicBezTo>
                      <a:pt x="8753" y="21977"/>
                      <a:pt x="10121" y="18664"/>
                      <a:pt x="11671" y="15563"/>
                    </a:cubicBezTo>
                    <a:lnTo>
                      <a:pt x="13039" y="12949"/>
                    </a:lnTo>
                    <a:lnTo>
                      <a:pt x="13039" y="12949"/>
                    </a:lnTo>
                    <a:cubicBezTo>
                      <a:pt x="12583" y="16536"/>
                      <a:pt x="12127" y="20153"/>
                      <a:pt x="11671" y="23800"/>
                    </a:cubicBezTo>
                    <a:cubicBezTo>
                      <a:pt x="11656" y="23922"/>
                      <a:pt x="11739" y="23983"/>
                      <a:pt x="11827" y="23983"/>
                    </a:cubicBezTo>
                    <a:cubicBezTo>
                      <a:pt x="11914" y="23983"/>
                      <a:pt x="12005" y="23922"/>
                      <a:pt x="12005" y="23800"/>
                    </a:cubicBezTo>
                    <a:cubicBezTo>
                      <a:pt x="12461" y="20214"/>
                      <a:pt x="12917" y="16627"/>
                      <a:pt x="13343" y="13010"/>
                    </a:cubicBezTo>
                    <a:lnTo>
                      <a:pt x="13464" y="13010"/>
                    </a:lnTo>
                    <a:cubicBezTo>
                      <a:pt x="13525" y="16262"/>
                      <a:pt x="13434" y="19515"/>
                      <a:pt x="13130" y="22737"/>
                    </a:cubicBezTo>
                    <a:cubicBezTo>
                      <a:pt x="13100" y="22858"/>
                      <a:pt x="13183" y="22919"/>
                      <a:pt x="13274" y="22919"/>
                    </a:cubicBezTo>
                    <a:cubicBezTo>
                      <a:pt x="13366" y="22919"/>
                      <a:pt x="13464" y="22858"/>
                      <a:pt x="13464" y="22737"/>
                    </a:cubicBezTo>
                    <a:cubicBezTo>
                      <a:pt x="13768" y="19606"/>
                      <a:pt x="13890" y="16414"/>
                      <a:pt x="13799" y="13253"/>
                    </a:cubicBezTo>
                    <a:lnTo>
                      <a:pt x="13799" y="13253"/>
                    </a:lnTo>
                    <a:cubicBezTo>
                      <a:pt x="14650" y="15989"/>
                      <a:pt x="15258" y="18755"/>
                      <a:pt x="15592" y="21582"/>
                    </a:cubicBezTo>
                    <a:cubicBezTo>
                      <a:pt x="15714" y="22402"/>
                      <a:pt x="15774" y="23253"/>
                      <a:pt x="15866" y="24074"/>
                    </a:cubicBezTo>
                    <a:cubicBezTo>
                      <a:pt x="15866" y="24196"/>
                      <a:pt x="15957" y="24256"/>
                      <a:pt x="16044" y="24256"/>
                    </a:cubicBezTo>
                    <a:cubicBezTo>
                      <a:pt x="16132" y="24256"/>
                      <a:pt x="16215" y="24196"/>
                      <a:pt x="16200" y="24074"/>
                    </a:cubicBezTo>
                    <a:cubicBezTo>
                      <a:pt x="15926" y="21065"/>
                      <a:pt x="15440" y="18086"/>
                      <a:pt x="14680" y="15138"/>
                    </a:cubicBezTo>
                    <a:cubicBezTo>
                      <a:pt x="14528" y="14591"/>
                      <a:pt x="14376" y="14043"/>
                      <a:pt x="14224" y="13466"/>
                    </a:cubicBezTo>
                    <a:lnTo>
                      <a:pt x="14224" y="13466"/>
                    </a:lnTo>
                    <a:cubicBezTo>
                      <a:pt x="16078" y="16323"/>
                      <a:pt x="17446" y="19484"/>
                      <a:pt x="18236" y="22797"/>
                    </a:cubicBezTo>
                    <a:cubicBezTo>
                      <a:pt x="18259" y="22875"/>
                      <a:pt x="18322" y="22909"/>
                      <a:pt x="18390" y="22909"/>
                    </a:cubicBezTo>
                    <a:cubicBezTo>
                      <a:pt x="18508" y="22909"/>
                      <a:pt x="18640" y="22810"/>
                      <a:pt x="18601" y="22676"/>
                    </a:cubicBezTo>
                    <a:cubicBezTo>
                      <a:pt x="17932" y="20062"/>
                      <a:pt x="16960" y="17539"/>
                      <a:pt x="15653" y="15198"/>
                    </a:cubicBezTo>
                    <a:cubicBezTo>
                      <a:pt x="15440" y="14773"/>
                      <a:pt x="15166" y="14317"/>
                      <a:pt x="14893" y="13891"/>
                    </a:cubicBezTo>
                    <a:lnTo>
                      <a:pt x="14893" y="13891"/>
                    </a:lnTo>
                    <a:cubicBezTo>
                      <a:pt x="16990" y="15381"/>
                      <a:pt x="19209" y="16657"/>
                      <a:pt x="21519" y="17812"/>
                    </a:cubicBezTo>
                    <a:cubicBezTo>
                      <a:pt x="21549" y="17832"/>
                      <a:pt x="21578" y="17841"/>
                      <a:pt x="21606" y="17841"/>
                    </a:cubicBezTo>
                    <a:cubicBezTo>
                      <a:pt x="21751" y="17841"/>
                      <a:pt x="21854" y="17610"/>
                      <a:pt x="21702" y="17508"/>
                    </a:cubicBezTo>
                    <a:cubicBezTo>
                      <a:pt x="19361" y="16323"/>
                      <a:pt x="17112" y="14986"/>
                      <a:pt x="14954" y="13527"/>
                    </a:cubicBezTo>
                    <a:lnTo>
                      <a:pt x="14954" y="13527"/>
                    </a:lnTo>
                    <a:cubicBezTo>
                      <a:pt x="17780" y="14469"/>
                      <a:pt x="20607" y="15381"/>
                      <a:pt x="23464" y="16323"/>
                    </a:cubicBezTo>
                    <a:cubicBezTo>
                      <a:pt x="23488" y="16333"/>
                      <a:pt x="23510" y="16338"/>
                      <a:pt x="23530" y="16338"/>
                    </a:cubicBezTo>
                    <a:cubicBezTo>
                      <a:pt x="23694" y="16338"/>
                      <a:pt x="23745" y="16043"/>
                      <a:pt x="23556" y="15989"/>
                    </a:cubicBezTo>
                    <a:cubicBezTo>
                      <a:pt x="20638" y="15046"/>
                      <a:pt x="17720" y="14043"/>
                      <a:pt x="14802" y="13101"/>
                    </a:cubicBezTo>
                    <a:cubicBezTo>
                      <a:pt x="14914" y="13093"/>
                      <a:pt x="15026" y="13089"/>
                      <a:pt x="15139" y="13089"/>
                    </a:cubicBezTo>
                    <a:cubicBezTo>
                      <a:pt x="16313" y="13089"/>
                      <a:pt x="17525" y="13498"/>
                      <a:pt x="18662" y="13831"/>
                    </a:cubicBezTo>
                    <a:cubicBezTo>
                      <a:pt x="20151" y="14226"/>
                      <a:pt x="21580" y="14682"/>
                      <a:pt x="23039" y="15229"/>
                    </a:cubicBezTo>
                    <a:cubicBezTo>
                      <a:pt x="23057" y="15234"/>
                      <a:pt x="23073" y="15236"/>
                      <a:pt x="23089" y="15236"/>
                    </a:cubicBezTo>
                    <a:cubicBezTo>
                      <a:pt x="23265" y="15236"/>
                      <a:pt x="23328" y="14950"/>
                      <a:pt x="23161" y="14894"/>
                    </a:cubicBezTo>
                    <a:cubicBezTo>
                      <a:pt x="21641" y="14347"/>
                      <a:pt x="20151" y="13861"/>
                      <a:pt x="18601" y="13435"/>
                    </a:cubicBezTo>
                    <a:cubicBezTo>
                      <a:pt x="17629" y="13162"/>
                      <a:pt x="16625" y="12858"/>
                      <a:pt x="15592" y="12767"/>
                    </a:cubicBezTo>
                    <a:cubicBezTo>
                      <a:pt x="17433" y="12350"/>
                      <a:pt x="19314" y="12142"/>
                      <a:pt x="21200" y="12142"/>
                    </a:cubicBezTo>
                    <a:cubicBezTo>
                      <a:pt x="22615" y="12142"/>
                      <a:pt x="24033" y="12259"/>
                      <a:pt x="25440" y="12493"/>
                    </a:cubicBezTo>
                    <a:cubicBezTo>
                      <a:pt x="26504" y="12676"/>
                      <a:pt x="27568" y="12919"/>
                      <a:pt x="28571" y="13223"/>
                    </a:cubicBezTo>
                    <a:cubicBezTo>
                      <a:pt x="28623" y="13249"/>
                      <a:pt x="28668" y="13259"/>
                      <a:pt x="28707" y="13259"/>
                    </a:cubicBezTo>
                    <a:cubicBezTo>
                      <a:pt x="28896" y="13259"/>
                      <a:pt x="28925" y="13000"/>
                      <a:pt x="28723" y="12949"/>
                    </a:cubicBezTo>
                    <a:cubicBezTo>
                      <a:pt x="26301" y="12228"/>
                      <a:pt x="23773" y="11864"/>
                      <a:pt x="21244" y="11864"/>
                    </a:cubicBezTo>
                    <a:cubicBezTo>
                      <a:pt x="19933" y="11864"/>
                      <a:pt x="18622" y="11962"/>
                      <a:pt x="17325" y="12159"/>
                    </a:cubicBezTo>
                    <a:cubicBezTo>
                      <a:pt x="16565" y="12250"/>
                      <a:pt x="15805" y="12402"/>
                      <a:pt x="15045" y="12615"/>
                    </a:cubicBezTo>
                    <a:cubicBezTo>
                      <a:pt x="17446" y="11521"/>
                      <a:pt x="20030" y="10882"/>
                      <a:pt x="22644" y="10700"/>
                    </a:cubicBezTo>
                    <a:cubicBezTo>
                      <a:pt x="22870" y="10700"/>
                      <a:pt x="22886" y="10359"/>
                      <a:pt x="22692" y="10359"/>
                    </a:cubicBezTo>
                    <a:cubicBezTo>
                      <a:pt x="22677" y="10359"/>
                      <a:pt x="22661" y="10361"/>
                      <a:pt x="22644" y="10366"/>
                    </a:cubicBezTo>
                    <a:cubicBezTo>
                      <a:pt x="20182" y="10548"/>
                      <a:pt x="17750" y="11125"/>
                      <a:pt x="15470" y="12068"/>
                    </a:cubicBezTo>
                    <a:cubicBezTo>
                      <a:pt x="17446" y="10730"/>
                      <a:pt x="19604" y="9727"/>
                      <a:pt x="21854" y="9028"/>
                    </a:cubicBezTo>
                    <a:cubicBezTo>
                      <a:pt x="22070" y="8974"/>
                      <a:pt x="21997" y="8679"/>
                      <a:pt x="21808" y="8679"/>
                    </a:cubicBezTo>
                    <a:cubicBezTo>
                      <a:pt x="21784" y="8679"/>
                      <a:pt x="21759" y="8684"/>
                      <a:pt x="21732" y="8694"/>
                    </a:cubicBezTo>
                    <a:cubicBezTo>
                      <a:pt x="19057" y="9514"/>
                      <a:pt x="16534" y="10821"/>
                      <a:pt x="14255" y="12463"/>
                    </a:cubicBezTo>
                    <a:cubicBezTo>
                      <a:pt x="14802" y="9849"/>
                      <a:pt x="15562" y="7356"/>
                      <a:pt x="16625" y="4955"/>
                    </a:cubicBezTo>
                    <a:cubicBezTo>
                      <a:pt x="16929" y="4195"/>
                      <a:pt x="17294" y="3496"/>
                      <a:pt x="17629" y="2767"/>
                    </a:cubicBezTo>
                    <a:cubicBezTo>
                      <a:pt x="17714" y="2639"/>
                      <a:pt x="17589" y="2495"/>
                      <a:pt x="17465" y="2495"/>
                    </a:cubicBezTo>
                    <a:cubicBezTo>
                      <a:pt x="17413" y="2495"/>
                      <a:pt x="17361" y="2521"/>
                      <a:pt x="17325" y="2584"/>
                    </a:cubicBezTo>
                    <a:cubicBezTo>
                      <a:pt x="16048" y="5107"/>
                      <a:pt x="15014" y="7812"/>
                      <a:pt x="14315" y="10548"/>
                    </a:cubicBezTo>
                    <a:cubicBezTo>
                      <a:pt x="14133" y="11247"/>
                      <a:pt x="13981" y="11916"/>
                      <a:pt x="13890" y="12615"/>
                    </a:cubicBezTo>
                    <a:cubicBezTo>
                      <a:pt x="13768" y="12615"/>
                      <a:pt x="13677" y="12676"/>
                      <a:pt x="13677" y="12797"/>
                    </a:cubicBezTo>
                    <a:lnTo>
                      <a:pt x="13647" y="12797"/>
                    </a:lnTo>
                    <a:cubicBezTo>
                      <a:pt x="13160" y="9545"/>
                      <a:pt x="12856" y="6293"/>
                      <a:pt x="12735" y="2979"/>
                    </a:cubicBezTo>
                    <a:cubicBezTo>
                      <a:pt x="12704" y="2037"/>
                      <a:pt x="12704" y="1125"/>
                      <a:pt x="12704" y="183"/>
                    </a:cubicBezTo>
                    <a:cubicBezTo>
                      <a:pt x="12704" y="61"/>
                      <a:pt x="12621" y="1"/>
                      <a:pt x="12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>
                <a:off x="852750" y="5940125"/>
                <a:ext cx="1421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715" extrusionOk="0">
                    <a:moveTo>
                      <a:pt x="2858" y="0"/>
                    </a:moveTo>
                    <a:cubicBezTo>
                      <a:pt x="1277" y="0"/>
                      <a:pt x="1" y="1277"/>
                      <a:pt x="1" y="2858"/>
                    </a:cubicBezTo>
                    <a:cubicBezTo>
                      <a:pt x="1" y="4438"/>
                      <a:pt x="1277" y="5715"/>
                      <a:pt x="2858" y="5715"/>
                    </a:cubicBezTo>
                    <a:cubicBezTo>
                      <a:pt x="4408" y="5715"/>
                      <a:pt x="5685" y="4438"/>
                      <a:pt x="5685" y="2858"/>
                    </a:cubicBezTo>
                    <a:cubicBezTo>
                      <a:pt x="5685" y="1277"/>
                      <a:pt x="4408" y="0"/>
                      <a:pt x="2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7"/>
              <p:cNvSpPr/>
              <p:nvPr/>
            </p:nvSpPr>
            <p:spPr>
              <a:xfrm>
                <a:off x="867950" y="5955325"/>
                <a:ext cx="1117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4499" extrusionOk="0">
                    <a:moveTo>
                      <a:pt x="2250" y="0"/>
                    </a:moveTo>
                    <a:cubicBezTo>
                      <a:pt x="1004" y="0"/>
                      <a:pt x="1" y="1003"/>
                      <a:pt x="1" y="2250"/>
                    </a:cubicBezTo>
                    <a:cubicBezTo>
                      <a:pt x="1" y="3496"/>
                      <a:pt x="1004" y="4499"/>
                      <a:pt x="2250" y="4499"/>
                    </a:cubicBezTo>
                    <a:cubicBezTo>
                      <a:pt x="3466" y="4499"/>
                      <a:pt x="4469" y="3496"/>
                      <a:pt x="4469" y="2250"/>
                    </a:cubicBezTo>
                    <a:cubicBezTo>
                      <a:pt x="4469" y="1003"/>
                      <a:pt x="3466" y="0"/>
                      <a:pt x="22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1" name="Google Shape;2131;p27"/>
            <p:cNvGrpSpPr/>
            <p:nvPr/>
          </p:nvGrpSpPr>
          <p:grpSpPr>
            <a:xfrm>
              <a:off x="7663847" y="1014175"/>
              <a:ext cx="595271" cy="573686"/>
              <a:chOff x="5582325" y="5643000"/>
              <a:chExt cx="825275" cy="795350"/>
            </a:xfrm>
          </p:grpSpPr>
          <p:sp>
            <p:nvSpPr>
              <p:cNvPr id="2132" name="Google Shape;2132;p27"/>
              <p:cNvSpPr/>
              <p:nvPr/>
            </p:nvSpPr>
            <p:spPr>
              <a:xfrm>
                <a:off x="5634750" y="6061700"/>
                <a:ext cx="348825" cy="29375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1750" extrusionOk="0">
                    <a:moveTo>
                      <a:pt x="11825" y="1"/>
                    </a:moveTo>
                    <a:cubicBezTo>
                      <a:pt x="9553" y="767"/>
                      <a:pt x="7159" y="1139"/>
                      <a:pt x="4730" y="1139"/>
                    </a:cubicBezTo>
                    <a:cubicBezTo>
                      <a:pt x="4461" y="1139"/>
                      <a:pt x="4192" y="1134"/>
                      <a:pt x="3922" y="1125"/>
                    </a:cubicBezTo>
                    <a:cubicBezTo>
                      <a:pt x="3629" y="1107"/>
                      <a:pt x="3327" y="1089"/>
                      <a:pt x="3028" y="1089"/>
                    </a:cubicBezTo>
                    <a:cubicBezTo>
                      <a:pt x="2335" y="1089"/>
                      <a:pt x="1656" y="1187"/>
                      <a:pt x="1126" y="1612"/>
                    </a:cubicBezTo>
                    <a:cubicBezTo>
                      <a:pt x="487" y="2128"/>
                      <a:pt x="274" y="3010"/>
                      <a:pt x="153" y="3861"/>
                    </a:cubicBezTo>
                    <a:cubicBezTo>
                      <a:pt x="1" y="5259"/>
                      <a:pt x="122" y="6688"/>
                      <a:pt x="426" y="8055"/>
                    </a:cubicBezTo>
                    <a:cubicBezTo>
                      <a:pt x="578" y="8724"/>
                      <a:pt x="822" y="9362"/>
                      <a:pt x="1186" y="9849"/>
                    </a:cubicBezTo>
                    <a:cubicBezTo>
                      <a:pt x="1581" y="10396"/>
                      <a:pt x="2189" y="10791"/>
                      <a:pt x="2828" y="10852"/>
                    </a:cubicBezTo>
                    <a:cubicBezTo>
                      <a:pt x="2860" y="10853"/>
                      <a:pt x="2893" y="10854"/>
                      <a:pt x="2925" y="10854"/>
                    </a:cubicBezTo>
                    <a:cubicBezTo>
                      <a:pt x="3347" y="10854"/>
                      <a:pt x="3767" y="10728"/>
                      <a:pt x="4176" y="10728"/>
                    </a:cubicBezTo>
                    <a:cubicBezTo>
                      <a:pt x="4326" y="10728"/>
                      <a:pt x="4475" y="10745"/>
                      <a:pt x="4621" y="10791"/>
                    </a:cubicBezTo>
                    <a:cubicBezTo>
                      <a:pt x="4955" y="10913"/>
                      <a:pt x="5259" y="11156"/>
                      <a:pt x="5563" y="11338"/>
                    </a:cubicBezTo>
                    <a:cubicBezTo>
                      <a:pt x="6047" y="11622"/>
                      <a:pt x="6593" y="11750"/>
                      <a:pt x="7150" y="11750"/>
                    </a:cubicBezTo>
                    <a:cubicBezTo>
                      <a:pt x="8203" y="11750"/>
                      <a:pt x="9297" y="11294"/>
                      <a:pt x="10092" y="10578"/>
                    </a:cubicBezTo>
                    <a:cubicBezTo>
                      <a:pt x="11308" y="9484"/>
                      <a:pt x="11946" y="7903"/>
                      <a:pt x="12402" y="6353"/>
                    </a:cubicBezTo>
                    <a:cubicBezTo>
                      <a:pt x="12858" y="4803"/>
                      <a:pt x="13193" y="3162"/>
                      <a:pt x="13953" y="1703"/>
                    </a:cubicBezTo>
                    <a:lnTo>
                      <a:pt x="118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>
                <a:off x="5700100" y="6061700"/>
                <a:ext cx="28270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9591" extrusionOk="0">
                    <a:moveTo>
                      <a:pt x="9606" y="1"/>
                    </a:moveTo>
                    <a:cubicBezTo>
                      <a:pt x="7810" y="599"/>
                      <a:pt x="5947" y="908"/>
                      <a:pt x="4074" y="908"/>
                    </a:cubicBezTo>
                    <a:cubicBezTo>
                      <a:pt x="3760" y="908"/>
                      <a:pt x="3446" y="900"/>
                      <a:pt x="3132" y="882"/>
                    </a:cubicBezTo>
                    <a:cubicBezTo>
                      <a:pt x="2940" y="875"/>
                      <a:pt x="2743" y="867"/>
                      <a:pt x="2546" y="867"/>
                    </a:cubicBezTo>
                    <a:cubicBezTo>
                      <a:pt x="1930" y="867"/>
                      <a:pt x="1312" y="939"/>
                      <a:pt x="852" y="1308"/>
                    </a:cubicBezTo>
                    <a:cubicBezTo>
                      <a:pt x="335" y="1733"/>
                      <a:pt x="183" y="2432"/>
                      <a:pt x="92" y="3131"/>
                    </a:cubicBezTo>
                    <a:cubicBezTo>
                      <a:pt x="1" y="4256"/>
                      <a:pt x="62" y="5441"/>
                      <a:pt x="335" y="6596"/>
                    </a:cubicBezTo>
                    <a:cubicBezTo>
                      <a:pt x="457" y="7113"/>
                      <a:pt x="639" y="7600"/>
                      <a:pt x="943" y="8055"/>
                    </a:cubicBezTo>
                    <a:cubicBezTo>
                      <a:pt x="1247" y="8481"/>
                      <a:pt x="1733" y="8815"/>
                      <a:pt x="2281" y="8876"/>
                    </a:cubicBezTo>
                    <a:cubicBezTo>
                      <a:pt x="2310" y="8878"/>
                      <a:pt x="2339" y="8879"/>
                      <a:pt x="2368" y="8879"/>
                    </a:cubicBezTo>
                    <a:cubicBezTo>
                      <a:pt x="2708" y="8879"/>
                      <a:pt x="3046" y="8765"/>
                      <a:pt x="3374" y="8765"/>
                    </a:cubicBezTo>
                    <a:cubicBezTo>
                      <a:pt x="3487" y="8765"/>
                      <a:pt x="3599" y="8779"/>
                      <a:pt x="3709" y="8815"/>
                    </a:cubicBezTo>
                    <a:cubicBezTo>
                      <a:pt x="3983" y="8907"/>
                      <a:pt x="4256" y="9089"/>
                      <a:pt x="4469" y="9241"/>
                    </a:cubicBezTo>
                    <a:cubicBezTo>
                      <a:pt x="4869" y="9483"/>
                      <a:pt x="5317" y="9590"/>
                      <a:pt x="5772" y="9590"/>
                    </a:cubicBezTo>
                    <a:cubicBezTo>
                      <a:pt x="6629" y="9590"/>
                      <a:pt x="7511" y="9209"/>
                      <a:pt x="8147" y="8633"/>
                    </a:cubicBezTo>
                    <a:cubicBezTo>
                      <a:pt x="9150" y="7721"/>
                      <a:pt x="9667" y="6445"/>
                      <a:pt x="10062" y="5168"/>
                    </a:cubicBezTo>
                    <a:cubicBezTo>
                      <a:pt x="10427" y="3891"/>
                      <a:pt x="10700" y="2554"/>
                      <a:pt x="11308" y="1368"/>
                    </a:cubicBezTo>
                    <a:lnTo>
                      <a:pt x="96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7"/>
              <p:cNvSpPr/>
              <p:nvPr/>
            </p:nvSpPr>
            <p:spPr>
              <a:xfrm>
                <a:off x="5808775" y="6070825"/>
                <a:ext cx="3237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4701" extrusionOk="0">
                    <a:moveTo>
                      <a:pt x="9697" y="0"/>
                    </a:moveTo>
                    <a:lnTo>
                      <a:pt x="6931" y="183"/>
                    </a:lnTo>
                    <a:cubicBezTo>
                      <a:pt x="5624" y="2493"/>
                      <a:pt x="3891" y="4590"/>
                      <a:pt x="1824" y="6323"/>
                    </a:cubicBezTo>
                    <a:cubicBezTo>
                      <a:pt x="1064" y="6931"/>
                      <a:pt x="244" y="7630"/>
                      <a:pt x="122" y="8602"/>
                    </a:cubicBezTo>
                    <a:cubicBezTo>
                      <a:pt x="0" y="9453"/>
                      <a:pt x="456" y="10244"/>
                      <a:pt x="973" y="10882"/>
                    </a:cubicBezTo>
                    <a:cubicBezTo>
                      <a:pt x="1794" y="12037"/>
                      <a:pt x="2858" y="13010"/>
                      <a:pt x="4043" y="13830"/>
                    </a:cubicBezTo>
                    <a:cubicBezTo>
                      <a:pt x="4560" y="14195"/>
                      <a:pt x="5168" y="14499"/>
                      <a:pt x="5806" y="14651"/>
                    </a:cubicBezTo>
                    <a:cubicBezTo>
                      <a:pt x="5984" y="14683"/>
                      <a:pt x="6163" y="14701"/>
                      <a:pt x="6341" y="14701"/>
                    </a:cubicBezTo>
                    <a:cubicBezTo>
                      <a:pt x="6833" y="14701"/>
                      <a:pt x="7311" y="14568"/>
                      <a:pt x="7691" y="14256"/>
                    </a:cubicBezTo>
                    <a:cubicBezTo>
                      <a:pt x="8147" y="13891"/>
                      <a:pt x="8450" y="13283"/>
                      <a:pt x="8967" y="13010"/>
                    </a:cubicBezTo>
                    <a:cubicBezTo>
                      <a:pt x="9271" y="12858"/>
                      <a:pt x="9666" y="12827"/>
                      <a:pt x="10001" y="12736"/>
                    </a:cubicBezTo>
                    <a:cubicBezTo>
                      <a:pt x="11581" y="12402"/>
                      <a:pt x="12645" y="10791"/>
                      <a:pt x="12797" y="9149"/>
                    </a:cubicBezTo>
                    <a:cubicBezTo>
                      <a:pt x="12949" y="7508"/>
                      <a:pt x="12402" y="5897"/>
                      <a:pt x="11672" y="4438"/>
                    </a:cubicBezTo>
                    <a:cubicBezTo>
                      <a:pt x="10943" y="2949"/>
                      <a:pt x="10122" y="1551"/>
                      <a:pt x="9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7"/>
              <p:cNvSpPr/>
              <p:nvPr/>
            </p:nvSpPr>
            <p:spPr>
              <a:xfrm>
                <a:off x="5842200" y="6070825"/>
                <a:ext cx="256875" cy="29082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633" extrusionOk="0">
                    <a:moveTo>
                      <a:pt x="7630" y="0"/>
                    </a:moveTo>
                    <a:lnTo>
                      <a:pt x="5472" y="152"/>
                    </a:lnTo>
                    <a:cubicBezTo>
                      <a:pt x="4439" y="2006"/>
                      <a:pt x="3071" y="3648"/>
                      <a:pt x="1460" y="5016"/>
                    </a:cubicBezTo>
                    <a:cubicBezTo>
                      <a:pt x="852" y="5502"/>
                      <a:pt x="183" y="6019"/>
                      <a:pt x="92" y="6779"/>
                    </a:cubicBezTo>
                    <a:cubicBezTo>
                      <a:pt x="1" y="7447"/>
                      <a:pt x="335" y="8086"/>
                      <a:pt x="730" y="8602"/>
                    </a:cubicBezTo>
                    <a:cubicBezTo>
                      <a:pt x="1399" y="9514"/>
                      <a:pt x="2220" y="10335"/>
                      <a:pt x="3162" y="10943"/>
                    </a:cubicBezTo>
                    <a:cubicBezTo>
                      <a:pt x="3588" y="11247"/>
                      <a:pt x="4074" y="11460"/>
                      <a:pt x="4560" y="11581"/>
                    </a:cubicBezTo>
                    <a:cubicBezTo>
                      <a:pt x="4696" y="11615"/>
                      <a:pt x="4840" y="11633"/>
                      <a:pt x="4985" y="11633"/>
                    </a:cubicBezTo>
                    <a:cubicBezTo>
                      <a:pt x="5358" y="11633"/>
                      <a:pt x="5743" y="11518"/>
                      <a:pt x="6050" y="11277"/>
                    </a:cubicBezTo>
                    <a:cubicBezTo>
                      <a:pt x="6414" y="10973"/>
                      <a:pt x="6658" y="10517"/>
                      <a:pt x="7053" y="10274"/>
                    </a:cubicBezTo>
                    <a:cubicBezTo>
                      <a:pt x="7326" y="10183"/>
                      <a:pt x="7600" y="10122"/>
                      <a:pt x="7904" y="10092"/>
                    </a:cubicBezTo>
                    <a:cubicBezTo>
                      <a:pt x="9150" y="9818"/>
                      <a:pt x="10031" y="8542"/>
                      <a:pt x="10153" y="7235"/>
                    </a:cubicBezTo>
                    <a:cubicBezTo>
                      <a:pt x="10275" y="5958"/>
                      <a:pt x="9788" y="4712"/>
                      <a:pt x="9241" y="3526"/>
                    </a:cubicBezTo>
                    <a:cubicBezTo>
                      <a:pt x="8664" y="2341"/>
                      <a:pt x="7965" y="1247"/>
                      <a:pt x="7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7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7"/>
              <p:cNvSpPr/>
              <p:nvPr/>
            </p:nvSpPr>
            <p:spPr>
              <a:xfrm>
                <a:off x="5582325" y="5810400"/>
                <a:ext cx="357925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12700" extrusionOk="0">
                    <a:moveTo>
                      <a:pt x="6252" y="1"/>
                    </a:moveTo>
                    <a:cubicBezTo>
                      <a:pt x="5641" y="1"/>
                      <a:pt x="5028" y="273"/>
                      <a:pt x="4469" y="600"/>
                    </a:cubicBezTo>
                    <a:cubicBezTo>
                      <a:pt x="3223" y="1299"/>
                      <a:pt x="2128" y="2180"/>
                      <a:pt x="1216" y="3305"/>
                    </a:cubicBezTo>
                    <a:cubicBezTo>
                      <a:pt x="791" y="3791"/>
                      <a:pt x="365" y="4338"/>
                      <a:pt x="183" y="4977"/>
                    </a:cubicBezTo>
                    <a:cubicBezTo>
                      <a:pt x="1" y="5615"/>
                      <a:pt x="1" y="6314"/>
                      <a:pt x="335" y="6861"/>
                    </a:cubicBezTo>
                    <a:cubicBezTo>
                      <a:pt x="639" y="7378"/>
                      <a:pt x="1216" y="7743"/>
                      <a:pt x="1399" y="8290"/>
                    </a:cubicBezTo>
                    <a:cubicBezTo>
                      <a:pt x="1520" y="8624"/>
                      <a:pt x="1460" y="8989"/>
                      <a:pt x="1520" y="9354"/>
                    </a:cubicBezTo>
                    <a:cubicBezTo>
                      <a:pt x="1672" y="10965"/>
                      <a:pt x="3131" y="12241"/>
                      <a:pt x="4742" y="12575"/>
                    </a:cubicBezTo>
                    <a:cubicBezTo>
                      <a:pt x="5148" y="12661"/>
                      <a:pt x="5559" y="12699"/>
                      <a:pt x="5973" y="12699"/>
                    </a:cubicBezTo>
                    <a:cubicBezTo>
                      <a:pt x="7171" y="12699"/>
                      <a:pt x="8385" y="12382"/>
                      <a:pt x="9514" y="11998"/>
                    </a:cubicBezTo>
                    <a:cubicBezTo>
                      <a:pt x="11034" y="11481"/>
                      <a:pt x="12554" y="10813"/>
                      <a:pt x="14195" y="10569"/>
                    </a:cubicBezTo>
                    <a:lnTo>
                      <a:pt x="14317" y="7834"/>
                    </a:lnTo>
                    <a:cubicBezTo>
                      <a:pt x="12159" y="6223"/>
                      <a:pt x="10274" y="4247"/>
                      <a:pt x="8846" y="2059"/>
                    </a:cubicBezTo>
                    <a:cubicBezTo>
                      <a:pt x="8299" y="1238"/>
                      <a:pt x="7751" y="296"/>
                      <a:pt x="6809" y="83"/>
                    </a:cubicBezTo>
                    <a:cubicBezTo>
                      <a:pt x="6625" y="26"/>
                      <a:pt x="6439" y="1"/>
                      <a:pt x="6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7"/>
              <p:cNvSpPr/>
              <p:nvPr/>
            </p:nvSpPr>
            <p:spPr>
              <a:xfrm>
                <a:off x="5651475" y="5839950"/>
                <a:ext cx="28877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0191" extrusionOk="0">
                    <a:moveTo>
                      <a:pt x="5095" y="1"/>
                    </a:moveTo>
                    <a:cubicBezTo>
                      <a:pt x="4578" y="1"/>
                      <a:pt x="4050" y="241"/>
                      <a:pt x="3618" y="481"/>
                    </a:cubicBezTo>
                    <a:cubicBezTo>
                      <a:pt x="2615" y="1059"/>
                      <a:pt x="1703" y="1788"/>
                      <a:pt x="973" y="2640"/>
                    </a:cubicBezTo>
                    <a:cubicBezTo>
                      <a:pt x="639" y="3035"/>
                      <a:pt x="335" y="3491"/>
                      <a:pt x="153" y="3977"/>
                    </a:cubicBezTo>
                    <a:cubicBezTo>
                      <a:pt x="1" y="4463"/>
                      <a:pt x="1" y="5041"/>
                      <a:pt x="274" y="5497"/>
                    </a:cubicBezTo>
                    <a:cubicBezTo>
                      <a:pt x="517" y="5922"/>
                      <a:pt x="943" y="6196"/>
                      <a:pt x="1125" y="6652"/>
                    </a:cubicBezTo>
                    <a:cubicBezTo>
                      <a:pt x="1247" y="6895"/>
                      <a:pt x="1216" y="7199"/>
                      <a:pt x="1247" y="7503"/>
                    </a:cubicBezTo>
                    <a:cubicBezTo>
                      <a:pt x="1368" y="8810"/>
                      <a:pt x="2584" y="9843"/>
                      <a:pt x="3830" y="10086"/>
                    </a:cubicBezTo>
                    <a:cubicBezTo>
                      <a:pt x="4176" y="10159"/>
                      <a:pt x="4522" y="10191"/>
                      <a:pt x="4867" y="10191"/>
                    </a:cubicBezTo>
                    <a:cubicBezTo>
                      <a:pt x="5827" y="10191"/>
                      <a:pt x="6782" y="9944"/>
                      <a:pt x="7721" y="9631"/>
                    </a:cubicBezTo>
                    <a:cubicBezTo>
                      <a:pt x="8967" y="9235"/>
                      <a:pt x="10183" y="8688"/>
                      <a:pt x="11460" y="8506"/>
                    </a:cubicBezTo>
                    <a:lnTo>
                      <a:pt x="11551" y="6348"/>
                    </a:lnTo>
                    <a:cubicBezTo>
                      <a:pt x="9849" y="5041"/>
                      <a:pt x="8329" y="3491"/>
                      <a:pt x="7144" y="1667"/>
                    </a:cubicBezTo>
                    <a:cubicBezTo>
                      <a:pt x="6718" y="1029"/>
                      <a:pt x="6262" y="269"/>
                      <a:pt x="5502" y="56"/>
                    </a:cubicBezTo>
                    <a:cubicBezTo>
                      <a:pt x="5369" y="18"/>
                      <a:pt x="5232" y="1"/>
                      <a:pt x="50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7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7"/>
              <p:cNvSpPr/>
              <p:nvPr/>
            </p:nvSpPr>
            <p:spPr>
              <a:xfrm>
                <a:off x="6042050" y="6047275"/>
                <a:ext cx="323750" cy="323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2925" extrusionOk="0">
                    <a:moveTo>
                      <a:pt x="1126" y="0"/>
                    </a:moveTo>
                    <a:lnTo>
                      <a:pt x="1" y="2523"/>
                    </a:lnTo>
                    <a:cubicBezTo>
                      <a:pt x="1430" y="4772"/>
                      <a:pt x="2433" y="7325"/>
                      <a:pt x="2980" y="9879"/>
                    </a:cubicBezTo>
                    <a:cubicBezTo>
                      <a:pt x="3193" y="10851"/>
                      <a:pt x="3375" y="11915"/>
                      <a:pt x="4165" y="12493"/>
                    </a:cubicBezTo>
                    <a:cubicBezTo>
                      <a:pt x="4631" y="12817"/>
                      <a:pt x="5192" y="12925"/>
                      <a:pt x="5748" y="12925"/>
                    </a:cubicBezTo>
                    <a:cubicBezTo>
                      <a:pt x="6026" y="12925"/>
                      <a:pt x="6303" y="12898"/>
                      <a:pt x="6566" y="12857"/>
                    </a:cubicBezTo>
                    <a:cubicBezTo>
                      <a:pt x="7965" y="12675"/>
                      <a:pt x="9332" y="12219"/>
                      <a:pt x="10579" y="11520"/>
                    </a:cubicBezTo>
                    <a:cubicBezTo>
                      <a:pt x="11156" y="11216"/>
                      <a:pt x="11734" y="10851"/>
                      <a:pt x="12159" y="10335"/>
                    </a:cubicBezTo>
                    <a:cubicBezTo>
                      <a:pt x="12554" y="9848"/>
                      <a:pt x="12828" y="9180"/>
                      <a:pt x="12706" y="8511"/>
                    </a:cubicBezTo>
                    <a:cubicBezTo>
                      <a:pt x="12615" y="7964"/>
                      <a:pt x="12220" y="7417"/>
                      <a:pt x="12220" y="6809"/>
                    </a:cubicBezTo>
                    <a:cubicBezTo>
                      <a:pt x="12220" y="6474"/>
                      <a:pt x="12402" y="6140"/>
                      <a:pt x="12494" y="5775"/>
                    </a:cubicBezTo>
                    <a:cubicBezTo>
                      <a:pt x="12950" y="4225"/>
                      <a:pt x="11977" y="2523"/>
                      <a:pt x="10670" y="1611"/>
                    </a:cubicBezTo>
                    <a:cubicBezTo>
                      <a:pt x="9302" y="699"/>
                      <a:pt x="7630" y="456"/>
                      <a:pt x="5989" y="395"/>
                    </a:cubicBezTo>
                    <a:cubicBezTo>
                      <a:pt x="4348" y="334"/>
                      <a:pt x="2706" y="395"/>
                      <a:pt x="1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7"/>
              <p:cNvSpPr/>
              <p:nvPr/>
            </p:nvSpPr>
            <p:spPr>
              <a:xfrm>
                <a:off x="6042050" y="6045750"/>
                <a:ext cx="2591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10335" extrusionOk="0">
                    <a:moveTo>
                      <a:pt x="943" y="0"/>
                    </a:moveTo>
                    <a:lnTo>
                      <a:pt x="1" y="2067"/>
                    </a:lnTo>
                    <a:cubicBezTo>
                      <a:pt x="1126" y="3830"/>
                      <a:pt x="1916" y="5867"/>
                      <a:pt x="2372" y="7934"/>
                    </a:cubicBezTo>
                    <a:cubicBezTo>
                      <a:pt x="2524" y="8693"/>
                      <a:pt x="2676" y="9545"/>
                      <a:pt x="3344" y="10000"/>
                    </a:cubicBezTo>
                    <a:cubicBezTo>
                      <a:pt x="3711" y="10259"/>
                      <a:pt x="4186" y="10335"/>
                      <a:pt x="4658" y="10335"/>
                    </a:cubicBezTo>
                    <a:cubicBezTo>
                      <a:pt x="4851" y="10335"/>
                      <a:pt x="5044" y="10322"/>
                      <a:pt x="5229" y="10304"/>
                    </a:cubicBezTo>
                    <a:cubicBezTo>
                      <a:pt x="6384" y="10152"/>
                      <a:pt x="7448" y="9757"/>
                      <a:pt x="8451" y="9241"/>
                    </a:cubicBezTo>
                    <a:cubicBezTo>
                      <a:pt x="8907" y="8997"/>
                      <a:pt x="9363" y="8693"/>
                      <a:pt x="9728" y="8298"/>
                    </a:cubicBezTo>
                    <a:cubicBezTo>
                      <a:pt x="10062" y="7873"/>
                      <a:pt x="10244" y="7326"/>
                      <a:pt x="10184" y="6839"/>
                    </a:cubicBezTo>
                    <a:cubicBezTo>
                      <a:pt x="10092" y="6383"/>
                      <a:pt x="9788" y="5958"/>
                      <a:pt x="9788" y="5472"/>
                    </a:cubicBezTo>
                    <a:cubicBezTo>
                      <a:pt x="9788" y="5168"/>
                      <a:pt x="9940" y="4894"/>
                      <a:pt x="10032" y="4620"/>
                    </a:cubicBezTo>
                    <a:cubicBezTo>
                      <a:pt x="10366" y="3374"/>
                      <a:pt x="9636" y="2006"/>
                      <a:pt x="8542" y="1277"/>
                    </a:cubicBezTo>
                    <a:cubicBezTo>
                      <a:pt x="7478" y="578"/>
                      <a:pt x="6111" y="395"/>
                      <a:pt x="4803" y="304"/>
                    </a:cubicBezTo>
                    <a:cubicBezTo>
                      <a:pt x="3527" y="213"/>
                      <a:pt x="2189" y="304"/>
                      <a:pt x="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7"/>
              <p:cNvSpPr/>
              <p:nvPr/>
            </p:nvSpPr>
            <p:spPr>
              <a:xfrm>
                <a:off x="5725175" y="5643000"/>
                <a:ext cx="302475" cy="367050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4682" extrusionOk="0">
                    <a:moveTo>
                      <a:pt x="5563" y="1"/>
                    </a:moveTo>
                    <a:cubicBezTo>
                      <a:pt x="4925" y="1"/>
                      <a:pt x="4226" y="31"/>
                      <a:pt x="3618" y="305"/>
                    </a:cubicBezTo>
                    <a:cubicBezTo>
                      <a:pt x="3010" y="548"/>
                      <a:pt x="2493" y="1034"/>
                      <a:pt x="2250" y="1642"/>
                    </a:cubicBezTo>
                    <a:cubicBezTo>
                      <a:pt x="2068" y="2220"/>
                      <a:pt x="2189" y="2858"/>
                      <a:pt x="1885" y="3375"/>
                    </a:cubicBezTo>
                    <a:cubicBezTo>
                      <a:pt x="1673" y="3679"/>
                      <a:pt x="1369" y="3922"/>
                      <a:pt x="1156" y="4195"/>
                    </a:cubicBezTo>
                    <a:cubicBezTo>
                      <a:pt x="1" y="5350"/>
                      <a:pt x="1" y="7296"/>
                      <a:pt x="761" y="8755"/>
                    </a:cubicBezTo>
                    <a:cubicBezTo>
                      <a:pt x="1521" y="10183"/>
                      <a:pt x="2889" y="11217"/>
                      <a:pt x="4317" y="12037"/>
                    </a:cubicBezTo>
                    <a:cubicBezTo>
                      <a:pt x="5715" y="12888"/>
                      <a:pt x="7205" y="13618"/>
                      <a:pt x="8421" y="14682"/>
                    </a:cubicBezTo>
                    <a:lnTo>
                      <a:pt x="10609" y="13010"/>
                    </a:lnTo>
                    <a:cubicBezTo>
                      <a:pt x="10427" y="10335"/>
                      <a:pt x="10731" y="7630"/>
                      <a:pt x="11491" y="5077"/>
                    </a:cubicBezTo>
                    <a:cubicBezTo>
                      <a:pt x="11764" y="4195"/>
                      <a:pt x="12098" y="3162"/>
                      <a:pt x="11673" y="2250"/>
                    </a:cubicBezTo>
                    <a:cubicBezTo>
                      <a:pt x="11339" y="1490"/>
                      <a:pt x="10487" y="1065"/>
                      <a:pt x="9728" y="761"/>
                    </a:cubicBezTo>
                    <a:cubicBezTo>
                      <a:pt x="8421" y="274"/>
                      <a:pt x="6992" y="1"/>
                      <a:pt x="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7"/>
              <p:cNvSpPr/>
              <p:nvPr/>
            </p:nvSpPr>
            <p:spPr>
              <a:xfrm>
                <a:off x="5768500" y="5703025"/>
                <a:ext cx="241675" cy="29412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1765" extrusionOk="0">
                    <a:moveTo>
                      <a:pt x="4438" y="1"/>
                    </a:moveTo>
                    <a:cubicBezTo>
                      <a:pt x="3891" y="1"/>
                      <a:pt x="3374" y="31"/>
                      <a:pt x="2888" y="214"/>
                    </a:cubicBezTo>
                    <a:cubicBezTo>
                      <a:pt x="2371" y="396"/>
                      <a:pt x="1976" y="791"/>
                      <a:pt x="1763" y="1278"/>
                    </a:cubicBezTo>
                    <a:cubicBezTo>
                      <a:pt x="1611" y="1733"/>
                      <a:pt x="1703" y="2281"/>
                      <a:pt x="1460" y="2676"/>
                    </a:cubicBezTo>
                    <a:cubicBezTo>
                      <a:pt x="1308" y="2949"/>
                      <a:pt x="1095" y="3101"/>
                      <a:pt x="912" y="3344"/>
                    </a:cubicBezTo>
                    <a:cubicBezTo>
                      <a:pt x="1" y="4287"/>
                      <a:pt x="1" y="5837"/>
                      <a:pt x="608" y="6992"/>
                    </a:cubicBezTo>
                    <a:cubicBezTo>
                      <a:pt x="1216" y="8117"/>
                      <a:pt x="2311" y="8968"/>
                      <a:pt x="3435" y="9636"/>
                    </a:cubicBezTo>
                    <a:cubicBezTo>
                      <a:pt x="4590" y="10335"/>
                      <a:pt x="5776" y="10913"/>
                      <a:pt x="6748" y="11764"/>
                    </a:cubicBezTo>
                    <a:lnTo>
                      <a:pt x="8451" y="10396"/>
                    </a:lnTo>
                    <a:cubicBezTo>
                      <a:pt x="8299" y="8269"/>
                      <a:pt x="8542" y="6110"/>
                      <a:pt x="9180" y="4074"/>
                    </a:cubicBezTo>
                    <a:cubicBezTo>
                      <a:pt x="9423" y="3314"/>
                      <a:pt x="9666" y="2493"/>
                      <a:pt x="9332" y="1794"/>
                    </a:cubicBezTo>
                    <a:cubicBezTo>
                      <a:pt x="9058" y="1156"/>
                      <a:pt x="8390" y="822"/>
                      <a:pt x="7782" y="609"/>
                    </a:cubicBezTo>
                    <a:cubicBezTo>
                      <a:pt x="6718" y="214"/>
                      <a:pt x="5563" y="1"/>
                      <a:pt x="44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7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7"/>
              <p:cNvSpPr/>
              <p:nvPr/>
            </p:nvSpPr>
            <p:spPr>
              <a:xfrm>
                <a:off x="5974425" y="5660225"/>
                <a:ext cx="31842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13294" extrusionOk="0">
                    <a:moveTo>
                      <a:pt x="8102" y="1"/>
                    </a:moveTo>
                    <a:cubicBezTo>
                      <a:pt x="7930" y="1"/>
                      <a:pt x="7761" y="23"/>
                      <a:pt x="7600" y="72"/>
                    </a:cubicBezTo>
                    <a:cubicBezTo>
                      <a:pt x="7022" y="224"/>
                      <a:pt x="6536" y="679"/>
                      <a:pt x="5928" y="710"/>
                    </a:cubicBezTo>
                    <a:cubicBezTo>
                      <a:pt x="5870" y="720"/>
                      <a:pt x="5812" y="724"/>
                      <a:pt x="5754" y="724"/>
                    </a:cubicBezTo>
                    <a:cubicBezTo>
                      <a:pt x="5448" y="724"/>
                      <a:pt x="5145" y="604"/>
                      <a:pt x="4864" y="528"/>
                    </a:cubicBezTo>
                    <a:cubicBezTo>
                      <a:pt x="4681" y="493"/>
                      <a:pt x="4498" y="476"/>
                      <a:pt x="4315" y="476"/>
                    </a:cubicBezTo>
                    <a:cubicBezTo>
                      <a:pt x="2892" y="476"/>
                      <a:pt x="1525" y="1480"/>
                      <a:pt x="852" y="2746"/>
                    </a:cubicBezTo>
                    <a:cubicBezTo>
                      <a:pt x="92" y="4175"/>
                      <a:pt x="1" y="5877"/>
                      <a:pt x="62" y="7488"/>
                    </a:cubicBezTo>
                    <a:cubicBezTo>
                      <a:pt x="153" y="9069"/>
                      <a:pt x="366" y="10740"/>
                      <a:pt x="153" y="12382"/>
                    </a:cubicBezTo>
                    <a:lnTo>
                      <a:pt x="2767" y="13294"/>
                    </a:lnTo>
                    <a:cubicBezTo>
                      <a:pt x="4894" y="11652"/>
                      <a:pt x="7296" y="10406"/>
                      <a:pt x="9849" y="9616"/>
                    </a:cubicBezTo>
                    <a:cubicBezTo>
                      <a:pt x="10761" y="9312"/>
                      <a:pt x="11825" y="9038"/>
                      <a:pt x="12311" y="8218"/>
                    </a:cubicBezTo>
                    <a:cubicBezTo>
                      <a:pt x="12737" y="7488"/>
                      <a:pt x="12645" y="6576"/>
                      <a:pt x="12463" y="5786"/>
                    </a:cubicBezTo>
                    <a:cubicBezTo>
                      <a:pt x="12129" y="4418"/>
                      <a:pt x="11551" y="3081"/>
                      <a:pt x="10791" y="1895"/>
                    </a:cubicBezTo>
                    <a:cubicBezTo>
                      <a:pt x="10457" y="1379"/>
                      <a:pt x="10031" y="831"/>
                      <a:pt x="9454" y="467"/>
                    </a:cubicBezTo>
                    <a:cubicBezTo>
                      <a:pt x="9074" y="176"/>
                      <a:pt x="8579" y="1"/>
                      <a:pt x="8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7"/>
              <p:cNvSpPr/>
              <p:nvPr/>
            </p:nvSpPr>
            <p:spPr>
              <a:xfrm>
                <a:off x="5975200" y="5721300"/>
                <a:ext cx="260650" cy="271275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0851" extrusionOk="0">
                    <a:moveTo>
                      <a:pt x="6638" y="1"/>
                    </a:moveTo>
                    <a:cubicBezTo>
                      <a:pt x="6498" y="1"/>
                      <a:pt x="6362" y="19"/>
                      <a:pt x="6231" y="60"/>
                    </a:cubicBezTo>
                    <a:cubicBezTo>
                      <a:pt x="5775" y="182"/>
                      <a:pt x="5350" y="547"/>
                      <a:pt x="4863" y="607"/>
                    </a:cubicBezTo>
                    <a:cubicBezTo>
                      <a:pt x="4560" y="607"/>
                      <a:pt x="4286" y="516"/>
                      <a:pt x="3982" y="455"/>
                    </a:cubicBezTo>
                    <a:cubicBezTo>
                      <a:pt x="3835" y="428"/>
                      <a:pt x="3687" y="415"/>
                      <a:pt x="3540" y="415"/>
                    </a:cubicBezTo>
                    <a:cubicBezTo>
                      <a:pt x="2383" y="415"/>
                      <a:pt x="1269" y="1227"/>
                      <a:pt x="730" y="2279"/>
                    </a:cubicBezTo>
                    <a:cubicBezTo>
                      <a:pt x="122" y="3434"/>
                      <a:pt x="0" y="4863"/>
                      <a:pt x="91" y="6170"/>
                    </a:cubicBezTo>
                    <a:cubicBezTo>
                      <a:pt x="152" y="7507"/>
                      <a:pt x="335" y="8845"/>
                      <a:pt x="152" y="10182"/>
                    </a:cubicBezTo>
                    <a:lnTo>
                      <a:pt x="2249" y="10851"/>
                    </a:lnTo>
                    <a:cubicBezTo>
                      <a:pt x="3982" y="9513"/>
                      <a:pt x="5958" y="8510"/>
                      <a:pt x="8055" y="7841"/>
                    </a:cubicBezTo>
                    <a:cubicBezTo>
                      <a:pt x="8815" y="7629"/>
                      <a:pt x="9666" y="7386"/>
                      <a:pt x="10061" y="6717"/>
                    </a:cubicBezTo>
                    <a:cubicBezTo>
                      <a:pt x="10426" y="6139"/>
                      <a:pt x="10335" y="5379"/>
                      <a:pt x="10183" y="4741"/>
                    </a:cubicBezTo>
                    <a:cubicBezTo>
                      <a:pt x="9909" y="3586"/>
                      <a:pt x="9423" y="2522"/>
                      <a:pt x="8815" y="1550"/>
                    </a:cubicBezTo>
                    <a:cubicBezTo>
                      <a:pt x="8511" y="1094"/>
                      <a:pt x="8177" y="668"/>
                      <a:pt x="7751" y="364"/>
                    </a:cubicBezTo>
                    <a:cubicBezTo>
                      <a:pt x="7417" y="142"/>
                      <a:pt x="7018" y="1"/>
                      <a:pt x="6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7"/>
              <p:cNvSpPr/>
              <p:nvPr/>
            </p:nvSpPr>
            <p:spPr>
              <a:xfrm>
                <a:off x="6029150" y="5827250"/>
                <a:ext cx="378450" cy="3055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221" extrusionOk="0">
                    <a:moveTo>
                      <a:pt x="8646" y="1"/>
                    </a:moveTo>
                    <a:cubicBezTo>
                      <a:pt x="8218" y="1"/>
                      <a:pt x="7790" y="58"/>
                      <a:pt x="7386" y="169"/>
                    </a:cubicBezTo>
                    <a:cubicBezTo>
                      <a:pt x="5836" y="564"/>
                      <a:pt x="4529" y="1719"/>
                      <a:pt x="3435" y="2935"/>
                    </a:cubicBezTo>
                    <a:cubicBezTo>
                      <a:pt x="2341" y="4120"/>
                      <a:pt x="1307" y="5427"/>
                      <a:pt x="0" y="6400"/>
                    </a:cubicBezTo>
                    <a:lnTo>
                      <a:pt x="1155" y="8862"/>
                    </a:lnTo>
                    <a:cubicBezTo>
                      <a:pt x="3800" y="9227"/>
                      <a:pt x="6353" y="10078"/>
                      <a:pt x="8724" y="11354"/>
                    </a:cubicBezTo>
                    <a:cubicBezTo>
                      <a:pt x="9424" y="11743"/>
                      <a:pt x="10212" y="12221"/>
                      <a:pt x="11032" y="12221"/>
                    </a:cubicBezTo>
                    <a:cubicBezTo>
                      <a:pt x="11174" y="12221"/>
                      <a:pt x="11316" y="12206"/>
                      <a:pt x="11459" y="12175"/>
                    </a:cubicBezTo>
                    <a:cubicBezTo>
                      <a:pt x="12250" y="11962"/>
                      <a:pt x="12858" y="11294"/>
                      <a:pt x="13283" y="10564"/>
                    </a:cubicBezTo>
                    <a:cubicBezTo>
                      <a:pt x="14043" y="9348"/>
                      <a:pt x="14560" y="8011"/>
                      <a:pt x="14894" y="6643"/>
                    </a:cubicBezTo>
                    <a:cubicBezTo>
                      <a:pt x="15046" y="6005"/>
                      <a:pt x="15137" y="5366"/>
                      <a:pt x="15016" y="4728"/>
                    </a:cubicBezTo>
                    <a:cubicBezTo>
                      <a:pt x="14894" y="4059"/>
                      <a:pt x="14560" y="3421"/>
                      <a:pt x="13982" y="3117"/>
                    </a:cubicBezTo>
                    <a:cubicBezTo>
                      <a:pt x="13466" y="2813"/>
                      <a:pt x="12827" y="2783"/>
                      <a:pt x="12371" y="2357"/>
                    </a:cubicBezTo>
                    <a:cubicBezTo>
                      <a:pt x="12098" y="2144"/>
                      <a:pt x="11946" y="1780"/>
                      <a:pt x="11763" y="1476"/>
                    </a:cubicBezTo>
                    <a:cubicBezTo>
                      <a:pt x="11089" y="464"/>
                      <a:pt x="9865" y="1"/>
                      <a:pt x="8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7"/>
              <p:cNvSpPr/>
              <p:nvPr/>
            </p:nvSpPr>
            <p:spPr>
              <a:xfrm>
                <a:off x="6026875" y="5857975"/>
                <a:ext cx="302450" cy="2440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9762" extrusionOk="0">
                    <a:moveTo>
                      <a:pt x="6842" y="1"/>
                    </a:moveTo>
                    <a:cubicBezTo>
                      <a:pt x="6513" y="1"/>
                      <a:pt x="6182" y="43"/>
                      <a:pt x="5866" y="125"/>
                    </a:cubicBezTo>
                    <a:cubicBezTo>
                      <a:pt x="4620" y="490"/>
                      <a:pt x="3587" y="1402"/>
                      <a:pt x="2736" y="2344"/>
                    </a:cubicBezTo>
                    <a:cubicBezTo>
                      <a:pt x="1854" y="3286"/>
                      <a:pt x="1003" y="4320"/>
                      <a:pt x="0" y="5110"/>
                    </a:cubicBezTo>
                    <a:lnTo>
                      <a:pt x="1003" y="7055"/>
                    </a:lnTo>
                    <a:cubicBezTo>
                      <a:pt x="3100" y="7359"/>
                      <a:pt x="5167" y="8058"/>
                      <a:pt x="7021" y="9062"/>
                    </a:cubicBezTo>
                    <a:cubicBezTo>
                      <a:pt x="7595" y="9400"/>
                      <a:pt x="8213" y="9762"/>
                      <a:pt x="8857" y="9762"/>
                    </a:cubicBezTo>
                    <a:cubicBezTo>
                      <a:pt x="8964" y="9762"/>
                      <a:pt x="9071" y="9752"/>
                      <a:pt x="9180" y="9730"/>
                    </a:cubicBezTo>
                    <a:cubicBezTo>
                      <a:pt x="9818" y="9578"/>
                      <a:pt x="10274" y="9001"/>
                      <a:pt x="10639" y="8454"/>
                    </a:cubicBezTo>
                    <a:cubicBezTo>
                      <a:pt x="11246" y="7511"/>
                      <a:pt x="11642" y="6447"/>
                      <a:pt x="11915" y="5353"/>
                    </a:cubicBezTo>
                    <a:cubicBezTo>
                      <a:pt x="12037" y="4867"/>
                      <a:pt x="12098" y="4320"/>
                      <a:pt x="12006" y="3773"/>
                    </a:cubicBezTo>
                    <a:cubicBezTo>
                      <a:pt x="11915" y="3256"/>
                      <a:pt x="11611" y="2770"/>
                      <a:pt x="11155" y="2496"/>
                    </a:cubicBezTo>
                    <a:cubicBezTo>
                      <a:pt x="10730" y="2253"/>
                      <a:pt x="10213" y="2223"/>
                      <a:pt x="9879" y="1888"/>
                    </a:cubicBezTo>
                    <a:cubicBezTo>
                      <a:pt x="9635" y="1706"/>
                      <a:pt x="9514" y="1432"/>
                      <a:pt x="9362" y="1189"/>
                    </a:cubicBezTo>
                    <a:cubicBezTo>
                      <a:pt x="8836" y="388"/>
                      <a:pt x="7844" y="1"/>
                      <a:pt x="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7"/>
              <p:cNvSpPr/>
              <p:nvPr/>
            </p:nvSpPr>
            <p:spPr>
              <a:xfrm>
                <a:off x="5859625" y="5826850"/>
                <a:ext cx="117875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5140" extrusionOk="0">
                    <a:moveTo>
                      <a:pt x="362" y="0"/>
                    </a:moveTo>
                    <a:cubicBezTo>
                      <a:pt x="184" y="0"/>
                      <a:pt x="1" y="267"/>
                      <a:pt x="185" y="428"/>
                    </a:cubicBezTo>
                    <a:cubicBezTo>
                      <a:pt x="1432" y="2039"/>
                      <a:pt x="2769" y="3498"/>
                      <a:pt x="4198" y="4957"/>
                    </a:cubicBezTo>
                    <a:cubicBezTo>
                      <a:pt x="4240" y="5085"/>
                      <a:pt x="4337" y="5140"/>
                      <a:pt x="4436" y="5140"/>
                    </a:cubicBezTo>
                    <a:cubicBezTo>
                      <a:pt x="4549" y="5140"/>
                      <a:pt x="4666" y="5070"/>
                      <a:pt x="4714" y="4957"/>
                    </a:cubicBezTo>
                    <a:cubicBezTo>
                      <a:pt x="4714" y="4926"/>
                      <a:pt x="4714" y="4805"/>
                      <a:pt x="4623" y="4683"/>
                    </a:cubicBezTo>
                    <a:cubicBezTo>
                      <a:pt x="4137" y="3224"/>
                      <a:pt x="3681" y="1705"/>
                      <a:pt x="3225" y="215"/>
                    </a:cubicBezTo>
                    <a:cubicBezTo>
                      <a:pt x="3175" y="90"/>
                      <a:pt x="3069" y="32"/>
                      <a:pt x="2967" y="32"/>
                    </a:cubicBezTo>
                    <a:cubicBezTo>
                      <a:pt x="2821" y="32"/>
                      <a:pt x="2685" y="152"/>
                      <a:pt x="2739" y="367"/>
                    </a:cubicBezTo>
                    <a:cubicBezTo>
                      <a:pt x="3103" y="1522"/>
                      <a:pt x="3499" y="2708"/>
                      <a:pt x="3833" y="3893"/>
                    </a:cubicBezTo>
                    <a:cubicBezTo>
                      <a:pt x="2647" y="2677"/>
                      <a:pt x="1553" y="1431"/>
                      <a:pt x="520" y="94"/>
                    </a:cubicBezTo>
                    <a:cubicBezTo>
                      <a:pt x="476" y="27"/>
                      <a:pt x="419" y="0"/>
                      <a:pt x="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7"/>
              <p:cNvSpPr/>
              <p:nvPr/>
            </p:nvSpPr>
            <p:spPr>
              <a:xfrm>
                <a:off x="6024400" y="5819125"/>
                <a:ext cx="105475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6640" extrusionOk="0">
                    <a:moveTo>
                      <a:pt x="2219" y="1"/>
                    </a:moveTo>
                    <a:cubicBezTo>
                      <a:pt x="2119" y="1"/>
                      <a:pt x="2020" y="57"/>
                      <a:pt x="1984" y="190"/>
                    </a:cubicBezTo>
                    <a:cubicBezTo>
                      <a:pt x="1558" y="1801"/>
                      <a:pt x="1315" y="3442"/>
                      <a:pt x="1224" y="5114"/>
                    </a:cubicBezTo>
                    <a:cubicBezTo>
                      <a:pt x="889" y="5509"/>
                      <a:pt x="555" y="5843"/>
                      <a:pt x="160" y="6208"/>
                    </a:cubicBezTo>
                    <a:cubicBezTo>
                      <a:pt x="1" y="6390"/>
                      <a:pt x="148" y="6640"/>
                      <a:pt x="321" y="6640"/>
                    </a:cubicBezTo>
                    <a:cubicBezTo>
                      <a:pt x="379" y="6640"/>
                      <a:pt x="441" y="6611"/>
                      <a:pt x="494" y="6543"/>
                    </a:cubicBezTo>
                    <a:lnTo>
                      <a:pt x="1315" y="5752"/>
                    </a:lnTo>
                    <a:cubicBezTo>
                      <a:pt x="1355" y="5776"/>
                      <a:pt x="1398" y="5787"/>
                      <a:pt x="1442" y="5787"/>
                    </a:cubicBezTo>
                    <a:cubicBezTo>
                      <a:pt x="1564" y="5787"/>
                      <a:pt x="1680" y="5697"/>
                      <a:pt x="1680" y="5539"/>
                    </a:cubicBezTo>
                    <a:lnTo>
                      <a:pt x="1680" y="5296"/>
                    </a:lnTo>
                    <a:cubicBezTo>
                      <a:pt x="2470" y="4415"/>
                      <a:pt x="3291" y="3503"/>
                      <a:pt x="3990" y="2561"/>
                    </a:cubicBezTo>
                    <a:cubicBezTo>
                      <a:pt x="4218" y="2401"/>
                      <a:pt x="4069" y="2172"/>
                      <a:pt x="3903" y="2172"/>
                    </a:cubicBezTo>
                    <a:cubicBezTo>
                      <a:pt x="3848" y="2172"/>
                      <a:pt x="3792" y="2197"/>
                      <a:pt x="3747" y="2257"/>
                    </a:cubicBezTo>
                    <a:cubicBezTo>
                      <a:pt x="3139" y="3077"/>
                      <a:pt x="2470" y="3837"/>
                      <a:pt x="1801" y="4536"/>
                    </a:cubicBezTo>
                    <a:cubicBezTo>
                      <a:pt x="1923" y="3108"/>
                      <a:pt x="2136" y="1710"/>
                      <a:pt x="2470" y="311"/>
                    </a:cubicBezTo>
                    <a:cubicBezTo>
                      <a:pt x="2525" y="129"/>
                      <a:pt x="2371" y="1"/>
                      <a:pt x="2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7"/>
              <p:cNvSpPr/>
              <p:nvPr/>
            </p:nvSpPr>
            <p:spPr>
              <a:xfrm>
                <a:off x="6108925" y="5946925"/>
                <a:ext cx="17610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864" extrusionOk="0">
                    <a:moveTo>
                      <a:pt x="6504" y="1"/>
                    </a:moveTo>
                    <a:cubicBezTo>
                      <a:pt x="6495" y="1"/>
                      <a:pt x="6485" y="1"/>
                      <a:pt x="6475" y="2"/>
                    </a:cubicBezTo>
                    <a:cubicBezTo>
                      <a:pt x="4195" y="184"/>
                      <a:pt x="2037" y="1005"/>
                      <a:pt x="153" y="2251"/>
                    </a:cubicBezTo>
                    <a:cubicBezTo>
                      <a:pt x="1" y="2312"/>
                      <a:pt x="1" y="2494"/>
                      <a:pt x="92" y="2616"/>
                    </a:cubicBezTo>
                    <a:cubicBezTo>
                      <a:pt x="92" y="2727"/>
                      <a:pt x="143" y="2863"/>
                      <a:pt x="267" y="2863"/>
                    </a:cubicBezTo>
                    <a:cubicBezTo>
                      <a:pt x="279" y="2863"/>
                      <a:pt x="291" y="2862"/>
                      <a:pt x="305" y="2859"/>
                    </a:cubicBezTo>
                    <a:cubicBezTo>
                      <a:pt x="2493" y="2738"/>
                      <a:pt x="4621" y="2525"/>
                      <a:pt x="6749" y="2130"/>
                    </a:cubicBezTo>
                    <a:cubicBezTo>
                      <a:pt x="7043" y="2100"/>
                      <a:pt x="6909" y="1642"/>
                      <a:pt x="6624" y="1642"/>
                    </a:cubicBezTo>
                    <a:cubicBezTo>
                      <a:pt x="6615" y="1642"/>
                      <a:pt x="6606" y="1642"/>
                      <a:pt x="6597" y="1643"/>
                    </a:cubicBezTo>
                    <a:cubicBezTo>
                      <a:pt x="4712" y="1947"/>
                      <a:pt x="2858" y="2160"/>
                      <a:pt x="1004" y="2282"/>
                    </a:cubicBezTo>
                    <a:cubicBezTo>
                      <a:pt x="2676" y="1309"/>
                      <a:pt x="4530" y="701"/>
                      <a:pt x="6475" y="488"/>
                    </a:cubicBezTo>
                    <a:cubicBezTo>
                      <a:pt x="6770" y="459"/>
                      <a:pt x="6807" y="1"/>
                      <a:pt x="6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7"/>
              <p:cNvSpPr/>
              <p:nvPr/>
            </p:nvSpPr>
            <p:spPr>
              <a:xfrm>
                <a:off x="6083325" y="6088875"/>
                <a:ext cx="174325" cy="14277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711" extrusionOk="0">
                    <a:moveTo>
                      <a:pt x="342" y="1"/>
                    </a:moveTo>
                    <a:cubicBezTo>
                      <a:pt x="171" y="1"/>
                      <a:pt x="0" y="170"/>
                      <a:pt x="113" y="373"/>
                    </a:cubicBezTo>
                    <a:cubicBezTo>
                      <a:pt x="1481" y="2804"/>
                      <a:pt x="3700" y="4689"/>
                      <a:pt x="6314" y="5692"/>
                    </a:cubicBezTo>
                    <a:cubicBezTo>
                      <a:pt x="6345" y="5705"/>
                      <a:pt x="6375" y="5710"/>
                      <a:pt x="6403" y="5710"/>
                    </a:cubicBezTo>
                    <a:cubicBezTo>
                      <a:pt x="6644" y="5710"/>
                      <a:pt x="6738" y="5287"/>
                      <a:pt x="6466" y="5206"/>
                    </a:cubicBezTo>
                    <a:cubicBezTo>
                      <a:pt x="4338" y="4385"/>
                      <a:pt x="2484" y="2926"/>
                      <a:pt x="1177" y="1041"/>
                    </a:cubicBezTo>
                    <a:lnTo>
                      <a:pt x="1177" y="1041"/>
                    </a:lnTo>
                    <a:cubicBezTo>
                      <a:pt x="2818" y="2105"/>
                      <a:pt x="4672" y="2652"/>
                      <a:pt x="6557" y="3139"/>
                    </a:cubicBezTo>
                    <a:cubicBezTo>
                      <a:pt x="6590" y="3152"/>
                      <a:pt x="6622" y="3158"/>
                      <a:pt x="6651" y="3158"/>
                    </a:cubicBezTo>
                    <a:cubicBezTo>
                      <a:pt x="6888" y="3158"/>
                      <a:pt x="6973" y="2764"/>
                      <a:pt x="6648" y="2683"/>
                    </a:cubicBezTo>
                    <a:cubicBezTo>
                      <a:pt x="4581" y="2105"/>
                      <a:pt x="2393" y="1558"/>
                      <a:pt x="690" y="129"/>
                    </a:cubicBezTo>
                    <a:cubicBezTo>
                      <a:pt x="630" y="99"/>
                      <a:pt x="538" y="69"/>
                      <a:pt x="508" y="69"/>
                    </a:cubicBezTo>
                    <a:cubicBezTo>
                      <a:pt x="461" y="21"/>
                      <a:pt x="401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7"/>
              <p:cNvSpPr/>
              <p:nvPr/>
            </p:nvSpPr>
            <p:spPr>
              <a:xfrm>
                <a:off x="5944800" y="6098325"/>
                <a:ext cx="706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840" extrusionOk="0">
                    <a:moveTo>
                      <a:pt x="2449" y="1"/>
                    </a:moveTo>
                    <a:cubicBezTo>
                      <a:pt x="2372" y="1"/>
                      <a:pt x="2295" y="43"/>
                      <a:pt x="2250" y="147"/>
                    </a:cubicBezTo>
                    <a:cubicBezTo>
                      <a:pt x="912" y="2761"/>
                      <a:pt x="152" y="5618"/>
                      <a:pt x="0" y="8566"/>
                    </a:cubicBezTo>
                    <a:cubicBezTo>
                      <a:pt x="0" y="8749"/>
                      <a:pt x="122" y="8840"/>
                      <a:pt x="243" y="8840"/>
                    </a:cubicBezTo>
                    <a:cubicBezTo>
                      <a:pt x="365" y="8840"/>
                      <a:pt x="487" y="8749"/>
                      <a:pt x="487" y="8566"/>
                    </a:cubicBezTo>
                    <a:cubicBezTo>
                      <a:pt x="639" y="6074"/>
                      <a:pt x="1247" y="3612"/>
                      <a:pt x="2250" y="1332"/>
                    </a:cubicBezTo>
                    <a:lnTo>
                      <a:pt x="2250" y="1332"/>
                    </a:lnTo>
                    <a:cubicBezTo>
                      <a:pt x="2128" y="3490"/>
                      <a:pt x="2098" y="5618"/>
                      <a:pt x="2128" y="7776"/>
                    </a:cubicBezTo>
                    <a:cubicBezTo>
                      <a:pt x="2128" y="7943"/>
                      <a:pt x="2265" y="8027"/>
                      <a:pt x="2394" y="8027"/>
                    </a:cubicBezTo>
                    <a:cubicBezTo>
                      <a:pt x="2523" y="8027"/>
                      <a:pt x="2645" y="7943"/>
                      <a:pt x="2614" y="7776"/>
                    </a:cubicBezTo>
                    <a:cubicBezTo>
                      <a:pt x="2614" y="5314"/>
                      <a:pt x="2675" y="2882"/>
                      <a:pt x="2827" y="451"/>
                    </a:cubicBezTo>
                    <a:cubicBezTo>
                      <a:pt x="2827" y="329"/>
                      <a:pt x="2766" y="299"/>
                      <a:pt x="2706" y="268"/>
                    </a:cubicBezTo>
                    <a:cubicBezTo>
                      <a:pt x="2706" y="117"/>
                      <a:pt x="257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7"/>
              <p:cNvSpPr/>
              <p:nvPr/>
            </p:nvSpPr>
            <p:spPr>
              <a:xfrm>
                <a:off x="5765975" y="6059650"/>
                <a:ext cx="167275" cy="1875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7503" extrusionOk="0">
                    <a:moveTo>
                      <a:pt x="6289" y="0"/>
                    </a:moveTo>
                    <a:cubicBezTo>
                      <a:pt x="6254" y="0"/>
                      <a:pt x="6218" y="7"/>
                      <a:pt x="6181" y="22"/>
                    </a:cubicBezTo>
                    <a:cubicBezTo>
                      <a:pt x="3931" y="1086"/>
                      <a:pt x="1925" y="2514"/>
                      <a:pt x="162" y="4277"/>
                    </a:cubicBezTo>
                    <a:cubicBezTo>
                      <a:pt x="1" y="4439"/>
                      <a:pt x="154" y="4705"/>
                      <a:pt x="330" y="4705"/>
                    </a:cubicBezTo>
                    <a:cubicBezTo>
                      <a:pt x="387" y="4705"/>
                      <a:pt x="445" y="4678"/>
                      <a:pt x="497" y="4612"/>
                    </a:cubicBezTo>
                    <a:cubicBezTo>
                      <a:pt x="2077" y="3031"/>
                      <a:pt x="3901" y="1694"/>
                      <a:pt x="5877" y="691"/>
                    </a:cubicBezTo>
                    <a:lnTo>
                      <a:pt x="5877" y="691"/>
                    </a:lnTo>
                    <a:cubicBezTo>
                      <a:pt x="4387" y="2727"/>
                      <a:pt x="3080" y="4885"/>
                      <a:pt x="1986" y="7104"/>
                    </a:cubicBezTo>
                    <a:cubicBezTo>
                      <a:pt x="1883" y="7332"/>
                      <a:pt x="2061" y="7503"/>
                      <a:pt x="2233" y="7503"/>
                    </a:cubicBezTo>
                    <a:cubicBezTo>
                      <a:pt x="2314" y="7503"/>
                      <a:pt x="2393" y="7465"/>
                      <a:pt x="2442" y="7378"/>
                    </a:cubicBezTo>
                    <a:cubicBezTo>
                      <a:pt x="3597" y="5068"/>
                      <a:pt x="4904" y="2818"/>
                      <a:pt x="6485" y="721"/>
                    </a:cubicBezTo>
                    <a:cubicBezTo>
                      <a:pt x="6576" y="660"/>
                      <a:pt x="6545" y="539"/>
                      <a:pt x="6424" y="478"/>
                    </a:cubicBezTo>
                    <a:cubicBezTo>
                      <a:pt x="6691" y="344"/>
                      <a:pt x="6536" y="0"/>
                      <a:pt x="6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7"/>
              <p:cNvSpPr/>
              <p:nvPr/>
            </p:nvSpPr>
            <p:spPr>
              <a:xfrm>
                <a:off x="5697075" y="5900875"/>
                <a:ext cx="2019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8079" h="3975" extrusionOk="0">
                    <a:moveTo>
                      <a:pt x="1487" y="1"/>
                    </a:moveTo>
                    <a:cubicBezTo>
                      <a:pt x="1249" y="1"/>
                      <a:pt x="1158" y="398"/>
                      <a:pt x="1429" y="507"/>
                    </a:cubicBezTo>
                    <a:cubicBezTo>
                      <a:pt x="3374" y="1206"/>
                      <a:pt x="5198" y="2117"/>
                      <a:pt x="6900" y="3303"/>
                    </a:cubicBezTo>
                    <a:cubicBezTo>
                      <a:pt x="4742" y="2847"/>
                      <a:pt x="2554" y="2604"/>
                      <a:pt x="335" y="2573"/>
                    </a:cubicBezTo>
                    <a:cubicBezTo>
                      <a:pt x="0" y="2573"/>
                      <a:pt x="0" y="3060"/>
                      <a:pt x="335" y="3060"/>
                    </a:cubicBezTo>
                    <a:cubicBezTo>
                      <a:pt x="2797" y="3090"/>
                      <a:pt x="5228" y="3394"/>
                      <a:pt x="7630" y="3972"/>
                    </a:cubicBezTo>
                    <a:cubicBezTo>
                      <a:pt x="7647" y="3973"/>
                      <a:pt x="7664" y="3974"/>
                      <a:pt x="7680" y="3974"/>
                    </a:cubicBezTo>
                    <a:cubicBezTo>
                      <a:pt x="7950" y="3974"/>
                      <a:pt x="8079" y="3747"/>
                      <a:pt x="7964" y="3546"/>
                    </a:cubicBezTo>
                    <a:cubicBezTo>
                      <a:pt x="7964" y="3485"/>
                      <a:pt x="7964" y="3364"/>
                      <a:pt x="7873" y="3303"/>
                    </a:cubicBezTo>
                    <a:cubicBezTo>
                      <a:pt x="5958" y="1874"/>
                      <a:pt x="3830" y="780"/>
                      <a:pt x="1581" y="20"/>
                    </a:cubicBezTo>
                    <a:cubicBezTo>
                      <a:pt x="1548" y="7"/>
                      <a:pt x="1516" y="1"/>
                      <a:pt x="1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7"/>
              <p:cNvSpPr/>
              <p:nvPr/>
            </p:nvSpPr>
            <p:spPr>
              <a:xfrm>
                <a:off x="5858175" y="5908200"/>
                <a:ext cx="27965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11156" extrusionOk="0">
                    <a:moveTo>
                      <a:pt x="5593" y="1"/>
                    </a:moveTo>
                    <a:cubicBezTo>
                      <a:pt x="2523" y="1"/>
                      <a:pt x="0" y="2493"/>
                      <a:pt x="0" y="5594"/>
                    </a:cubicBezTo>
                    <a:cubicBezTo>
                      <a:pt x="0" y="8663"/>
                      <a:pt x="2523" y="11156"/>
                      <a:pt x="5593" y="11156"/>
                    </a:cubicBezTo>
                    <a:cubicBezTo>
                      <a:pt x="8663" y="11156"/>
                      <a:pt x="11186" y="8663"/>
                      <a:pt x="11186" y="5594"/>
                    </a:cubicBezTo>
                    <a:cubicBezTo>
                      <a:pt x="11186" y="2493"/>
                      <a:pt x="8663" y="1"/>
                      <a:pt x="5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7"/>
              <p:cNvSpPr/>
              <p:nvPr/>
            </p:nvSpPr>
            <p:spPr>
              <a:xfrm>
                <a:off x="5910600" y="5960650"/>
                <a:ext cx="174800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6991" extrusionOk="0">
                    <a:moveTo>
                      <a:pt x="3496" y="0"/>
                    </a:moveTo>
                    <a:cubicBezTo>
                      <a:pt x="1551" y="0"/>
                      <a:pt x="1" y="1550"/>
                      <a:pt x="1" y="3496"/>
                    </a:cubicBezTo>
                    <a:cubicBezTo>
                      <a:pt x="1" y="5410"/>
                      <a:pt x="1551" y="6991"/>
                      <a:pt x="3496" y="6991"/>
                    </a:cubicBezTo>
                    <a:cubicBezTo>
                      <a:pt x="5441" y="6991"/>
                      <a:pt x="6992" y="5410"/>
                      <a:pt x="6992" y="3496"/>
                    </a:cubicBezTo>
                    <a:cubicBezTo>
                      <a:pt x="6992" y="1550"/>
                      <a:pt x="5441" y="0"/>
                      <a:pt x="3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9" name="Google Shape;2159;p27"/>
            <p:cNvGrpSpPr/>
            <p:nvPr/>
          </p:nvGrpSpPr>
          <p:grpSpPr>
            <a:xfrm>
              <a:off x="1026400" y="3790275"/>
              <a:ext cx="847300" cy="828525"/>
              <a:chOff x="489525" y="5585525"/>
              <a:chExt cx="847300" cy="828525"/>
            </a:xfrm>
          </p:grpSpPr>
          <p:sp>
            <p:nvSpPr>
              <p:cNvPr id="2160" name="Google Shape;2160;p27"/>
              <p:cNvSpPr/>
              <p:nvPr/>
            </p:nvSpPr>
            <p:spPr>
              <a:xfrm>
                <a:off x="901400" y="5661175"/>
                <a:ext cx="37692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3385" extrusionOk="0">
                    <a:moveTo>
                      <a:pt x="5012" y="0"/>
                    </a:moveTo>
                    <a:cubicBezTo>
                      <a:pt x="4401" y="0"/>
                      <a:pt x="3776" y="238"/>
                      <a:pt x="3283" y="641"/>
                    </a:cubicBezTo>
                    <a:cubicBezTo>
                      <a:pt x="2614" y="1128"/>
                      <a:pt x="2158" y="1857"/>
                      <a:pt x="1763" y="2617"/>
                    </a:cubicBezTo>
                    <a:cubicBezTo>
                      <a:pt x="365" y="5383"/>
                      <a:pt x="0" y="8727"/>
                      <a:pt x="821" y="11736"/>
                    </a:cubicBezTo>
                    <a:lnTo>
                      <a:pt x="2462" y="12678"/>
                    </a:lnTo>
                    <a:cubicBezTo>
                      <a:pt x="4651" y="12861"/>
                      <a:pt x="6869" y="13073"/>
                      <a:pt x="9119" y="13286"/>
                    </a:cubicBezTo>
                    <a:cubicBezTo>
                      <a:pt x="9615" y="13338"/>
                      <a:pt x="10134" y="13385"/>
                      <a:pt x="10651" y="13385"/>
                    </a:cubicBezTo>
                    <a:cubicBezTo>
                      <a:pt x="11337" y="13385"/>
                      <a:pt x="12021" y="13303"/>
                      <a:pt x="12645" y="13043"/>
                    </a:cubicBezTo>
                    <a:cubicBezTo>
                      <a:pt x="14012" y="12465"/>
                      <a:pt x="14924" y="10946"/>
                      <a:pt x="14833" y="9456"/>
                    </a:cubicBezTo>
                    <a:cubicBezTo>
                      <a:pt x="14803" y="8727"/>
                      <a:pt x="14529" y="8058"/>
                      <a:pt x="14620" y="7329"/>
                    </a:cubicBezTo>
                    <a:cubicBezTo>
                      <a:pt x="14681" y="6873"/>
                      <a:pt x="14894" y="6447"/>
                      <a:pt x="14955" y="5991"/>
                    </a:cubicBezTo>
                    <a:cubicBezTo>
                      <a:pt x="15076" y="5231"/>
                      <a:pt x="14833" y="4471"/>
                      <a:pt x="14438" y="3833"/>
                    </a:cubicBezTo>
                    <a:cubicBezTo>
                      <a:pt x="14012" y="3195"/>
                      <a:pt x="13465" y="2648"/>
                      <a:pt x="12949" y="2070"/>
                    </a:cubicBezTo>
                    <a:cubicBezTo>
                      <a:pt x="12462" y="1553"/>
                      <a:pt x="11946" y="1097"/>
                      <a:pt x="11429" y="733"/>
                    </a:cubicBezTo>
                    <a:cubicBezTo>
                      <a:pt x="10917" y="409"/>
                      <a:pt x="10358" y="206"/>
                      <a:pt x="9751" y="206"/>
                    </a:cubicBezTo>
                    <a:cubicBezTo>
                      <a:pt x="9673" y="206"/>
                      <a:pt x="9594" y="209"/>
                      <a:pt x="9514" y="216"/>
                    </a:cubicBezTo>
                    <a:cubicBezTo>
                      <a:pt x="8787" y="300"/>
                      <a:pt x="8086" y="743"/>
                      <a:pt x="7364" y="743"/>
                    </a:cubicBezTo>
                    <a:cubicBezTo>
                      <a:pt x="7300" y="743"/>
                      <a:pt x="7237" y="740"/>
                      <a:pt x="7173" y="733"/>
                    </a:cubicBezTo>
                    <a:cubicBezTo>
                      <a:pt x="6626" y="641"/>
                      <a:pt x="6170" y="277"/>
                      <a:pt x="5654" y="94"/>
                    </a:cubicBezTo>
                    <a:cubicBezTo>
                      <a:pt x="5446" y="30"/>
                      <a:pt x="5230" y="0"/>
                      <a:pt x="5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7"/>
              <p:cNvSpPr/>
              <p:nvPr/>
            </p:nvSpPr>
            <p:spPr>
              <a:xfrm>
                <a:off x="902150" y="5698675"/>
                <a:ext cx="333625" cy="2947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1790" extrusionOk="0">
                    <a:moveTo>
                      <a:pt x="4402" y="1"/>
                    </a:moveTo>
                    <a:cubicBezTo>
                      <a:pt x="3864" y="1"/>
                      <a:pt x="3335" y="205"/>
                      <a:pt x="2888" y="540"/>
                    </a:cubicBezTo>
                    <a:cubicBezTo>
                      <a:pt x="2280" y="996"/>
                      <a:pt x="1885" y="1664"/>
                      <a:pt x="1551" y="2303"/>
                    </a:cubicBezTo>
                    <a:cubicBezTo>
                      <a:pt x="304" y="4765"/>
                      <a:pt x="0" y="7683"/>
                      <a:pt x="730" y="10357"/>
                    </a:cubicBezTo>
                    <a:lnTo>
                      <a:pt x="2159" y="11178"/>
                    </a:lnTo>
                    <a:cubicBezTo>
                      <a:pt x="4134" y="11391"/>
                      <a:pt x="6080" y="11543"/>
                      <a:pt x="8055" y="11725"/>
                    </a:cubicBezTo>
                    <a:cubicBezTo>
                      <a:pt x="8515" y="11751"/>
                      <a:pt x="8979" y="11789"/>
                      <a:pt x="9435" y="11789"/>
                    </a:cubicBezTo>
                    <a:cubicBezTo>
                      <a:pt x="10036" y="11789"/>
                      <a:pt x="10620" y="11724"/>
                      <a:pt x="11156" y="11482"/>
                    </a:cubicBezTo>
                    <a:cubicBezTo>
                      <a:pt x="12371" y="10965"/>
                      <a:pt x="13223" y="9628"/>
                      <a:pt x="13101" y="8291"/>
                    </a:cubicBezTo>
                    <a:cubicBezTo>
                      <a:pt x="13071" y="7652"/>
                      <a:pt x="12827" y="7044"/>
                      <a:pt x="12919" y="6406"/>
                    </a:cubicBezTo>
                    <a:cubicBezTo>
                      <a:pt x="12949" y="5980"/>
                      <a:pt x="13131" y="5646"/>
                      <a:pt x="13223" y="5221"/>
                    </a:cubicBezTo>
                    <a:cubicBezTo>
                      <a:pt x="13344" y="4552"/>
                      <a:pt x="13101" y="3853"/>
                      <a:pt x="12767" y="3275"/>
                    </a:cubicBezTo>
                    <a:cubicBezTo>
                      <a:pt x="12432" y="2728"/>
                      <a:pt x="11916" y="2211"/>
                      <a:pt x="11429" y="1755"/>
                    </a:cubicBezTo>
                    <a:cubicBezTo>
                      <a:pt x="11004" y="1391"/>
                      <a:pt x="10609" y="965"/>
                      <a:pt x="10092" y="661"/>
                    </a:cubicBezTo>
                    <a:cubicBezTo>
                      <a:pt x="9641" y="379"/>
                      <a:pt x="9085" y="202"/>
                      <a:pt x="8546" y="202"/>
                    </a:cubicBezTo>
                    <a:cubicBezTo>
                      <a:pt x="8504" y="202"/>
                      <a:pt x="8462" y="203"/>
                      <a:pt x="8420" y="205"/>
                    </a:cubicBezTo>
                    <a:cubicBezTo>
                      <a:pt x="7802" y="286"/>
                      <a:pt x="7208" y="651"/>
                      <a:pt x="6596" y="651"/>
                    </a:cubicBezTo>
                    <a:cubicBezTo>
                      <a:pt x="6515" y="651"/>
                      <a:pt x="6434" y="645"/>
                      <a:pt x="6353" y="631"/>
                    </a:cubicBezTo>
                    <a:cubicBezTo>
                      <a:pt x="5836" y="540"/>
                      <a:pt x="5472" y="205"/>
                      <a:pt x="4985" y="84"/>
                    </a:cubicBezTo>
                    <a:cubicBezTo>
                      <a:pt x="4792" y="27"/>
                      <a:pt x="4596" y="1"/>
                      <a:pt x="4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7"/>
              <p:cNvSpPr/>
              <p:nvPr/>
            </p:nvSpPr>
            <p:spPr>
              <a:xfrm>
                <a:off x="583750" y="6009375"/>
                <a:ext cx="356425" cy="37272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909" extrusionOk="0">
                    <a:moveTo>
                      <a:pt x="9457" y="0"/>
                    </a:moveTo>
                    <a:cubicBezTo>
                      <a:pt x="6967" y="0"/>
                      <a:pt x="4482" y="739"/>
                      <a:pt x="2402" y="2094"/>
                    </a:cubicBezTo>
                    <a:cubicBezTo>
                      <a:pt x="1703" y="2550"/>
                      <a:pt x="1034" y="3097"/>
                      <a:pt x="609" y="3796"/>
                    </a:cubicBezTo>
                    <a:cubicBezTo>
                      <a:pt x="153" y="4525"/>
                      <a:pt x="1" y="5437"/>
                      <a:pt x="335" y="6197"/>
                    </a:cubicBezTo>
                    <a:cubicBezTo>
                      <a:pt x="578" y="6714"/>
                      <a:pt x="1004" y="7109"/>
                      <a:pt x="1156" y="7656"/>
                    </a:cubicBezTo>
                    <a:cubicBezTo>
                      <a:pt x="1368" y="8416"/>
                      <a:pt x="913" y="9237"/>
                      <a:pt x="913" y="10057"/>
                    </a:cubicBezTo>
                    <a:cubicBezTo>
                      <a:pt x="913" y="10726"/>
                      <a:pt x="1216" y="11334"/>
                      <a:pt x="1642" y="11881"/>
                    </a:cubicBezTo>
                    <a:cubicBezTo>
                      <a:pt x="2068" y="12398"/>
                      <a:pt x="2554" y="12823"/>
                      <a:pt x="3010" y="13279"/>
                    </a:cubicBezTo>
                    <a:cubicBezTo>
                      <a:pt x="3618" y="13766"/>
                      <a:pt x="4165" y="14252"/>
                      <a:pt x="4894" y="14556"/>
                    </a:cubicBezTo>
                    <a:cubicBezTo>
                      <a:pt x="5407" y="14770"/>
                      <a:pt x="5950" y="14908"/>
                      <a:pt x="6481" y="14908"/>
                    </a:cubicBezTo>
                    <a:cubicBezTo>
                      <a:pt x="6705" y="14908"/>
                      <a:pt x="6927" y="14884"/>
                      <a:pt x="7144" y="14829"/>
                    </a:cubicBezTo>
                    <a:cubicBezTo>
                      <a:pt x="7600" y="14677"/>
                      <a:pt x="7995" y="14434"/>
                      <a:pt x="8420" y="14343"/>
                    </a:cubicBezTo>
                    <a:cubicBezTo>
                      <a:pt x="8631" y="14297"/>
                      <a:pt x="8845" y="14282"/>
                      <a:pt x="9060" y="14282"/>
                    </a:cubicBezTo>
                    <a:cubicBezTo>
                      <a:pt x="9500" y="14282"/>
                      <a:pt x="9945" y="14347"/>
                      <a:pt x="10381" y="14347"/>
                    </a:cubicBezTo>
                    <a:cubicBezTo>
                      <a:pt x="10437" y="14347"/>
                      <a:pt x="10492" y="14345"/>
                      <a:pt x="10548" y="14343"/>
                    </a:cubicBezTo>
                    <a:cubicBezTo>
                      <a:pt x="12068" y="14252"/>
                      <a:pt x="13496" y="13188"/>
                      <a:pt x="13922" y="11759"/>
                    </a:cubicBezTo>
                    <a:cubicBezTo>
                      <a:pt x="14256" y="10604"/>
                      <a:pt x="14013" y="9389"/>
                      <a:pt x="13800" y="8203"/>
                    </a:cubicBezTo>
                    <a:cubicBezTo>
                      <a:pt x="13375" y="6045"/>
                      <a:pt x="12919" y="3857"/>
                      <a:pt x="12493" y="1668"/>
                    </a:cubicBezTo>
                    <a:lnTo>
                      <a:pt x="11369" y="148"/>
                    </a:lnTo>
                    <a:cubicBezTo>
                      <a:pt x="10736" y="49"/>
                      <a:pt x="10096" y="0"/>
                      <a:pt x="9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7"/>
              <p:cNvSpPr/>
              <p:nvPr/>
            </p:nvSpPr>
            <p:spPr>
              <a:xfrm>
                <a:off x="616425" y="6010225"/>
                <a:ext cx="322975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13476" extrusionOk="0">
                    <a:moveTo>
                      <a:pt x="8478" y="1"/>
                    </a:moveTo>
                    <a:cubicBezTo>
                      <a:pt x="6243" y="1"/>
                      <a:pt x="4003" y="656"/>
                      <a:pt x="2159" y="1877"/>
                    </a:cubicBezTo>
                    <a:cubicBezTo>
                      <a:pt x="1520" y="2303"/>
                      <a:pt x="913" y="2789"/>
                      <a:pt x="517" y="3427"/>
                    </a:cubicBezTo>
                    <a:cubicBezTo>
                      <a:pt x="153" y="4096"/>
                      <a:pt x="1" y="4917"/>
                      <a:pt x="305" y="5616"/>
                    </a:cubicBezTo>
                    <a:cubicBezTo>
                      <a:pt x="517" y="6072"/>
                      <a:pt x="913" y="6437"/>
                      <a:pt x="1004" y="6923"/>
                    </a:cubicBezTo>
                    <a:cubicBezTo>
                      <a:pt x="1216" y="7622"/>
                      <a:pt x="821" y="8382"/>
                      <a:pt x="821" y="9111"/>
                    </a:cubicBezTo>
                    <a:cubicBezTo>
                      <a:pt x="821" y="9659"/>
                      <a:pt x="1095" y="10266"/>
                      <a:pt x="1460" y="10722"/>
                    </a:cubicBezTo>
                    <a:cubicBezTo>
                      <a:pt x="1855" y="11239"/>
                      <a:pt x="2311" y="11604"/>
                      <a:pt x="2736" y="11938"/>
                    </a:cubicBezTo>
                    <a:cubicBezTo>
                      <a:pt x="3253" y="12394"/>
                      <a:pt x="3831" y="12820"/>
                      <a:pt x="4438" y="13124"/>
                    </a:cubicBezTo>
                    <a:cubicBezTo>
                      <a:pt x="4866" y="13337"/>
                      <a:pt x="5354" y="13476"/>
                      <a:pt x="5838" y="13476"/>
                    </a:cubicBezTo>
                    <a:cubicBezTo>
                      <a:pt x="6042" y="13476"/>
                      <a:pt x="6246" y="13451"/>
                      <a:pt x="6445" y="13397"/>
                    </a:cubicBezTo>
                    <a:cubicBezTo>
                      <a:pt x="6870" y="13276"/>
                      <a:pt x="7204" y="13093"/>
                      <a:pt x="7630" y="12972"/>
                    </a:cubicBezTo>
                    <a:cubicBezTo>
                      <a:pt x="7823" y="12926"/>
                      <a:pt x="8015" y="12910"/>
                      <a:pt x="8209" y="12910"/>
                    </a:cubicBezTo>
                    <a:cubicBezTo>
                      <a:pt x="8605" y="12910"/>
                      <a:pt x="9005" y="12975"/>
                      <a:pt x="9416" y="12975"/>
                    </a:cubicBezTo>
                    <a:cubicBezTo>
                      <a:pt x="9469" y="12975"/>
                      <a:pt x="9522" y="12974"/>
                      <a:pt x="9575" y="12972"/>
                    </a:cubicBezTo>
                    <a:cubicBezTo>
                      <a:pt x="10943" y="12941"/>
                      <a:pt x="12220" y="11938"/>
                      <a:pt x="12615" y="10662"/>
                    </a:cubicBezTo>
                    <a:cubicBezTo>
                      <a:pt x="12919" y="9598"/>
                      <a:pt x="12706" y="8504"/>
                      <a:pt x="12493" y="7440"/>
                    </a:cubicBezTo>
                    <a:cubicBezTo>
                      <a:pt x="12098" y="5464"/>
                      <a:pt x="11703" y="3488"/>
                      <a:pt x="11308" y="1513"/>
                    </a:cubicBezTo>
                    <a:lnTo>
                      <a:pt x="10274" y="145"/>
                    </a:lnTo>
                    <a:cubicBezTo>
                      <a:pt x="9681" y="48"/>
                      <a:pt x="9080" y="1"/>
                      <a:pt x="84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7"/>
              <p:cNvSpPr/>
              <p:nvPr/>
            </p:nvSpPr>
            <p:spPr>
              <a:xfrm>
                <a:off x="538925" y="5615350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9337" y="0"/>
                    </a:moveTo>
                    <a:cubicBezTo>
                      <a:pt x="8578" y="0"/>
                      <a:pt x="7825" y="240"/>
                      <a:pt x="7113" y="560"/>
                    </a:cubicBezTo>
                    <a:cubicBezTo>
                      <a:pt x="4833" y="1563"/>
                      <a:pt x="2888" y="3569"/>
                      <a:pt x="2523" y="6031"/>
                    </a:cubicBezTo>
                    <a:cubicBezTo>
                      <a:pt x="2432" y="6456"/>
                      <a:pt x="2432" y="6882"/>
                      <a:pt x="2584" y="7247"/>
                    </a:cubicBezTo>
                    <a:cubicBezTo>
                      <a:pt x="2709" y="7571"/>
                      <a:pt x="2977" y="7854"/>
                      <a:pt x="3288" y="7946"/>
                    </a:cubicBezTo>
                    <a:lnTo>
                      <a:pt x="3288" y="7946"/>
                    </a:lnTo>
                    <a:cubicBezTo>
                      <a:pt x="3215" y="7938"/>
                      <a:pt x="3142" y="7935"/>
                      <a:pt x="3069" y="7935"/>
                    </a:cubicBezTo>
                    <a:cubicBezTo>
                      <a:pt x="1823" y="7935"/>
                      <a:pt x="662" y="8970"/>
                      <a:pt x="335" y="10225"/>
                    </a:cubicBezTo>
                    <a:cubicBezTo>
                      <a:pt x="0" y="11593"/>
                      <a:pt x="608" y="13083"/>
                      <a:pt x="1642" y="14055"/>
                    </a:cubicBezTo>
                    <a:cubicBezTo>
                      <a:pt x="2675" y="15058"/>
                      <a:pt x="3982" y="15605"/>
                      <a:pt x="5411" y="15970"/>
                    </a:cubicBezTo>
                    <a:cubicBezTo>
                      <a:pt x="6628" y="16271"/>
                      <a:pt x="7876" y="16424"/>
                      <a:pt x="9124" y="16424"/>
                    </a:cubicBezTo>
                    <a:cubicBezTo>
                      <a:pt x="10650" y="16424"/>
                      <a:pt x="12177" y="16195"/>
                      <a:pt x="13648" y="15727"/>
                    </a:cubicBezTo>
                    <a:lnTo>
                      <a:pt x="15806" y="13751"/>
                    </a:lnTo>
                    <a:cubicBezTo>
                      <a:pt x="15168" y="11593"/>
                      <a:pt x="15168" y="9313"/>
                      <a:pt x="14833" y="7064"/>
                    </a:cubicBezTo>
                    <a:cubicBezTo>
                      <a:pt x="14529" y="4815"/>
                      <a:pt x="13770" y="2505"/>
                      <a:pt x="12037" y="1076"/>
                    </a:cubicBezTo>
                    <a:cubicBezTo>
                      <a:pt x="11399" y="590"/>
                      <a:pt x="10639" y="164"/>
                      <a:pt x="9879" y="43"/>
                    </a:cubicBezTo>
                    <a:cubicBezTo>
                      <a:pt x="9698" y="14"/>
                      <a:pt x="9518" y="0"/>
                      <a:pt x="9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7"/>
              <p:cNvSpPr/>
              <p:nvPr/>
            </p:nvSpPr>
            <p:spPr>
              <a:xfrm>
                <a:off x="584525" y="5664250"/>
                <a:ext cx="348800" cy="362250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4490" extrusionOk="0">
                    <a:moveTo>
                      <a:pt x="8298" y="0"/>
                    </a:moveTo>
                    <a:cubicBezTo>
                      <a:pt x="7602" y="0"/>
                      <a:pt x="6916" y="213"/>
                      <a:pt x="6292" y="488"/>
                    </a:cubicBezTo>
                    <a:cubicBezTo>
                      <a:pt x="4255" y="1370"/>
                      <a:pt x="2553" y="3132"/>
                      <a:pt x="2219" y="5291"/>
                    </a:cubicBezTo>
                    <a:cubicBezTo>
                      <a:pt x="2189" y="5655"/>
                      <a:pt x="2128" y="6020"/>
                      <a:pt x="2280" y="6385"/>
                    </a:cubicBezTo>
                    <a:cubicBezTo>
                      <a:pt x="2387" y="6679"/>
                      <a:pt x="2658" y="6926"/>
                      <a:pt x="2970" y="7002"/>
                    </a:cubicBezTo>
                    <a:lnTo>
                      <a:pt x="2970" y="7002"/>
                    </a:lnTo>
                    <a:cubicBezTo>
                      <a:pt x="2889" y="6992"/>
                      <a:pt x="2809" y="6987"/>
                      <a:pt x="2728" y="6987"/>
                    </a:cubicBezTo>
                    <a:cubicBezTo>
                      <a:pt x="1635" y="6987"/>
                      <a:pt x="577" y="7907"/>
                      <a:pt x="304" y="8999"/>
                    </a:cubicBezTo>
                    <a:cubicBezTo>
                      <a:pt x="0" y="10215"/>
                      <a:pt x="547" y="11522"/>
                      <a:pt x="1459" y="12403"/>
                    </a:cubicBezTo>
                    <a:cubicBezTo>
                      <a:pt x="2371" y="13285"/>
                      <a:pt x="3556" y="13771"/>
                      <a:pt x="4772" y="14075"/>
                    </a:cubicBezTo>
                    <a:cubicBezTo>
                      <a:pt x="5850" y="14351"/>
                      <a:pt x="6965" y="14489"/>
                      <a:pt x="8081" y="14489"/>
                    </a:cubicBezTo>
                    <a:cubicBezTo>
                      <a:pt x="9420" y="14489"/>
                      <a:pt x="10760" y="14290"/>
                      <a:pt x="12037" y="13893"/>
                    </a:cubicBezTo>
                    <a:lnTo>
                      <a:pt x="13952" y="12130"/>
                    </a:lnTo>
                    <a:cubicBezTo>
                      <a:pt x="13374" y="10245"/>
                      <a:pt x="13374" y="8178"/>
                      <a:pt x="13070" y="6263"/>
                    </a:cubicBezTo>
                    <a:cubicBezTo>
                      <a:pt x="12797" y="4288"/>
                      <a:pt x="12158" y="2221"/>
                      <a:pt x="10608" y="944"/>
                    </a:cubicBezTo>
                    <a:cubicBezTo>
                      <a:pt x="10091" y="458"/>
                      <a:pt x="9423" y="93"/>
                      <a:pt x="8754" y="32"/>
                    </a:cubicBezTo>
                    <a:cubicBezTo>
                      <a:pt x="8602" y="10"/>
                      <a:pt x="8450" y="0"/>
                      <a:pt x="8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7"/>
              <p:cNvSpPr/>
              <p:nvPr/>
            </p:nvSpPr>
            <p:spPr>
              <a:xfrm>
                <a:off x="905200" y="5959175"/>
                <a:ext cx="395150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16425" extrusionOk="0">
                    <a:moveTo>
                      <a:pt x="6672" y="0"/>
                    </a:moveTo>
                    <a:cubicBezTo>
                      <a:pt x="5141" y="0"/>
                      <a:pt x="3613" y="229"/>
                      <a:pt x="2158" y="697"/>
                    </a:cubicBezTo>
                    <a:lnTo>
                      <a:pt x="0" y="2673"/>
                    </a:lnTo>
                    <a:cubicBezTo>
                      <a:pt x="638" y="4831"/>
                      <a:pt x="638" y="7111"/>
                      <a:pt x="973" y="9360"/>
                    </a:cubicBezTo>
                    <a:cubicBezTo>
                      <a:pt x="1277" y="11609"/>
                      <a:pt x="2037" y="13919"/>
                      <a:pt x="3739" y="15348"/>
                    </a:cubicBezTo>
                    <a:cubicBezTo>
                      <a:pt x="4407" y="15895"/>
                      <a:pt x="5106" y="16260"/>
                      <a:pt x="5927" y="16381"/>
                    </a:cubicBezTo>
                    <a:cubicBezTo>
                      <a:pt x="6108" y="16411"/>
                      <a:pt x="6288" y="16424"/>
                      <a:pt x="6469" y="16424"/>
                    </a:cubicBezTo>
                    <a:cubicBezTo>
                      <a:pt x="7228" y="16424"/>
                      <a:pt x="7981" y="16184"/>
                      <a:pt x="8693" y="15865"/>
                    </a:cubicBezTo>
                    <a:cubicBezTo>
                      <a:pt x="10973" y="14862"/>
                      <a:pt x="12918" y="12856"/>
                      <a:pt x="13283" y="10394"/>
                    </a:cubicBezTo>
                    <a:cubicBezTo>
                      <a:pt x="13374" y="9968"/>
                      <a:pt x="13374" y="9542"/>
                      <a:pt x="13222" y="9178"/>
                    </a:cubicBezTo>
                    <a:cubicBezTo>
                      <a:pt x="13097" y="8853"/>
                      <a:pt x="12829" y="8570"/>
                      <a:pt x="12518" y="8479"/>
                    </a:cubicBezTo>
                    <a:lnTo>
                      <a:pt x="12518" y="8479"/>
                    </a:lnTo>
                    <a:cubicBezTo>
                      <a:pt x="12591" y="8486"/>
                      <a:pt x="12664" y="8489"/>
                      <a:pt x="12737" y="8489"/>
                    </a:cubicBezTo>
                    <a:cubicBezTo>
                      <a:pt x="13983" y="8489"/>
                      <a:pt x="15141" y="7454"/>
                      <a:pt x="15441" y="6199"/>
                    </a:cubicBezTo>
                    <a:cubicBezTo>
                      <a:pt x="15806" y="4831"/>
                      <a:pt x="15198" y="3342"/>
                      <a:pt x="14164" y="2369"/>
                    </a:cubicBezTo>
                    <a:cubicBezTo>
                      <a:pt x="13131" y="1366"/>
                      <a:pt x="11794" y="819"/>
                      <a:pt x="10395" y="454"/>
                    </a:cubicBezTo>
                    <a:cubicBezTo>
                      <a:pt x="9178" y="153"/>
                      <a:pt x="7924" y="0"/>
                      <a:pt x="6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7"/>
              <p:cNvSpPr/>
              <p:nvPr/>
            </p:nvSpPr>
            <p:spPr>
              <a:xfrm>
                <a:off x="905950" y="5958825"/>
                <a:ext cx="3625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15181" extrusionOk="0">
                    <a:moveTo>
                      <a:pt x="6100" y="1"/>
                    </a:moveTo>
                    <a:cubicBezTo>
                      <a:pt x="4700" y="1"/>
                      <a:pt x="3298" y="207"/>
                      <a:pt x="1976" y="620"/>
                    </a:cubicBezTo>
                    <a:lnTo>
                      <a:pt x="0" y="2444"/>
                    </a:lnTo>
                    <a:cubicBezTo>
                      <a:pt x="608" y="4420"/>
                      <a:pt x="608" y="6547"/>
                      <a:pt x="912" y="8614"/>
                    </a:cubicBezTo>
                    <a:cubicBezTo>
                      <a:pt x="1216" y="10651"/>
                      <a:pt x="1885" y="12778"/>
                      <a:pt x="3496" y="14146"/>
                    </a:cubicBezTo>
                    <a:cubicBezTo>
                      <a:pt x="4013" y="14693"/>
                      <a:pt x="4712" y="15028"/>
                      <a:pt x="5441" y="15149"/>
                    </a:cubicBezTo>
                    <a:cubicBezTo>
                      <a:pt x="5592" y="15171"/>
                      <a:pt x="5744" y="15181"/>
                      <a:pt x="5896" y="15181"/>
                    </a:cubicBezTo>
                    <a:cubicBezTo>
                      <a:pt x="6604" y="15181"/>
                      <a:pt x="7325" y="14963"/>
                      <a:pt x="8025" y="14663"/>
                    </a:cubicBezTo>
                    <a:cubicBezTo>
                      <a:pt x="10092" y="13751"/>
                      <a:pt x="11885" y="11867"/>
                      <a:pt x="12219" y="9587"/>
                    </a:cubicBezTo>
                    <a:cubicBezTo>
                      <a:pt x="12280" y="9222"/>
                      <a:pt x="12311" y="8827"/>
                      <a:pt x="12159" y="8493"/>
                    </a:cubicBezTo>
                    <a:cubicBezTo>
                      <a:pt x="12023" y="8195"/>
                      <a:pt x="11767" y="7921"/>
                      <a:pt x="11434" y="7843"/>
                    </a:cubicBezTo>
                    <a:lnTo>
                      <a:pt x="11434" y="7843"/>
                    </a:lnTo>
                    <a:cubicBezTo>
                      <a:pt x="11519" y="7854"/>
                      <a:pt x="11603" y="7859"/>
                      <a:pt x="11687" y="7859"/>
                    </a:cubicBezTo>
                    <a:cubicBezTo>
                      <a:pt x="12853" y="7859"/>
                      <a:pt x="13921" y="6882"/>
                      <a:pt x="14195" y="5757"/>
                    </a:cubicBezTo>
                    <a:cubicBezTo>
                      <a:pt x="14499" y="4511"/>
                      <a:pt x="13952" y="3143"/>
                      <a:pt x="13040" y="2201"/>
                    </a:cubicBezTo>
                    <a:cubicBezTo>
                      <a:pt x="12068" y="1289"/>
                      <a:pt x="10821" y="742"/>
                      <a:pt x="9575" y="438"/>
                    </a:cubicBezTo>
                    <a:cubicBezTo>
                      <a:pt x="8451" y="146"/>
                      <a:pt x="7276" y="1"/>
                      <a:pt x="6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7"/>
              <p:cNvSpPr/>
              <p:nvPr/>
            </p:nvSpPr>
            <p:spPr>
              <a:xfrm>
                <a:off x="953050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9052" y="1"/>
                    </a:moveTo>
                    <a:cubicBezTo>
                      <a:pt x="8498" y="1"/>
                      <a:pt x="7944" y="95"/>
                      <a:pt x="7418" y="258"/>
                    </a:cubicBezTo>
                    <a:cubicBezTo>
                      <a:pt x="4378" y="1048"/>
                      <a:pt x="1673" y="2993"/>
                      <a:pt x="1" y="5638"/>
                    </a:cubicBezTo>
                    <a:lnTo>
                      <a:pt x="396" y="7522"/>
                    </a:lnTo>
                    <a:cubicBezTo>
                      <a:pt x="1734" y="9285"/>
                      <a:pt x="3041" y="11078"/>
                      <a:pt x="4378" y="12841"/>
                    </a:cubicBezTo>
                    <a:cubicBezTo>
                      <a:pt x="5107" y="13784"/>
                      <a:pt x="5867" y="14756"/>
                      <a:pt x="6931" y="15303"/>
                    </a:cubicBezTo>
                    <a:cubicBezTo>
                      <a:pt x="7400" y="15522"/>
                      <a:pt x="7908" y="15627"/>
                      <a:pt x="8417" y="15627"/>
                    </a:cubicBezTo>
                    <a:cubicBezTo>
                      <a:pt x="9391" y="15627"/>
                      <a:pt x="10366" y="15243"/>
                      <a:pt x="11065" y="14543"/>
                    </a:cubicBezTo>
                    <a:cubicBezTo>
                      <a:pt x="11551" y="13996"/>
                      <a:pt x="11886" y="13358"/>
                      <a:pt x="12524" y="12932"/>
                    </a:cubicBezTo>
                    <a:cubicBezTo>
                      <a:pt x="12889" y="12689"/>
                      <a:pt x="13345" y="12568"/>
                      <a:pt x="13740" y="12294"/>
                    </a:cubicBezTo>
                    <a:cubicBezTo>
                      <a:pt x="14378" y="11869"/>
                      <a:pt x="14804" y="11200"/>
                      <a:pt x="15016" y="10470"/>
                    </a:cubicBezTo>
                    <a:cubicBezTo>
                      <a:pt x="15260" y="9741"/>
                      <a:pt x="15290" y="8951"/>
                      <a:pt x="15320" y="8191"/>
                    </a:cubicBezTo>
                    <a:cubicBezTo>
                      <a:pt x="15320" y="7522"/>
                      <a:pt x="15351" y="6884"/>
                      <a:pt x="15260" y="6215"/>
                    </a:cubicBezTo>
                    <a:cubicBezTo>
                      <a:pt x="15138" y="5577"/>
                      <a:pt x="14864" y="4938"/>
                      <a:pt x="14378" y="4483"/>
                    </a:cubicBezTo>
                    <a:cubicBezTo>
                      <a:pt x="13770" y="3935"/>
                      <a:pt x="12889" y="3723"/>
                      <a:pt x="12433" y="3024"/>
                    </a:cubicBezTo>
                    <a:cubicBezTo>
                      <a:pt x="12129" y="2568"/>
                      <a:pt x="12098" y="1960"/>
                      <a:pt x="11855" y="1473"/>
                    </a:cubicBezTo>
                    <a:cubicBezTo>
                      <a:pt x="11521" y="713"/>
                      <a:pt x="10731" y="227"/>
                      <a:pt x="9880" y="75"/>
                    </a:cubicBezTo>
                    <a:cubicBezTo>
                      <a:pt x="9606" y="24"/>
                      <a:pt x="9329" y="1"/>
                      <a:pt x="9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7"/>
              <p:cNvSpPr/>
              <p:nvPr/>
            </p:nvSpPr>
            <p:spPr>
              <a:xfrm>
                <a:off x="952300" y="5872125"/>
                <a:ext cx="307775" cy="311900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2476" extrusionOk="0">
                    <a:moveTo>
                      <a:pt x="7233" y="0"/>
                    </a:moveTo>
                    <a:cubicBezTo>
                      <a:pt x="6794" y="0"/>
                      <a:pt x="6348" y="88"/>
                      <a:pt x="5928" y="228"/>
                    </a:cubicBezTo>
                    <a:cubicBezTo>
                      <a:pt x="3496" y="866"/>
                      <a:pt x="1368" y="2416"/>
                      <a:pt x="1" y="4514"/>
                    </a:cubicBezTo>
                    <a:lnTo>
                      <a:pt x="305" y="6003"/>
                    </a:lnTo>
                    <a:cubicBezTo>
                      <a:pt x="1368" y="7401"/>
                      <a:pt x="2432" y="8860"/>
                      <a:pt x="3496" y="10258"/>
                    </a:cubicBezTo>
                    <a:cubicBezTo>
                      <a:pt x="4074" y="11018"/>
                      <a:pt x="4681" y="11809"/>
                      <a:pt x="5563" y="12234"/>
                    </a:cubicBezTo>
                    <a:cubicBezTo>
                      <a:pt x="5930" y="12397"/>
                      <a:pt x="6329" y="12475"/>
                      <a:pt x="6727" y="12475"/>
                    </a:cubicBezTo>
                    <a:cubicBezTo>
                      <a:pt x="7514" y="12475"/>
                      <a:pt x="8301" y="12171"/>
                      <a:pt x="8846" y="11626"/>
                    </a:cubicBezTo>
                    <a:cubicBezTo>
                      <a:pt x="9241" y="11201"/>
                      <a:pt x="9545" y="10654"/>
                      <a:pt x="10001" y="10350"/>
                    </a:cubicBezTo>
                    <a:cubicBezTo>
                      <a:pt x="10305" y="10167"/>
                      <a:pt x="10639" y="10046"/>
                      <a:pt x="10943" y="9863"/>
                    </a:cubicBezTo>
                    <a:cubicBezTo>
                      <a:pt x="11490" y="9529"/>
                      <a:pt x="11794" y="8982"/>
                      <a:pt x="11976" y="8374"/>
                    </a:cubicBezTo>
                    <a:cubicBezTo>
                      <a:pt x="12159" y="7827"/>
                      <a:pt x="12159" y="7158"/>
                      <a:pt x="12189" y="6550"/>
                    </a:cubicBezTo>
                    <a:cubicBezTo>
                      <a:pt x="12280" y="6064"/>
                      <a:pt x="12311" y="5547"/>
                      <a:pt x="12189" y="5000"/>
                    </a:cubicBezTo>
                    <a:cubicBezTo>
                      <a:pt x="12128" y="4483"/>
                      <a:pt x="11885" y="3997"/>
                      <a:pt x="11490" y="3602"/>
                    </a:cubicBezTo>
                    <a:cubicBezTo>
                      <a:pt x="10973" y="3176"/>
                      <a:pt x="10274" y="2994"/>
                      <a:pt x="9910" y="2477"/>
                    </a:cubicBezTo>
                    <a:cubicBezTo>
                      <a:pt x="9697" y="2082"/>
                      <a:pt x="9666" y="1626"/>
                      <a:pt x="9454" y="1201"/>
                    </a:cubicBezTo>
                    <a:cubicBezTo>
                      <a:pt x="9210" y="593"/>
                      <a:pt x="8542" y="228"/>
                      <a:pt x="7903" y="76"/>
                    </a:cubicBezTo>
                    <a:cubicBezTo>
                      <a:pt x="7685" y="24"/>
                      <a:pt x="7460" y="0"/>
                      <a:pt x="7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7"/>
              <p:cNvSpPr/>
              <p:nvPr/>
            </p:nvSpPr>
            <p:spPr>
              <a:xfrm>
                <a:off x="489525" y="5834150"/>
                <a:ext cx="3837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627" extrusionOk="0">
                    <a:moveTo>
                      <a:pt x="6314" y="1"/>
                    </a:moveTo>
                    <a:cubicBezTo>
                      <a:pt x="6036" y="1"/>
                      <a:pt x="5755" y="24"/>
                      <a:pt x="5472" y="75"/>
                    </a:cubicBezTo>
                    <a:cubicBezTo>
                      <a:pt x="4651" y="227"/>
                      <a:pt x="3861" y="713"/>
                      <a:pt x="3496" y="1473"/>
                    </a:cubicBezTo>
                    <a:cubicBezTo>
                      <a:pt x="3283" y="1960"/>
                      <a:pt x="3253" y="2568"/>
                      <a:pt x="2949" y="3024"/>
                    </a:cubicBezTo>
                    <a:cubicBezTo>
                      <a:pt x="2493" y="3723"/>
                      <a:pt x="1612" y="3935"/>
                      <a:pt x="1004" y="4483"/>
                    </a:cubicBezTo>
                    <a:cubicBezTo>
                      <a:pt x="517" y="4938"/>
                      <a:pt x="244" y="5577"/>
                      <a:pt x="122" y="6215"/>
                    </a:cubicBezTo>
                    <a:cubicBezTo>
                      <a:pt x="1" y="6884"/>
                      <a:pt x="61" y="7522"/>
                      <a:pt x="31" y="8191"/>
                    </a:cubicBezTo>
                    <a:cubicBezTo>
                      <a:pt x="92" y="8951"/>
                      <a:pt x="122" y="9741"/>
                      <a:pt x="365" y="10470"/>
                    </a:cubicBezTo>
                    <a:cubicBezTo>
                      <a:pt x="578" y="11200"/>
                      <a:pt x="1004" y="11869"/>
                      <a:pt x="1642" y="12294"/>
                    </a:cubicBezTo>
                    <a:cubicBezTo>
                      <a:pt x="2037" y="12568"/>
                      <a:pt x="2493" y="12689"/>
                      <a:pt x="2858" y="12932"/>
                    </a:cubicBezTo>
                    <a:cubicBezTo>
                      <a:pt x="3466" y="13358"/>
                      <a:pt x="3800" y="13996"/>
                      <a:pt x="4317" y="14543"/>
                    </a:cubicBezTo>
                    <a:cubicBezTo>
                      <a:pt x="5016" y="15243"/>
                      <a:pt x="5991" y="15627"/>
                      <a:pt x="6965" y="15627"/>
                    </a:cubicBezTo>
                    <a:cubicBezTo>
                      <a:pt x="7473" y="15627"/>
                      <a:pt x="7982" y="15522"/>
                      <a:pt x="8451" y="15303"/>
                    </a:cubicBezTo>
                    <a:cubicBezTo>
                      <a:pt x="9514" y="14756"/>
                      <a:pt x="10274" y="13784"/>
                      <a:pt x="11004" y="12841"/>
                    </a:cubicBezTo>
                    <a:cubicBezTo>
                      <a:pt x="12311" y="11078"/>
                      <a:pt x="13648" y="9285"/>
                      <a:pt x="14986" y="7522"/>
                    </a:cubicBezTo>
                    <a:lnTo>
                      <a:pt x="15350" y="5638"/>
                    </a:lnTo>
                    <a:cubicBezTo>
                      <a:pt x="13679" y="2993"/>
                      <a:pt x="11004" y="1048"/>
                      <a:pt x="7964" y="258"/>
                    </a:cubicBezTo>
                    <a:cubicBezTo>
                      <a:pt x="7417" y="95"/>
                      <a:pt x="6870" y="1"/>
                      <a:pt x="63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7"/>
              <p:cNvSpPr/>
              <p:nvPr/>
            </p:nvSpPr>
            <p:spPr>
              <a:xfrm>
                <a:off x="561725" y="5870350"/>
                <a:ext cx="311575" cy="316625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2665" extrusionOk="0">
                    <a:moveTo>
                      <a:pt x="5088" y="0"/>
                    </a:moveTo>
                    <a:cubicBezTo>
                      <a:pt x="4874" y="0"/>
                      <a:pt x="4657" y="18"/>
                      <a:pt x="4438" y="56"/>
                    </a:cubicBezTo>
                    <a:cubicBezTo>
                      <a:pt x="3769" y="177"/>
                      <a:pt x="3131" y="603"/>
                      <a:pt x="2857" y="1211"/>
                    </a:cubicBezTo>
                    <a:cubicBezTo>
                      <a:pt x="2675" y="1606"/>
                      <a:pt x="2645" y="2062"/>
                      <a:pt x="2401" y="2457"/>
                    </a:cubicBezTo>
                    <a:cubicBezTo>
                      <a:pt x="2067" y="3035"/>
                      <a:pt x="1338" y="3186"/>
                      <a:pt x="851" y="3642"/>
                    </a:cubicBezTo>
                    <a:cubicBezTo>
                      <a:pt x="426" y="3977"/>
                      <a:pt x="183" y="4524"/>
                      <a:pt x="122" y="5041"/>
                    </a:cubicBezTo>
                    <a:cubicBezTo>
                      <a:pt x="0" y="5588"/>
                      <a:pt x="61" y="6135"/>
                      <a:pt x="91" y="6682"/>
                    </a:cubicBezTo>
                    <a:cubicBezTo>
                      <a:pt x="91" y="7290"/>
                      <a:pt x="122" y="7898"/>
                      <a:pt x="304" y="8506"/>
                    </a:cubicBezTo>
                    <a:cubicBezTo>
                      <a:pt x="456" y="9053"/>
                      <a:pt x="790" y="9630"/>
                      <a:pt x="1338" y="9965"/>
                    </a:cubicBezTo>
                    <a:cubicBezTo>
                      <a:pt x="1642" y="10208"/>
                      <a:pt x="2006" y="10329"/>
                      <a:pt x="2310" y="10512"/>
                    </a:cubicBezTo>
                    <a:cubicBezTo>
                      <a:pt x="2827" y="10846"/>
                      <a:pt x="3070" y="11393"/>
                      <a:pt x="3496" y="11788"/>
                    </a:cubicBezTo>
                    <a:cubicBezTo>
                      <a:pt x="4049" y="12362"/>
                      <a:pt x="4834" y="12665"/>
                      <a:pt x="5616" y="12665"/>
                    </a:cubicBezTo>
                    <a:cubicBezTo>
                      <a:pt x="6036" y="12665"/>
                      <a:pt x="6456" y="12577"/>
                      <a:pt x="6839" y="12396"/>
                    </a:cubicBezTo>
                    <a:cubicBezTo>
                      <a:pt x="7751" y="12032"/>
                      <a:pt x="8359" y="11181"/>
                      <a:pt x="8936" y="10421"/>
                    </a:cubicBezTo>
                    <a:cubicBezTo>
                      <a:pt x="10000" y="8992"/>
                      <a:pt x="11095" y="7533"/>
                      <a:pt x="12158" y="6104"/>
                    </a:cubicBezTo>
                    <a:lnTo>
                      <a:pt x="12462" y="4585"/>
                    </a:lnTo>
                    <a:cubicBezTo>
                      <a:pt x="11095" y="2457"/>
                      <a:pt x="8906" y="846"/>
                      <a:pt x="6474" y="208"/>
                    </a:cubicBezTo>
                    <a:cubicBezTo>
                      <a:pt x="6016" y="83"/>
                      <a:pt x="5557" y="0"/>
                      <a:pt x="5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7"/>
              <p:cNvSpPr/>
              <p:nvPr/>
            </p:nvSpPr>
            <p:spPr>
              <a:xfrm>
                <a:off x="712925" y="5585525"/>
                <a:ext cx="419500" cy="401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6069" extrusionOk="0">
                    <a:moveTo>
                      <a:pt x="10237" y="0"/>
                    </a:moveTo>
                    <a:cubicBezTo>
                      <a:pt x="8954" y="0"/>
                      <a:pt x="7693" y="317"/>
                      <a:pt x="6627" y="1023"/>
                    </a:cubicBezTo>
                    <a:cubicBezTo>
                      <a:pt x="6262" y="1236"/>
                      <a:pt x="5928" y="1509"/>
                      <a:pt x="5776" y="1874"/>
                    </a:cubicBezTo>
                    <a:cubicBezTo>
                      <a:pt x="5629" y="2194"/>
                      <a:pt x="5600" y="2553"/>
                      <a:pt x="5740" y="2840"/>
                    </a:cubicBezTo>
                    <a:lnTo>
                      <a:pt x="5740" y="2840"/>
                    </a:lnTo>
                    <a:cubicBezTo>
                      <a:pt x="5237" y="2172"/>
                      <a:pt x="4385" y="1831"/>
                      <a:pt x="3528" y="1831"/>
                    </a:cubicBezTo>
                    <a:cubicBezTo>
                      <a:pt x="3030" y="1831"/>
                      <a:pt x="2531" y="1946"/>
                      <a:pt x="2098" y="2178"/>
                    </a:cubicBezTo>
                    <a:cubicBezTo>
                      <a:pt x="822" y="2877"/>
                      <a:pt x="153" y="4306"/>
                      <a:pt x="62" y="5734"/>
                    </a:cubicBezTo>
                    <a:cubicBezTo>
                      <a:pt x="1" y="7133"/>
                      <a:pt x="487" y="8531"/>
                      <a:pt x="1186" y="9777"/>
                    </a:cubicBezTo>
                    <a:cubicBezTo>
                      <a:pt x="2463" y="12269"/>
                      <a:pt x="4439" y="14336"/>
                      <a:pt x="6840" y="15795"/>
                    </a:cubicBezTo>
                    <a:lnTo>
                      <a:pt x="9758" y="16069"/>
                    </a:lnTo>
                    <a:cubicBezTo>
                      <a:pt x="10943" y="14124"/>
                      <a:pt x="12646" y="12604"/>
                      <a:pt x="14105" y="10902"/>
                    </a:cubicBezTo>
                    <a:cubicBezTo>
                      <a:pt x="15533" y="9139"/>
                      <a:pt x="16779" y="7041"/>
                      <a:pt x="16719" y="4823"/>
                    </a:cubicBezTo>
                    <a:cubicBezTo>
                      <a:pt x="16658" y="4002"/>
                      <a:pt x="16445" y="3212"/>
                      <a:pt x="15989" y="2543"/>
                    </a:cubicBezTo>
                    <a:cubicBezTo>
                      <a:pt x="15472" y="1722"/>
                      <a:pt x="14621" y="1205"/>
                      <a:pt x="13770" y="780"/>
                    </a:cubicBezTo>
                    <a:cubicBezTo>
                      <a:pt x="12667" y="280"/>
                      <a:pt x="11442" y="0"/>
                      <a:pt x="102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7"/>
              <p:cNvSpPr/>
              <p:nvPr/>
            </p:nvSpPr>
            <p:spPr>
              <a:xfrm>
                <a:off x="756250" y="5671575"/>
                <a:ext cx="329825" cy="314925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597" extrusionOk="0">
                    <a:moveTo>
                      <a:pt x="8134" y="0"/>
                    </a:moveTo>
                    <a:cubicBezTo>
                      <a:pt x="7116" y="0"/>
                      <a:pt x="6113" y="249"/>
                      <a:pt x="5259" y="803"/>
                    </a:cubicBezTo>
                    <a:cubicBezTo>
                      <a:pt x="4985" y="985"/>
                      <a:pt x="4742" y="1168"/>
                      <a:pt x="4560" y="1472"/>
                    </a:cubicBezTo>
                    <a:cubicBezTo>
                      <a:pt x="4427" y="1737"/>
                      <a:pt x="4410" y="2027"/>
                      <a:pt x="4550" y="2278"/>
                    </a:cubicBezTo>
                    <a:lnTo>
                      <a:pt x="4550" y="2278"/>
                    </a:lnTo>
                    <a:cubicBezTo>
                      <a:pt x="4156" y="1728"/>
                      <a:pt x="3467" y="1435"/>
                      <a:pt x="2769" y="1435"/>
                    </a:cubicBezTo>
                    <a:cubicBezTo>
                      <a:pt x="2379" y="1435"/>
                      <a:pt x="1987" y="1526"/>
                      <a:pt x="1642" y="1715"/>
                    </a:cubicBezTo>
                    <a:cubicBezTo>
                      <a:pt x="669" y="2232"/>
                      <a:pt x="122" y="3387"/>
                      <a:pt x="61" y="4481"/>
                    </a:cubicBezTo>
                    <a:cubicBezTo>
                      <a:pt x="0" y="5575"/>
                      <a:pt x="396" y="6669"/>
                      <a:pt x="882" y="7672"/>
                    </a:cubicBezTo>
                    <a:cubicBezTo>
                      <a:pt x="1915" y="9618"/>
                      <a:pt x="3466" y="11289"/>
                      <a:pt x="5320" y="12384"/>
                    </a:cubicBezTo>
                    <a:lnTo>
                      <a:pt x="7660" y="12596"/>
                    </a:lnTo>
                    <a:cubicBezTo>
                      <a:pt x="8572" y="11077"/>
                      <a:pt x="9940" y="9861"/>
                      <a:pt x="11064" y="8493"/>
                    </a:cubicBezTo>
                    <a:cubicBezTo>
                      <a:pt x="12220" y="7125"/>
                      <a:pt x="13192" y="5514"/>
                      <a:pt x="13131" y="3721"/>
                    </a:cubicBezTo>
                    <a:cubicBezTo>
                      <a:pt x="13162" y="3113"/>
                      <a:pt x="13010" y="2475"/>
                      <a:pt x="12675" y="1958"/>
                    </a:cubicBezTo>
                    <a:cubicBezTo>
                      <a:pt x="12250" y="1320"/>
                      <a:pt x="11581" y="894"/>
                      <a:pt x="10882" y="590"/>
                    </a:cubicBezTo>
                    <a:cubicBezTo>
                      <a:pt x="10022" y="211"/>
                      <a:pt x="9072" y="0"/>
                      <a:pt x="8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7"/>
              <p:cNvSpPr/>
              <p:nvPr/>
            </p:nvSpPr>
            <p:spPr>
              <a:xfrm>
                <a:off x="712175" y="6012300"/>
                <a:ext cx="419475" cy="40175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070" extrusionOk="0">
                    <a:moveTo>
                      <a:pt x="7022" y="1"/>
                    </a:moveTo>
                    <a:cubicBezTo>
                      <a:pt x="5836" y="1946"/>
                      <a:pt x="4134" y="3466"/>
                      <a:pt x="2706" y="5168"/>
                    </a:cubicBezTo>
                    <a:cubicBezTo>
                      <a:pt x="1247" y="6931"/>
                      <a:pt x="1" y="9028"/>
                      <a:pt x="61" y="11247"/>
                    </a:cubicBezTo>
                    <a:cubicBezTo>
                      <a:pt x="152" y="12068"/>
                      <a:pt x="335" y="12858"/>
                      <a:pt x="791" y="13527"/>
                    </a:cubicBezTo>
                    <a:cubicBezTo>
                      <a:pt x="1338" y="14348"/>
                      <a:pt x="2159" y="14864"/>
                      <a:pt x="3040" y="15290"/>
                    </a:cubicBezTo>
                    <a:cubicBezTo>
                      <a:pt x="4144" y="15790"/>
                      <a:pt x="5361" y="16070"/>
                      <a:pt x="6562" y="16070"/>
                    </a:cubicBezTo>
                    <a:cubicBezTo>
                      <a:pt x="7841" y="16070"/>
                      <a:pt x="9101" y="15752"/>
                      <a:pt x="10183" y="15047"/>
                    </a:cubicBezTo>
                    <a:cubicBezTo>
                      <a:pt x="10517" y="14834"/>
                      <a:pt x="10852" y="14560"/>
                      <a:pt x="11004" y="14196"/>
                    </a:cubicBezTo>
                    <a:cubicBezTo>
                      <a:pt x="11176" y="13876"/>
                      <a:pt x="11209" y="13517"/>
                      <a:pt x="11070" y="13230"/>
                    </a:cubicBezTo>
                    <a:lnTo>
                      <a:pt x="11070" y="13230"/>
                    </a:lnTo>
                    <a:cubicBezTo>
                      <a:pt x="11571" y="13898"/>
                      <a:pt x="12412" y="14239"/>
                      <a:pt x="13269" y="14239"/>
                    </a:cubicBezTo>
                    <a:cubicBezTo>
                      <a:pt x="13766" y="14239"/>
                      <a:pt x="14268" y="14124"/>
                      <a:pt x="14712" y="13892"/>
                    </a:cubicBezTo>
                    <a:cubicBezTo>
                      <a:pt x="15958" y="13193"/>
                      <a:pt x="16627" y="11734"/>
                      <a:pt x="16718" y="10335"/>
                    </a:cubicBezTo>
                    <a:cubicBezTo>
                      <a:pt x="16779" y="8937"/>
                      <a:pt x="16293" y="7539"/>
                      <a:pt x="15624" y="6293"/>
                    </a:cubicBezTo>
                    <a:cubicBezTo>
                      <a:pt x="14317" y="3800"/>
                      <a:pt x="12341" y="1733"/>
                      <a:pt x="9940" y="274"/>
                    </a:cubicBezTo>
                    <a:lnTo>
                      <a:pt x="70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7"/>
              <p:cNvSpPr/>
              <p:nvPr/>
            </p:nvSpPr>
            <p:spPr>
              <a:xfrm>
                <a:off x="769925" y="6013825"/>
                <a:ext cx="3039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1575" extrusionOk="0">
                    <a:moveTo>
                      <a:pt x="5107" y="1"/>
                    </a:moveTo>
                    <a:cubicBezTo>
                      <a:pt x="4256" y="1399"/>
                      <a:pt x="3010" y="2493"/>
                      <a:pt x="1946" y="3739"/>
                    </a:cubicBezTo>
                    <a:cubicBezTo>
                      <a:pt x="882" y="5016"/>
                      <a:pt x="1" y="6536"/>
                      <a:pt x="31" y="8147"/>
                    </a:cubicBezTo>
                    <a:cubicBezTo>
                      <a:pt x="92" y="8694"/>
                      <a:pt x="244" y="9271"/>
                      <a:pt x="578" y="9758"/>
                    </a:cubicBezTo>
                    <a:cubicBezTo>
                      <a:pt x="943" y="10335"/>
                      <a:pt x="1551" y="10730"/>
                      <a:pt x="2219" y="11004"/>
                    </a:cubicBezTo>
                    <a:cubicBezTo>
                      <a:pt x="3011" y="11362"/>
                      <a:pt x="3913" y="11574"/>
                      <a:pt x="4802" y="11574"/>
                    </a:cubicBezTo>
                    <a:cubicBezTo>
                      <a:pt x="5722" y="11574"/>
                      <a:pt x="6629" y="11347"/>
                      <a:pt x="7387" y="10822"/>
                    </a:cubicBezTo>
                    <a:cubicBezTo>
                      <a:pt x="7630" y="10670"/>
                      <a:pt x="7873" y="10487"/>
                      <a:pt x="7995" y="10214"/>
                    </a:cubicBezTo>
                    <a:cubicBezTo>
                      <a:pt x="8072" y="9981"/>
                      <a:pt x="8128" y="9704"/>
                      <a:pt x="8012" y="9477"/>
                    </a:cubicBezTo>
                    <a:lnTo>
                      <a:pt x="8012" y="9477"/>
                    </a:lnTo>
                    <a:cubicBezTo>
                      <a:pt x="8381" y="9974"/>
                      <a:pt x="8999" y="10225"/>
                      <a:pt x="9623" y="10225"/>
                    </a:cubicBezTo>
                    <a:cubicBezTo>
                      <a:pt x="9985" y="10225"/>
                      <a:pt x="10350" y="10141"/>
                      <a:pt x="10669" y="9970"/>
                    </a:cubicBezTo>
                    <a:cubicBezTo>
                      <a:pt x="11581" y="9484"/>
                      <a:pt x="12098" y="8451"/>
                      <a:pt x="12128" y="7448"/>
                    </a:cubicBezTo>
                    <a:cubicBezTo>
                      <a:pt x="12159" y="6414"/>
                      <a:pt x="11825" y="5381"/>
                      <a:pt x="11338" y="4499"/>
                    </a:cubicBezTo>
                    <a:cubicBezTo>
                      <a:pt x="10366" y="2736"/>
                      <a:pt x="8937" y="1217"/>
                      <a:pt x="7235" y="183"/>
                    </a:cubicBezTo>
                    <a:lnTo>
                      <a:pt x="5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7"/>
              <p:cNvSpPr/>
              <p:nvPr/>
            </p:nvSpPr>
            <p:spPr>
              <a:xfrm>
                <a:off x="927225" y="5720150"/>
                <a:ext cx="45775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924" extrusionOk="0">
                    <a:moveTo>
                      <a:pt x="1605" y="0"/>
                    </a:moveTo>
                    <a:cubicBezTo>
                      <a:pt x="1535" y="0"/>
                      <a:pt x="1471" y="34"/>
                      <a:pt x="1459" y="106"/>
                    </a:cubicBezTo>
                    <a:cubicBezTo>
                      <a:pt x="760" y="3602"/>
                      <a:pt x="335" y="7128"/>
                      <a:pt x="0" y="10714"/>
                    </a:cubicBezTo>
                    <a:cubicBezTo>
                      <a:pt x="32" y="10855"/>
                      <a:pt x="136" y="10923"/>
                      <a:pt x="229" y="10923"/>
                    </a:cubicBezTo>
                    <a:cubicBezTo>
                      <a:pt x="317" y="10923"/>
                      <a:pt x="396" y="10863"/>
                      <a:pt x="396" y="10745"/>
                    </a:cubicBezTo>
                    <a:cubicBezTo>
                      <a:pt x="669" y="7219"/>
                      <a:pt x="1156" y="3723"/>
                      <a:pt x="1794" y="228"/>
                    </a:cubicBezTo>
                    <a:cubicBezTo>
                      <a:pt x="1831" y="81"/>
                      <a:pt x="1711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7"/>
              <p:cNvSpPr/>
              <p:nvPr/>
            </p:nvSpPr>
            <p:spPr>
              <a:xfrm>
                <a:off x="588350" y="5683275"/>
                <a:ext cx="723125" cy="642125"/>
              </a:xfrm>
              <a:custGeom>
                <a:avLst/>
                <a:gdLst/>
                <a:ahLst/>
                <a:cxnLst/>
                <a:rect l="l" t="t" r="r" b="b"/>
                <a:pathLst>
                  <a:path w="28925" h="25685" extrusionOk="0">
                    <a:moveTo>
                      <a:pt x="12537" y="1"/>
                    </a:moveTo>
                    <a:cubicBezTo>
                      <a:pt x="12454" y="1"/>
                      <a:pt x="12370" y="61"/>
                      <a:pt x="12370" y="183"/>
                    </a:cubicBezTo>
                    <a:cubicBezTo>
                      <a:pt x="12309" y="3527"/>
                      <a:pt x="12522" y="6809"/>
                      <a:pt x="12917" y="10183"/>
                    </a:cubicBezTo>
                    <a:cubicBezTo>
                      <a:pt x="13008" y="10943"/>
                      <a:pt x="13130" y="11703"/>
                      <a:pt x="13221" y="12402"/>
                    </a:cubicBezTo>
                    <a:cubicBezTo>
                      <a:pt x="12005" y="9332"/>
                      <a:pt x="11093" y="6171"/>
                      <a:pt x="10546" y="2919"/>
                    </a:cubicBezTo>
                    <a:cubicBezTo>
                      <a:pt x="10523" y="2824"/>
                      <a:pt x="10457" y="2784"/>
                      <a:pt x="10388" y="2784"/>
                    </a:cubicBezTo>
                    <a:cubicBezTo>
                      <a:pt x="10280" y="2784"/>
                      <a:pt x="10163" y="2880"/>
                      <a:pt x="10182" y="3010"/>
                    </a:cubicBezTo>
                    <a:cubicBezTo>
                      <a:pt x="10729" y="6049"/>
                      <a:pt x="11549" y="9028"/>
                      <a:pt x="12674" y="11916"/>
                    </a:cubicBezTo>
                    <a:cubicBezTo>
                      <a:pt x="12674" y="11916"/>
                      <a:pt x="12613" y="11916"/>
                      <a:pt x="12613" y="11885"/>
                    </a:cubicBezTo>
                    <a:cubicBezTo>
                      <a:pt x="11033" y="9849"/>
                      <a:pt x="9726" y="7630"/>
                      <a:pt x="8783" y="5259"/>
                    </a:cubicBezTo>
                    <a:cubicBezTo>
                      <a:pt x="8479" y="4530"/>
                      <a:pt x="8267" y="3830"/>
                      <a:pt x="7993" y="3101"/>
                    </a:cubicBezTo>
                    <a:cubicBezTo>
                      <a:pt x="7958" y="3008"/>
                      <a:pt x="7888" y="2968"/>
                      <a:pt x="7819" y="2968"/>
                    </a:cubicBezTo>
                    <a:cubicBezTo>
                      <a:pt x="7709" y="2968"/>
                      <a:pt x="7602" y="3072"/>
                      <a:pt x="7659" y="3223"/>
                    </a:cubicBezTo>
                    <a:cubicBezTo>
                      <a:pt x="8479" y="5837"/>
                      <a:pt x="9665" y="8329"/>
                      <a:pt x="11215" y="10609"/>
                    </a:cubicBezTo>
                    <a:cubicBezTo>
                      <a:pt x="11367" y="10852"/>
                      <a:pt x="11549" y="11125"/>
                      <a:pt x="11762" y="11338"/>
                    </a:cubicBezTo>
                    <a:cubicBezTo>
                      <a:pt x="9543" y="10001"/>
                      <a:pt x="7051" y="9211"/>
                      <a:pt x="4467" y="8998"/>
                    </a:cubicBezTo>
                    <a:cubicBezTo>
                      <a:pt x="3908" y="8940"/>
                      <a:pt x="3362" y="8919"/>
                      <a:pt x="2820" y="8919"/>
                    </a:cubicBezTo>
                    <a:cubicBezTo>
                      <a:pt x="2507" y="8919"/>
                      <a:pt x="2195" y="8926"/>
                      <a:pt x="1884" y="8937"/>
                    </a:cubicBezTo>
                    <a:cubicBezTo>
                      <a:pt x="1649" y="8937"/>
                      <a:pt x="1641" y="9303"/>
                      <a:pt x="1858" y="9303"/>
                    </a:cubicBezTo>
                    <a:cubicBezTo>
                      <a:pt x="1866" y="9303"/>
                      <a:pt x="1875" y="9303"/>
                      <a:pt x="1884" y="9302"/>
                    </a:cubicBezTo>
                    <a:cubicBezTo>
                      <a:pt x="2249" y="9276"/>
                      <a:pt x="2616" y="9263"/>
                      <a:pt x="2983" y="9263"/>
                    </a:cubicBezTo>
                    <a:cubicBezTo>
                      <a:pt x="5603" y="9263"/>
                      <a:pt x="8230" y="9918"/>
                      <a:pt x="10577" y="11065"/>
                    </a:cubicBezTo>
                    <a:cubicBezTo>
                      <a:pt x="11154" y="11369"/>
                      <a:pt x="11701" y="11733"/>
                      <a:pt x="12279" y="12068"/>
                    </a:cubicBezTo>
                    <a:cubicBezTo>
                      <a:pt x="12248" y="12068"/>
                      <a:pt x="12248" y="12068"/>
                      <a:pt x="12218" y="12098"/>
                    </a:cubicBezTo>
                    <a:cubicBezTo>
                      <a:pt x="12218" y="12098"/>
                      <a:pt x="12157" y="12098"/>
                      <a:pt x="12157" y="12159"/>
                    </a:cubicBezTo>
                    <a:cubicBezTo>
                      <a:pt x="9391" y="11338"/>
                      <a:pt x="6595" y="10761"/>
                      <a:pt x="3738" y="10548"/>
                    </a:cubicBezTo>
                    <a:cubicBezTo>
                      <a:pt x="2856" y="10487"/>
                      <a:pt x="1944" y="10426"/>
                      <a:pt x="1063" y="10396"/>
                    </a:cubicBezTo>
                    <a:cubicBezTo>
                      <a:pt x="850" y="10396"/>
                      <a:pt x="850" y="10730"/>
                      <a:pt x="1063" y="10730"/>
                    </a:cubicBezTo>
                    <a:cubicBezTo>
                      <a:pt x="4163" y="10821"/>
                      <a:pt x="7233" y="11247"/>
                      <a:pt x="10242" y="12007"/>
                    </a:cubicBezTo>
                    <a:cubicBezTo>
                      <a:pt x="10759" y="12098"/>
                      <a:pt x="11306" y="12250"/>
                      <a:pt x="11823" y="12402"/>
                    </a:cubicBezTo>
                    <a:cubicBezTo>
                      <a:pt x="8905" y="12463"/>
                      <a:pt x="5987" y="12615"/>
                      <a:pt x="3039" y="12858"/>
                    </a:cubicBezTo>
                    <a:cubicBezTo>
                      <a:pt x="2096" y="12949"/>
                      <a:pt x="1154" y="13010"/>
                      <a:pt x="242" y="13132"/>
                    </a:cubicBezTo>
                    <a:cubicBezTo>
                      <a:pt x="18" y="13160"/>
                      <a:pt x="0" y="13473"/>
                      <a:pt x="191" y="13473"/>
                    </a:cubicBezTo>
                    <a:cubicBezTo>
                      <a:pt x="206" y="13473"/>
                      <a:pt x="224" y="13471"/>
                      <a:pt x="242" y="13466"/>
                    </a:cubicBezTo>
                    <a:cubicBezTo>
                      <a:pt x="3555" y="13132"/>
                      <a:pt x="6838" y="12919"/>
                      <a:pt x="10151" y="12797"/>
                    </a:cubicBezTo>
                    <a:cubicBezTo>
                      <a:pt x="10577" y="12797"/>
                      <a:pt x="11002" y="12797"/>
                      <a:pt x="11367" y="12736"/>
                    </a:cubicBezTo>
                    <a:lnTo>
                      <a:pt x="11367" y="12736"/>
                    </a:lnTo>
                    <a:cubicBezTo>
                      <a:pt x="8662" y="13496"/>
                      <a:pt x="6169" y="14894"/>
                      <a:pt x="3555" y="15898"/>
                    </a:cubicBezTo>
                    <a:cubicBezTo>
                      <a:pt x="2674" y="16232"/>
                      <a:pt x="1762" y="16536"/>
                      <a:pt x="850" y="16749"/>
                    </a:cubicBezTo>
                    <a:cubicBezTo>
                      <a:pt x="632" y="16776"/>
                      <a:pt x="707" y="17097"/>
                      <a:pt x="901" y="17097"/>
                    </a:cubicBezTo>
                    <a:cubicBezTo>
                      <a:pt x="923" y="17097"/>
                      <a:pt x="947" y="17092"/>
                      <a:pt x="972" y="17083"/>
                    </a:cubicBezTo>
                    <a:cubicBezTo>
                      <a:pt x="4194" y="16293"/>
                      <a:pt x="7081" y="14560"/>
                      <a:pt x="10182" y="13466"/>
                    </a:cubicBezTo>
                    <a:cubicBezTo>
                      <a:pt x="10394" y="13405"/>
                      <a:pt x="10577" y="13344"/>
                      <a:pt x="10759" y="13284"/>
                    </a:cubicBezTo>
                    <a:lnTo>
                      <a:pt x="10759" y="13284"/>
                    </a:lnTo>
                    <a:cubicBezTo>
                      <a:pt x="9057" y="14712"/>
                      <a:pt x="7264" y="16080"/>
                      <a:pt x="5440" y="17357"/>
                    </a:cubicBezTo>
                    <a:cubicBezTo>
                      <a:pt x="4802" y="17812"/>
                      <a:pt x="4102" y="18268"/>
                      <a:pt x="3434" y="18724"/>
                    </a:cubicBezTo>
                    <a:cubicBezTo>
                      <a:pt x="3282" y="18800"/>
                      <a:pt x="3383" y="19065"/>
                      <a:pt x="3525" y="19065"/>
                    </a:cubicBezTo>
                    <a:cubicBezTo>
                      <a:pt x="3555" y="19065"/>
                      <a:pt x="3585" y="19054"/>
                      <a:pt x="3616" y="19028"/>
                    </a:cubicBezTo>
                    <a:cubicBezTo>
                      <a:pt x="6017" y="17417"/>
                      <a:pt x="8327" y="15715"/>
                      <a:pt x="10577" y="13891"/>
                    </a:cubicBezTo>
                    <a:cubicBezTo>
                      <a:pt x="10911" y="13587"/>
                      <a:pt x="11245" y="13314"/>
                      <a:pt x="11610" y="13010"/>
                    </a:cubicBezTo>
                    <a:cubicBezTo>
                      <a:pt x="11975" y="12888"/>
                      <a:pt x="12370" y="12828"/>
                      <a:pt x="12735" y="12736"/>
                    </a:cubicBezTo>
                    <a:lnTo>
                      <a:pt x="12735" y="12736"/>
                    </a:lnTo>
                    <a:cubicBezTo>
                      <a:pt x="11063" y="15898"/>
                      <a:pt x="9391" y="19089"/>
                      <a:pt x="8571" y="22585"/>
                    </a:cubicBezTo>
                    <a:cubicBezTo>
                      <a:pt x="8327" y="23527"/>
                      <a:pt x="8175" y="24530"/>
                      <a:pt x="8115" y="25503"/>
                    </a:cubicBezTo>
                    <a:cubicBezTo>
                      <a:pt x="8084" y="25624"/>
                      <a:pt x="8168" y="25685"/>
                      <a:pt x="8259" y="25685"/>
                    </a:cubicBezTo>
                    <a:cubicBezTo>
                      <a:pt x="8350" y="25685"/>
                      <a:pt x="8449" y="25624"/>
                      <a:pt x="8449" y="25503"/>
                    </a:cubicBezTo>
                    <a:cubicBezTo>
                      <a:pt x="8753" y="21977"/>
                      <a:pt x="10121" y="18664"/>
                      <a:pt x="11671" y="15563"/>
                    </a:cubicBezTo>
                    <a:lnTo>
                      <a:pt x="13039" y="12949"/>
                    </a:lnTo>
                    <a:lnTo>
                      <a:pt x="13039" y="12949"/>
                    </a:lnTo>
                    <a:cubicBezTo>
                      <a:pt x="12583" y="16536"/>
                      <a:pt x="12127" y="20153"/>
                      <a:pt x="11671" y="23800"/>
                    </a:cubicBezTo>
                    <a:cubicBezTo>
                      <a:pt x="11656" y="23922"/>
                      <a:pt x="11739" y="23983"/>
                      <a:pt x="11827" y="23983"/>
                    </a:cubicBezTo>
                    <a:cubicBezTo>
                      <a:pt x="11914" y="23983"/>
                      <a:pt x="12005" y="23922"/>
                      <a:pt x="12005" y="23800"/>
                    </a:cubicBezTo>
                    <a:cubicBezTo>
                      <a:pt x="12461" y="20214"/>
                      <a:pt x="12917" y="16627"/>
                      <a:pt x="13343" y="13010"/>
                    </a:cubicBezTo>
                    <a:lnTo>
                      <a:pt x="13464" y="13010"/>
                    </a:lnTo>
                    <a:cubicBezTo>
                      <a:pt x="13525" y="16262"/>
                      <a:pt x="13434" y="19515"/>
                      <a:pt x="13130" y="22737"/>
                    </a:cubicBezTo>
                    <a:cubicBezTo>
                      <a:pt x="13100" y="22858"/>
                      <a:pt x="13183" y="22919"/>
                      <a:pt x="13274" y="22919"/>
                    </a:cubicBezTo>
                    <a:cubicBezTo>
                      <a:pt x="13366" y="22919"/>
                      <a:pt x="13464" y="22858"/>
                      <a:pt x="13464" y="22737"/>
                    </a:cubicBezTo>
                    <a:cubicBezTo>
                      <a:pt x="13768" y="19606"/>
                      <a:pt x="13890" y="16414"/>
                      <a:pt x="13799" y="13253"/>
                    </a:cubicBezTo>
                    <a:lnTo>
                      <a:pt x="13799" y="13253"/>
                    </a:lnTo>
                    <a:cubicBezTo>
                      <a:pt x="14650" y="15989"/>
                      <a:pt x="15258" y="18755"/>
                      <a:pt x="15592" y="21582"/>
                    </a:cubicBezTo>
                    <a:cubicBezTo>
                      <a:pt x="15714" y="22402"/>
                      <a:pt x="15774" y="23253"/>
                      <a:pt x="15866" y="24074"/>
                    </a:cubicBezTo>
                    <a:cubicBezTo>
                      <a:pt x="15866" y="24196"/>
                      <a:pt x="15957" y="24256"/>
                      <a:pt x="16044" y="24256"/>
                    </a:cubicBezTo>
                    <a:cubicBezTo>
                      <a:pt x="16132" y="24256"/>
                      <a:pt x="16215" y="24196"/>
                      <a:pt x="16200" y="24074"/>
                    </a:cubicBezTo>
                    <a:cubicBezTo>
                      <a:pt x="15926" y="21065"/>
                      <a:pt x="15440" y="18086"/>
                      <a:pt x="14680" y="15138"/>
                    </a:cubicBezTo>
                    <a:cubicBezTo>
                      <a:pt x="14528" y="14591"/>
                      <a:pt x="14376" y="14043"/>
                      <a:pt x="14224" y="13466"/>
                    </a:cubicBezTo>
                    <a:lnTo>
                      <a:pt x="14224" y="13466"/>
                    </a:lnTo>
                    <a:cubicBezTo>
                      <a:pt x="16078" y="16323"/>
                      <a:pt x="17446" y="19484"/>
                      <a:pt x="18236" y="22797"/>
                    </a:cubicBezTo>
                    <a:cubicBezTo>
                      <a:pt x="18259" y="22875"/>
                      <a:pt x="18322" y="22909"/>
                      <a:pt x="18390" y="22909"/>
                    </a:cubicBezTo>
                    <a:cubicBezTo>
                      <a:pt x="18508" y="22909"/>
                      <a:pt x="18640" y="22810"/>
                      <a:pt x="18601" y="22676"/>
                    </a:cubicBezTo>
                    <a:cubicBezTo>
                      <a:pt x="17932" y="20062"/>
                      <a:pt x="16960" y="17539"/>
                      <a:pt x="15653" y="15198"/>
                    </a:cubicBezTo>
                    <a:cubicBezTo>
                      <a:pt x="15440" y="14773"/>
                      <a:pt x="15166" y="14317"/>
                      <a:pt x="14893" y="13891"/>
                    </a:cubicBezTo>
                    <a:lnTo>
                      <a:pt x="14893" y="13891"/>
                    </a:lnTo>
                    <a:cubicBezTo>
                      <a:pt x="16990" y="15381"/>
                      <a:pt x="19209" y="16657"/>
                      <a:pt x="21519" y="17812"/>
                    </a:cubicBezTo>
                    <a:cubicBezTo>
                      <a:pt x="21549" y="17832"/>
                      <a:pt x="21578" y="17841"/>
                      <a:pt x="21606" y="17841"/>
                    </a:cubicBezTo>
                    <a:cubicBezTo>
                      <a:pt x="21751" y="17841"/>
                      <a:pt x="21854" y="17610"/>
                      <a:pt x="21702" y="17508"/>
                    </a:cubicBezTo>
                    <a:cubicBezTo>
                      <a:pt x="19361" y="16323"/>
                      <a:pt x="17112" y="14986"/>
                      <a:pt x="14954" y="13527"/>
                    </a:cubicBezTo>
                    <a:lnTo>
                      <a:pt x="14954" y="13527"/>
                    </a:lnTo>
                    <a:cubicBezTo>
                      <a:pt x="17780" y="14469"/>
                      <a:pt x="20607" y="15381"/>
                      <a:pt x="23464" y="16323"/>
                    </a:cubicBezTo>
                    <a:cubicBezTo>
                      <a:pt x="23488" y="16333"/>
                      <a:pt x="23510" y="16338"/>
                      <a:pt x="23530" y="16338"/>
                    </a:cubicBezTo>
                    <a:cubicBezTo>
                      <a:pt x="23694" y="16338"/>
                      <a:pt x="23745" y="16043"/>
                      <a:pt x="23556" y="15989"/>
                    </a:cubicBezTo>
                    <a:cubicBezTo>
                      <a:pt x="20638" y="15046"/>
                      <a:pt x="17720" y="14043"/>
                      <a:pt x="14802" y="13101"/>
                    </a:cubicBezTo>
                    <a:cubicBezTo>
                      <a:pt x="14914" y="13093"/>
                      <a:pt x="15026" y="13089"/>
                      <a:pt x="15139" y="13089"/>
                    </a:cubicBezTo>
                    <a:cubicBezTo>
                      <a:pt x="16313" y="13089"/>
                      <a:pt x="17525" y="13498"/>
                      <a:pt x="18662" y="13831"/>
                    </a:cubicBezTo>
                    <a:cubicBezTo>
                      <a:pt x="20151" y="14226"/>
                      <a:pt x="21580" y="14682"/>
                      <a:pt x="23039" y="15229"/>
                    </a:cubicBezTo>
                    <a:cubicBezTo>
                      <a:pt x="23057" y="15234"/>
                      <a:pt x="23073" y="15236"/>
                      <a:pt x="23089" y="15236"/>
                    </a:cubicBezTo>
                    <a:cubicBezTo>
                      <a:pt x="23265" y="15236"/>
                      <a:pt x="23328" y="14950"/>
                      <a:pt x="23161" y="14894"/>
                    </a:cubicBezTo>
                    <a:cubicBezTo>
                      <a:pt x="21641" y="14347"/>
                      <a:pt x="20151" y="13861"/>
                      <a:pt x="18601" y="13435"/>
                    </a:cubicBezTo>
                    <a:cubicBezTo>
                      <a:pt x="17629" y="13162"/>
                      <a:pt x="16625" y="12858"/>
                      <a:pt x="15592" y="12767"/>
                    </a:cubicBezTo>
                    <a:cubicBezTo>
                      <a:pt x="17433" y="12350"/>
                      <a:pt x="19314" y="12142"/>
                      <a:pt x="21200" y="12142"/>
                    </a:cubicBezTo>
                    <a:cubicBezTo>
                      <a:pt x="22615" y="12142"/>
                      <a:pt x="24033" y="12259"/>
                      <a:pt x="25440" y="12493"/>
                    </a:cubicBezTo>
                    <a:cubicBezTo>
                      <a:pt x="26504" y="12676"/>
                      <a:pt x="27568" y="12919"/>
                      <a:pt x="28571" y="13223"/>
                    </a:cubicBezTo>
                    <a:cubicBezTo>
                      <a:pt x="28623" y="13249"/>
                      <a:pt x="28668" y="13259"/>
                      <a:pt x="28707" y="13259"/>
                    </a:cubicBezTo>
                    <a:cubicBezTo>
                      <a:pt x="28896" y="13259"/>
                      <a:pt x="28925" y="13000"/>
                      <a:pt x="28723" y="12949"/>
                    </a:cubicBezTo>
                    <a:cubicBezTo>
                      <a:pt x="26301" y="12228"/>
                      <a:pt x="23773" y="11864"/>
                      <a:pt x="21244" y="11864"/>
                    </a:cubicBezTo>
                    <a:cubicBezTo>
                      <a:pt x="19933" y="11864"/>
                      <a:pt x="18622" y="11962"/>
                      <a:pt x="17325" y="12159"/>
                    </a:cubicBezTo>
                    <a:cubicBezTo>
                      <a:pt x="16565" y="12250"/>
                      <a:pt x="15805" y="12402"/>
                      <a:pt x="15045" y="12615"/>
                    </a:cubicBezTo>
                    <a:cubicBezTo>
                      <a:pt x="17446" y="11521"/>
                      <a:pt x="20030" y="10882"/>
                      <a:pt x="22644" y="10700"/>
                    </a:cubicBezTo>
                    <a:cubicBezTo>
                      <a:pt x="22870" y="10700"/>
                      <a:pt x="22886" y="10359"/>
                      <a:pt x="22692" y="10359"/>
                    </a:cubicBezTo>
                    <a:cubicBezTo>
                      <a:pt x="22677" y="10359"/>
                      <a:pt x="22661" y="10361"/>
                      <a:pt x="22644" y="10366"/>
                    </a:cubicBezTo>
                    <a:cubicBezTo>
                      <a:pt x="20182" y="10548"/>
                      <a:pt x="17750" y="11125"/>
                      <a:pt x="15470" y="12068"/>
                    </a:cubicBezTo>
                    <a:cubicBezTo>
                      <a:pt x="17446" y="10730"/>
                      <a:pt x="19604" y="9727"/>
                      <a:pt x="21854" y="9028"/>
                    </a:cubicBezTo>
                    <a:cubicBezTo>
                      <a:pt x="22070" y="8974"/>
                      <a:pt x="21997" y="8679"/>
                      <a:pt x="21808" y="8679"/>
                    </a:cubicBezTo>
                    <a:cubicBezTo>
                      <a:pt x="21784" y="8679"/>
                      <a:pt x="21759" y="8684"/>
                      <a:pt x="21732" y="8694"/>
                    </a:cubicBezTo>
                    <a:cubicBezTo>
                      <a:pt x="19057" y="9514"/>
                      <a:pt x="16534" y="10821"/>
                      <a:pt x="14255" y="12463"/>
                    </a:cubicBezTo>
                    <a:cubicBezTo>
                      <a:pt x="14802" y="9849"/>
                      <a:pt x="15562" y="7356"/>
                      <a:pt x="16625" y="4955"/>
                    </a:cubicBezTo>
                    <a:cubicBezTo>
                      <a:pt x="16929" y="4195"/>
                      <a:pt x="17294" y="3496"/>
                      <a:pt x="17629" y="2767"/>
                    </a:cubicBezTo>
                    <a:cubicBezTo>
                      <a:pt x="17714" y="2639"/>
                      <a:pt x="17589" y="2495"/>
                      <a:pt x="17465" y="2495"/>
                    </a:cubicBezTo>
                    <a:cubicBezTo>
                      <a:pt x="17413" y="2495"/>
                      <a:pt x="17361" y="2521"/>
                      <a:pt x="17325" y="2584"/>
                    </a:cubicBezTo>
                    <a:cubicBezTo>
                      <a:pt x="16048" y="5107"/>
                      <a:pt x="15014" y="7812"/>
                      <a:pt x="14315" y="10548"/>
                    </a:cubicBezTo>
                    <a:cubicBezTo>
                      <a:pt x="14133" y="11247"/>
                      <a:pt x="13981" y="11916"/>
                      <a:pt x="13890" y="12615"/>
                    </a:cubicBezTo>
                    <a:cubicBezTo>
                      <a:pt x="13768" y="12615"/>
                      <a:pt x="13677" y="12676"/>
                      <a:pt x="13677" y="12797"/>
                    </a:cubicBezTo>
                    <a:lnTo>
                      <a:pt x="13647" y="12797"/>
                    </a:lnTo>
                    <a:cubicBezTo>
                      <a:pt x="13160" y="9545"/>
                      <a:pt x="12856" y="6293"/>
                      <a:pt x="12735" y="2979"/>
                    </a:cubicBezTo>
                    <a:cubicBezTo>
                      <a:pt x="12704" y="2037"/>
                      <a:pt x="12704" y="1125"/>
                      <a:pt x="12704" y="183"/>
                    </a:cubicBezTo>
                    <a:cubicBezTo>
                      <a:pt x="12704" y="61"/>
                      <a:pt x="12621" y="1"/>
                      <a:pt x="12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7"/>
              <p:cNvSpPr/>
              <p:nvPr/>
            </p:nvSpPr>
            <p:spPr>
              <a:xfrm>
                <a:off x="852750" y="5940125"/>
                <a:ext cx="1421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715" extrusionOk="0">
                    <a:moveTo>
                      <a:pt x="2858" y="0"/>
                    </a:moveTo>
                    <a:cubicBezTo>
                      <a:pt x="1277" y="0"/>
                      <a:pt x="1" y="1277"/>
                      <a:pt x="1" y="2858"/>
                    </a:cubicBezTo>
                    <a:cubicBezTo>
                      <a:pt x="1" y="4438"/>
                      <a:pt x="1277" y="5715"/>
                      <a:pt x="2858" y="5715"/>
                    </a:cubicBezTo>
                    <a:cubicBezTo>
                      <a:pt x="4408" y="5715"/>
                      <a:pt x="5685" y="4438"/>
                      <a:pt x="5685" y="2858"/>
                    </a:cubicBezTo>
                    <a:cubicBezTo>
                      <a:pt x="5685" y="1277"/>
                      <a:pt x="4408" y="0"/>
                      <a:pt x="2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7"/>
              <p:cNvSpPr/>
              <p:nvPr/>
            </p:nvSpPr>
            <p:spPr>
              <a:xfrm>
                <a:off x="867950" y="5955325"/>
                <a:ext cx="1117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4499" extrusionOk="0">
                    <a:moveTo>
                      <a:pt x="2250" y="0"/>
                    </a:moveTo>
                    <a:cubicBezTo>
                      <a:pt x="1004" y="0"/>
                      <a:pt x="1" y="1003"/>
                      <a:pt x="1" y="2250"/>
                    </a:cubicBezTo>
                    <a:cubicBezTo>
                      <a:pt x="1" y="3496"/>
                      <a:pt x="1004" y="4499"/>
                      <a:pt x="2250" y="4499"/>
                    </a:cubicBezTo>
                    <a:cubicBezTo>
                      <a:pt x="3466" y="4499"/>
                      <a:pt x="4469" y="3496"/>
                      <a:pt x="4469" y="2250"/>
                    </a:cubicBezTo>
                    <a:cubicBezTo>
                      <a:pt x="4469" y="1003"/>
                      <a:pt x="3466" y="0"/>
                      <a:pt x="22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atrick Hand"/>
              <a:buNone/>
              <a:defRPr sz="35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ndrina Solid"/>
              <a:buNone/>
              <a:defRPr sz="3500" b="1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9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2"/>
          <p:cNvSpPr txBox="1">
            <a:spLocks noGrp="1"/>
          </p:cNvSpPr>
          <p:nvPr>
            <p:ph type="ctrTitle"/>
          </p:nvPr>
        </p:nvSpPr>
        <p:spPr>
          <a:xfrm>
            <a:off x="418861" y="1662156"/>
            <a:ext cx="4697779" cy="1744200"/>
          </a:xfrm>
          <a:prstGeom prst="rect">
            <a:avLst/>
          </a:prstGeom>
        </p:spPr>
        <p:txBody>
          <a:bodyPr spcFirstLastPara="1" wrap="square" lIns="91425" tIns="100575" rIns="91425" bIns="100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Проектная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 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работа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</a:b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pygame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sp>
        <p:nvSpPr>
          <p:cNvPr id="2303" name="Google Shape;2303;p32"/>
          <p:cNvSpPr txBox="1">
            <a:spLocks noGrp="1"/>
          </p:cNvSpPr>
          <p:nvPr>
            <p:ph type="subTitle" idx="1"/>
          </p:nvPr>
        </p:nvSpPr>
        <p:spPr>
          <a:xfrm>
            <a:off x="414170" y="3381534"/>
            <a:ext cx="4647220" cy="583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Выполнили: Шин Валерия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Василец</a:t>
            </a:r>
            <a:r>
              <a:rPr lang="ru-RU" dirty="0"/>
              <a:t> Анастасия</a:t>
            </a:r>
            <a:endParaRPr dirty="0"/>
          </a:p>
        </p:txBody>
      </p:sp>
      <p:grpSp>
        <p:nvGrpSpPr>
          <p:cNvPr id="2304" name="Google Shape;2304;p32"/>
          <p:cNvGrpSpPr/>
          <p:nvPr/>
        </p:nvGrpSpPr>
        <p:grpSpPr>
          <a:xfrm rot="1137776">
            <a:off x="5704938" y="1546225"/>
            <a:ext cx="2553763" cy="1852217"/>
            <a:chOff x="-172150" y="974375"/>
            <a:chExt cx="2400525" cy="1741075"/>
          </a:xfrm>
        </p:grpSpPr>
        <p:sp>
          <p:nvSpPr>
            <p:cNvPr id="2305" name="Google Shape;2305;p32"/>
            <p:cNvSpPr/>
            <p:nvPr/>
          </p:nvSpPr>
          <p:spPr>
            <a:xfrm>
              <a:off x="1214675" y="2133300"/>
              <a:ext cx="171000" cy="382250"/>
            </a:xfrm>
            <a:custGeom>
              <a:avLst/>
              <a:gdLst/>
              <a:ahLst/>
              <a:cxnLst/>
              <a:rect l="l" t="t" r="r" b="b"/>
              <a:pathLst>
                <a:path w="6840" h="15290" extrusionOk="0">
                  <a:moveTo>
                    <a:pt x="0" y="0"/>
                  </a:moveTo>
                  <a:cubicBezTo>
                    <a:pt x="91" y="1064"/>
                    <a:pt x="152" y="2067"/>
                    <a:pt x="304" y="3131"/>
                  </a:cubicBezTo>
                  <a:cubicBezTo>
                    <a:pt x="851" y="7052"/>
                    <a:pt x="1824" y="10943"/>
                    <a:pt x="3283" y="14651"/>
                  </a:cubicBezTo>
                  <a:cubicBezTo>
                    <a:pt x="3362" y="14633"/>
                    <a:pt x="3440" y="14625"/>
                    <a:pt x="3518" y="14625"/>
                  </a:cubicBezTo>
                  <a:cubicBezTo>
                    <a:pt x="4220" y="14625"/>
                    <a:pt x="4882" y="15289"/>
                    <a:pt x="5593" y="15289"/>
                  </a:cubicBezTo>
                  <a:cubicBezTo>
                    <a:pt x="6018" y="15289"/>
                    <a:pt x="6353" y="15107"/>
                    <a:pt x="6626" y="14833"/>
                  </a:cubicBezTo>
                  <a:cubicBezTo>
                    <a:pt x="6687" y="14773"/>
                    <a:pt x="6778" y="14651"/>
                    <a:pt x="6839" y="14560"/>
                  </a:cubicBezTo>
                  <a:cubicBezTo>
                    <a:pt x="6718" y="13222"/>
                    <a:pt x="6505" y="11855"/>
                    <a:pt x="6079" y="10548"/>
                  </a:cubicBezTo>
                  <a:cubicBezTo>
                    <a:pt x="5015" y="6627"/>
                    <a:pt x="2888" y="294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919075" y="1499550"/>
              <a:ext cx="1309300" cy="1215375"/>
            </a:xfrm>
            <a:custGeom>
              <a:avLst/>
              <a:gdLst/>
              <a:ahLst/>
              <a:cxnLst/>
              <a:rect l="l" t="t" r="r" b="b"/>
              <a:pathLst>
                <a:path w="52372" h="48615" extrusionOk="0">
                  <a:moveTo>
                    <a:pt x="10152" y="15411"/>
                  </a:moveTo>
                  <a:cubicBezTo>
                    <a:pt x="13162" y="17843"/>
                    <a:pt x="16049" y="20396"/>
                    <a:pt x="18846" y="23010"/>
                  </a:cubicBezTo>
                  <a:cubicBezTo>
                    <a:pt x="22250" y="26201"/>
                    <a:pt x="25472" y="29606"/>
                    <a:pt x="28542" y="33101"/>
                  </a:cubicBezTo>
                  <a:cubicBezTo>
                    <a:pt x="28633" y="33162"/>
                    <a:pt x="28694" y="33284"/>
                    <a:pt x="28785" y="33405"/>
                  </a:cubicBezTo>
                  <a:cubicBezTo>
                    <a:pt x="28086" y="34165"/>
                    <a:pt x="26688" y="33770"/>
                    <a:pt x="25837" y="34378"/>
                  </a:cubicBezTo>
                  <a:cubicBezTo>
                    <a:pt x="25320" y="34803"/>
                    <a:pt x="25077" y="35533"/>
                    <a:pt x="24773" y="36171"/>
                  </a:cubicBezTo>
                  <a:cubicBezTo>
                    <a:pt x="22554" y="32676"/>
                    <a:pt x="20213" y="29211"/>
                    <a:pt x="17873" y="25837"/>
                  </a:cubicBezTo>
                  <a:cubicBezTo>
                    <a:pt x="16535" y="23922"/>
                    <a:pt x="15168" y="22037"/>
                    <a:pt x="13800" y="20183"/>
                  </a:cubicBezTo>
                  <a:cubicBezTo>
                    <a:pt x="12614" y="18572"/>
                    <a:pt x="11459" y="16931"/>
                    <a:pt x="10152" y="15411"/>
                  </a:cubicBezTo>
                  <a:close/>
                  <a:moveTo>
                    <a:pt x="11824" y="25350"/>
                  </a:moveTo>
                  <a:lnTo>
                    <a:pt x="11824" y="25350"/>
                  </a:lnTo>
                  <a:cubicBezTo>
                    <a:pt x="14712" y="28299"/>
                    <a:pt x="16839" y="31977"/>
                    <a:pt x="17903" y="35898"/>
                  </a:cubicBezTo>
                  <a:cubicBezTo>
                    <a:pt x="18298" y="37235"/>
                    <a:pt x="18511" y="38603"/>
                    <a:pt x="18633" y="39971"/>
                  </a:cubicBezTo>
                  <a:cubicBezTo>
                    <a:pt x="18602" y="40001"/>
                    <a:pt x="18511" y="40123"/>
                    <a:pt x="18450" y="40183"/>
                  </a:cubicBezTo>
                  <a:cubicBezTo>
                    <a:pt x="18177" y="40457"/>
                    <a:pt x="17842" y="40639"/>
                    <a:pt x="17417" y="40639"/>
                  </a:cubicBezTo>
                  <a:cubicBezTo>
                    <a:pt x="16706" y="40639"/>
                    <a:pt x="16044" y="39975"/>
                    <a:pt x="15342" y="39975"/>
                  </a:cubicBezTo>
                  <a:cubicBezTo>
                    <a:pt x="15264" y="39975"/>
                    <a:pt x="15186" y="39983"/>
                    <a:pt x="15107" y="40001"/>
                  </a:cubicBezTo>
                  <a:cubicBezTo>
                    <a:pt x="13648" y="36293"/>
                    <a:pt x="12675" y="32402"/>
                    <a:pt x="12128" y="28481"/>
                  </a:cubicBezTo>
                  <a:cubicBezTo>
                    <a:pt x="11976" y="27417"/>
                    <a:pt x="11915" y="26414"/>
                    <a:pt x="11824" y="25350"/>
                  </a:cubicBezTo>
                  <a:close/>
                  <a:moveTo>
                    <a:pt x="36293" y="0"/>
                  </a:moveTo>
                  <a:cubicBezTo>
                    <a:pt x="32615" y="0"/>
                    <a:pt x="28998" y="639"/>
                    <a:pt x="25472" y="1642"/>
                  </a:cubicBezTo>
                  <a:cubicBezTo>
                    <a:pt x="21976" y="2584"/>
                    <a:pt x="18542" y="3770"/>
                    <a:pt x="15107" y="4833"/>
                  </a:cubicBezTo>
                  <a:cubicBezTo>
                    <a:pt x="11642" y="5897"/>
                    <a:pt x="8146" y="6748"/>
                    <a:pt x="4529" y="7022"/>
                  </a:cubicBezTo>
                  <a:cubicBezTo>
                    <a:pt x="4529" y="6839"/>
                    <a:pt x="4499" y="6596"/>
                    <a:pt x="4499" y="6414"/>
                  </a:cubicBezTo>
                  <a:lnTo>
                    <a:pt x="4316" y="7022"/>
                  </a:lnTo>
                  <a:lnTo>
                    <a:pt x="4104" y="7630"/>
                  </a:lnTo>
                  <a:lnTo>
                    <a:pt x="3891" y="8481"/>
                  </a:lnTo>
                  <a:lnTo>
                    <a:pt x="3739" y="8998"/>
                  </a:lnTo>
                  <a:lnTo>
                    <a:pt x="3161" y="10943"/>
                  </a:lnTo>
                  <a:lnTo>
                    <a:pt x="3161" y="10973"/>
                  </a:lnTo>
                  <a:lnTo>
                    <a:pt x="3131" y="11125"/>
                  </a:lnTo>
                  <a:lnTo>
                    <a:pt x="3009" y="11460"/>
                  </a:lnTo>
                  <a:lnTo>
                    <a:pt x="0" y="21733"/>
                  </a:lnTo>
                  <a:lnTo>
                    <a:pt x="3283" y="13526"/>
                  </a:lnTo>
                  <a:cubicBezTo>
                    <a:pt x="3344" y="13952"/>
                    <a:pt x="3405" y="14347"/>
                    <a:pt x="3435" y="14742"/>
                  </a:cubicBezTo>
                  <a:cubicBezTo>
                    <a:pt x="3283" y="14803"/>
                    <a:pt x="3192" y="14955"/>
                    <a:pt x="3344" y="15137"/>
                  </a:cubicBezTo>
                  <a:cubicBezTo>
                    <a:pt x="3405" y="15229"/>
                    <a:pt x="3465" y="15289"/>
                    <a:pt x="3496" y="15381"/>
                  </a:cubicBezTo>
                  <a:cubicBezTo>
                    <a:pt x="4377" y="22980"/>
                    <a:pt x="4377" y="30609"/>
                    <a:pt x="3435" y="38086"/>
                  </a:cubicBezTo>
                  <a:cubicBezTo>
                    <a:pt x="3192" y="39910"/>
                    <a:pt x="2949" y="41703"/>
                    <a:pt x="2584" y="43497"/>
                  </a:cubicBezTo>
                  <a:cubicBezTo>
                    <a:pt x="2067" y="43527"/>
                    <a:pt x="1520" y="43649"/>
                    <a:pt x="1034" y="43861"/>
                  </a:cubicBezTo>
                  <a:cubicBezTo>
                    <a:pt x="1277" y="44986"/>
                    <a:pt x="1520" y="46080"/>
                    <a:pt x="1824" y="47114"/>
                  </a:cubicBezTo>
                  <a:cubicBezTo>
                    <a:pt x="2087" y="48035"/>
                    <a:pt x="2921" y="48615"/>
                    <a:pt x="3831" y="48615"/>
                  </a:cubicBezTo>
                  <a:cubicBezTo>
                    <a:pt x="3971" y="48615"/>
                    <a:pt x="4113" y="48601"/>
                    <a:pt x="4256" y="48573"/>
                  </a:cubicBezTo>
                  <a:cubicBezTo>
                    <a:pt x="16475" y="46232"/>
                    <a:pt x="26718" y="42767"/>
                    <a:pt x="30517" y="35472"/>
                  </a:cubicBezTo>
                  <a:cubicBezTo>
                    <a:pt x="30639" y="35290"/>
                    <a:pt x="30700" y="35107"/>
                    <a:pt x="30791" y="34895"/>
                  </a:cubicBezTo>
                  <a:cubicBezTo>
                    <a:pt x="31369" y="33679"/>
                    <a:pt x="31733" y="32372"/>
                    <a:pt x="31916" y="30943"/>
                  </a:cubicBezTo>
                  <a:cubicBezTo>
                    <a:pt x="31976" y="30730"/>
                    <a:pt x="31976" y="30487"/>
                    <a:pt x="32007" y="30244"/>
                  </a:cubicBezTo>
                  <a:lnTo>
                    <a:pt x="32007" y="30122"/>
                  </a:lnTo>
                  <a:cubicBezTo>
                    <a:pt x="32037" y="29667"/>
                    <a:pt x="32037" y="29211"/>
                    <a:pt x="32037" y="28724"/>
                  </a:cubicBezTo>
                  <a:cubicBezTo>
                    <a:pt x="32311" y="28785"/>
                    <a:pt x="32584" y="28876"/>
                    <a:pt x="32828" y="28907"/>
                  </a:cubicBezTo>
                  <a:cubicBezTo>
                    <a:pt x="32949" y="28922"/>
                    <a:pt x="33078" y="28929"/>
                    <a:pt x="33207" y="28929"/>
                  </a:cubicBezTo>
                  <a:cubicBezTo>
                    <a:pt x="33337" y="28929"/>
                    <a:pt x="33466" y="28922"/>
                    <a:pt x="33587" y="28907"/>
                  </a:cubicBezTo>
                  <a:cubicBezTo>
                    <a:pt x="32615" y="27660"/>
                    <a:pt x="31581" y="26445"/>
                    <a:pt x="30487" y="25259"/>
                  </a:cubicBezTo>
                  <a:cubicBezTo>
                    <a:pt x="28846" y="23496"/>
                    <a:pt x="27022" y="21976"/>
                    <a:pt x="25046" y="20669"/>
                  </a:cubicBezTo>
                  <a:cubicBezTo>
                    <a:pt x="23010" y="19332"/>
                    <a:pt x="20791" y="18177"/>
                    <a:pt x="18633" y="17083"/>
                  </a:cubicBezTo>
                  <a:cubicBezTo>
                    <a:pt x="16383" y="15958"/>
                    <a:pt x="14134" y="14803"/>
                    <a:pt x="11855" y="13618"/>
                  </a:cubicBezTo>
                  <a:cubicBezTo>
                    <a:pt x="9362" y="12371"/>
                    <a:pt x="6870" y="11095"/>
                    <a:pt x="4377" y="9818"/>
                  </a:cubicBezTo>
                  <a:cubicBezTo>
                    <a:pt x="4408" y="9636"/>
                    <a:pt x="4408" y="9453"/>
                    <a:pt x="4438" y="9271"/>
                  </a:cubicBezTo>
                  <a:cubicBezTo>
                    <a:pt x="6678" y="10034"/>
                    <a:pt x="8994" y="10288"/>
                    <a:pt x="11335" y="10288"/>
                  </a:cubicBezTo>
                  <a:cubicBezTo>
                    <a:pt x="14682" y="10288"/>
                    <a:pt x="18078" y="9770"/>
                    <a:pt x="21368" y="9484"/>
                  </a:cubicBezTo>
                  <a:cubicBezTo>
                    <a:pt x="23527" y="9289"/>
                    <a:pt x="25707" y="9170"/>
                    <a:pt x="27887" y="9170"/>
                  </a:cubicBezTo>
                  <a:cubicBezTo>
                    <a:pt x="32151" y="9170"/>
                    <a:pt x="36414" y="9625"/>
                    <a:pt x="40518" y="10852"/>
                  </a:cubicBezTo>
                  <a:cubicBezTo>
                    <a:pt x="41673" y="11186"/>
                    <a:pt x="42858" y="11672"/>
                    <a:pt x="44013" y="12159"/>
                  </a:cubicBezTo>
                  <a:cubicBezTo>
                    <a:pt x="43496" y="12098"/>
                    <a:pt x="42980" y="11916"/>
                    <a:pt x="42493" y="11764"/>
                  </a:cubicBezTo>
                  <a:cubicBezTo>
                    <a:pt x="42214" y="11677"/>
                    <a:pt x="41899" y="11627"/>
                    <a:pt x="41591" y="11627"/>
                  </a:cubicBezTo>
                  <a:cubicBezTo>
                    <a:pt x="40926" y="11627"/>
                    <a:pt x="40298" y="11860"/>
                    <a:pt x="40153" y="12463"/>
                  </a:cubicBezTo>
                  <a:cubicBezTo>
                    <a:pt x="39940" y="13526"/>
                    <a:pt x="41612" y="14469"/>
                    <a:pt x="41065" y="15472"/>
                  </a:cubicBezTo>
                  <a:cubicBezTo>
                    <a:pt x="40822" y="15989"/>
                    <a:pt x="40123" y="16019"/>
                    <a:pt x="39545" y="16232"/>
                  </a:cubicBezTo>
                  <a:cubicBezTo>
                    <a:pt x="38451" y="16566"/>
                    <a:pt x="37660" y="17630"/>
                    <a:pt x="37357" y="18755"/>
                  </a:cubicBezTo>
                  <a:cubicBezTo>
                    <a:pt x="37053" y="19910"/>
                    <a:pt x="37205" y="21095"/>
                    <a:pt x="37417" y="22220"/>
                  </a:cubicBezTo>
                  <a:cubicBezTo>
                    <a:pt x="37691" y="23466"/>
                    <a:pt x="38116" y="24682"/>
                    <a:pt x="38299" y="25958"/>
                  </a:cubicBezTo>
                  <a:cubicBezTo>
                    <a:pt x="40822" y="23253"/>
                    <a:pt x="43314" y="19150"/>
                    <a:pt x="45624" y="15381"/>
                  </a:cubicBezTo>
                  <a:cubicBezTo>
                    <a:pt x="46019" y="14742"/>
                    <a:pt x="46445" y="14134"/>
                    <a:pt x="46810" y="13526"/>
                  </a:cubicBezTo>
                  <a:cubicBezTo>
                    <a:pt x="46931" y="13375"/>
                    <a:pt x="47053" y="13192"/>
                    <a:pt x="47114" y="13040"/>
                  </a:cubicBezTo>
                  <a:cubicBezTo>
                    <a:pt x="48633" y="10639"/>
                    <a:pt x="50092" y="8572"/>
                    <a:pt x="51126" y="7174"/>
                  </a:cubicBezTo>
                  <a:cubicBezTo>
                    <a:pt x="51339" y="6839"/>
                    <a:pt x="51551" y="6566"/>
                    <a:pt x="51764" y="6292"/>
                  </a:cubicBezTo>
                  <a:cubicBezTo>
                    <a:pt x="52281" y="5654"/>
                    <a:pt x="52372" y="4773"/>
                    <a:pt x="51977" y="4013"/>
                  </a:cubicBezTo>
                  <a:cubicBezTo>
                    <a:pt x="51916" y="3861"/>
                    <a:pt x="51825" y="3709"/>
                    <a:pt x="51734" y="3618"/>
                  </a:cubicBezTo>
                  <a:cubicBezTo>
                    <a:pt x="51582" y="3405"/>
                    <a:pt x="51460" y="3253"/>
                    <a:pt x="51308" y="3070"/>
                  </a:cubicBezTo>
                  <a:cubicBezTo>
                    <a:pt x="46597" y="1034"/>
                    <a:pt x="41460" y="0"/>
                    <a:pt x="36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1172875" y="1884825"/>
              <a:ext cx="465825" cy="519025"/>
            </a:xfrm>
            <a:custGeom>
              <a:avLst/>
              <a:gdLst/>
              <a:ahLst/>
              <a:cxnLst/>
              <a:rect l="l" t="t" r="r" b="b"/>
              <a:pathLst>
                <a:path w="18633" h="20761" extrusionOk="0">
                  <a:moveTo>
                    <a:pt x="0" y="0"/>
                  </a:moveTo>
                  <a:lnTo>
                    <a:pt x="0" y="0"/>
                  </a:lnTo>
                  <a:cubicBezTo>
                    <a:pt x="1307" y="1520"/>
                    <a:pt x="2462" y="3161"/>
                    <a:pt x="3648" y="4772"/>
                  </a:cubicBezTo>
                  <a:cubicBezTo>
                    <a:pt x="5016" y="6626"/>
                    <a:pt x="6383" y="8511"/>
                    <a:pt x="7721" y="10426"/>
                  </a:cubicBezTo>
                  <a:cubicBezTo>
                    <a:pt x="10061" y="13800"/>
                    <a:pt x="12402" y="17265"/>
                    <a:pt x="14621" y="20760"/>
                  </a:cubicBezTo>
                  <a:cubicBezTo>
                    <a:pt x="14925" y="20122"/>
                    <a:pt x="15168" y="19392"/>
                    <a:pt x="15685" y="18967"/>
                  </a:cubicBezTo>
                  <a:cubicBezTo>
                    <a:pt x="16536" y="18359"/>
                    <a:pt x="17934" y="18693"/>
                    <a:pt x="18633" y="17994"/>
                  </a:cubicBezTo>
                  <a:cubicBezTo>
                    <a:pt x="18542" y="17903"/>
                    <a:pt x="18481" y="17781"/>
                    <a:pt x="18390" y="17690"/>
                  </a:cubicBezTo>
                  <a:cubicBezTo>
                    <a:pt x="15320" y="14195"/>
                    <a:pt x="12098" y="10790"/>
                    <a:pt x="8694" y="7599"/>
                  </a:cubicBezTo>
                  <a:cubicBezTo>
                    <a:pt x="5897" y="4985"/>
                    <a:pt x="3010" y="243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1031525" y="1449300"/>
              <a:ext cx="1170275" cy="225800"/>
            </a:xfrm>
            <a:custGeom>
              <a:avLst/>
              <a:gdLst/>
              <a:ahLst/>
              <a:cxnLst/>
              <a:rect l="l" t="t" r="r" b="b"/>
              <a:pathLst>
                <a:path w="46811" h="9032" extrusionOk="0">
                  <a:moveTo>
                    <a:pt x="32747" y="0"/>
                  </a:moveTo>
                  <a:cubicBezTo>
                    <a:pt x="27874" y="0"/>
                    <a:pt x="22950" y="1011"/>
                    <a:pt x="19363" y="1980"/>
                  </a:cubicBezTo>
                  <a:cubicBezTo>
                    <a:pt x="17022" y="2558"/>
                    <a:pt x="14743" y="3439"/>
                    <a:pt x="12493" y="4381"/>
                  </a:cubicBezTo>
                  <a:cubicBezTo>
                    <a:pt x="8268" y="6205"/>
                    <a:pt x="1" y="8424"/>
                    <a:pt x="1" y="8424"/>
                  </a:cubicBezTo>
                  <a:cubicBezTo>
                    <a:pt x="1" y="8606"/>
                    <a:pt x="31" y="8849"/>
                    <a:pt x="31" y="9032"/>
                  </a:cubicBezTo>
                  <a:cubicBezTo>
                    <a:pt x="3648" y="8758"/>
                    <a:pt x="7144" y="7907"/>
                    <a:pt x="10609" y="6843"/>
                  </a:cubicBezTo>
                  <a:cubicBezTo>
                    <a:pt x="14044" y="5780"/>
                    <a:pt x="17478" y="4594"/>
                    <a:pt x="20974" y="3652"/>
                  </a:cubicBezTo>
                  <a:cubicBezTo>
                    <a:pt x="24500" y="2649"/>
                    <a:pt x="28117" y="2010"/>
                    <a:pt x="31795" y="2010"/>
                  </a:cubicBezTo>
                  <a:cubicBezTo>
                    <a:pt x="36962" y="2010"/>
                    <a:pt x="42099" y="3044"/>
                    <a:pt x="46810" y="5080"/>
                  </a:cubicBezTo>
                  <a:cubicBezTo>
                    <a:pt x="43417" y="1226"/>
                    <a:pt x="38113" y="0"/>
                    <a:pt x="32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1030775" y="1728775"/>
              <a:ext cx="990150" cy="493450"/>
            </a:xfrm>
            <a:custGeom>
              <a:avLst/>
              <a:gdLst/>
              <a:ahLst/>
              <a:cxnLst/>
              <a:rect l="l" t="t" r="r" b="b"/>
              <a:pathLst>
                <a:path w="39606" h="19738" extrusionOk="0">
                  <a:moveTo>
                    <a:pt x="23486" y="1"/>
                  </a:moveTo>
                  <a:cubicBezTo>
                    <a:pt x="21303" y="1"/>
                    <a:pt x="19120" y="120"/>
                    <a:pt x="16961" y="315"/>
                  </a:cubicBezTo>
                  <a:cubicBezTo>
                    <a:pt x="13688" y="601"/>
                    <a:pt x="10300" y="1119"/>
                    <a:pt x="6957" y="1119"/>
                  </a:cubicBezTo>
                  <a:cubicBezTo>
                    <a:pt x="4618" y="1119"/>
                    <a:pt x="2301" y="865"/>
                    <a:pt x="61" y="102"/>
                  </a:cubicBezTo>
                  <a:cubicBezTo>
                    <a:pt x="31" y="284"/>
                    <a:pt x="31" y="467"/>
                    <a:pt x="0" y="649"/>
                  </a:cubicBezTo>
                  <a:cubicBezTo>
                    <a:pt x="2493" y="1926"/>
                    <a:pt x="4955" y="3202"/>
                    <a:pt x="7478" y="4449"/>
                  </a:cubicBezTo>
                  <a:cubicBezTo>
                    <a:pt x="9757" y="5634"/>
                    <a:pt x="12007" y="6789"/>
                    <a:pt x="14226" y="7914"/>
                  </a:cubicBezTo>
                  <a:cubicBezTo>
                    <a:pt x="16414" y="9008"/>
                    <a:pt x="18603" y="10163"/>
                    <a:pt x="20669" y="11500"/>
                  </a:cubicBezTo>
                  <a:cubicBezTo>
                    <a:pt x="22645" y="12807"/>
                    <a:pt x="24469" y="14327"/>
                    <a:pt x="26080" y="16090"/>
                  </a:cubicBezTo>
                  <a:cubicBezTo>
                    <a:pt x="27205" y="17276"/>
                    <a:pt x="28208" y="18491"/>
                    <a:pt x="29211" y="19738"/>
                  </a:cubicBezTo>
                  <a:cubicBezTo>
                    <a:pt x="30761" y="19586"/>
                    <a:pt x="32372" y="18461"/>
                    <a:pt x="33922" y="16789"/>
                  </a:cubicBezTo>
                  <a:cubicBezTo>
                    <a:pt x="33679" y="15513"/>
                    <a:pt x="33314" y="14297"/>
                    <a:pt x="33040" y="13051"/>
                  </a:cubicBezTo>
                  <a:cubicBezTo>
                    <a:pt x="32797" y="11926"/>
                    <a:pt x="32645" y="10741"/>
                    <a:pt x="32980" y="9586"/>
                  </a:cubicBezTo>
                  <a:cubicBezTo>
                    <a:pt x="33284" y="8461"/>
                    <a:pt x="34074" y="7397"/>
                    <a:pt x="35168" y="7063"/>
                  </a:cubicBezTo>
                  <a:cubicBezTo>
                    <a:pt x="35746" y="6850"/>
                    <a:pt x="36414" y="6820"/>
                    <a:pt x="36688" y="6303"/>
                  </a:cubicBezTo>
                  <a:cubicBezTo>
                    <a:pt x="37235" y="5300"/>
                    <a:pt x="35563" y="4357"/>
                    <a:pt x="35776" y="3294"/>
                  </a:cubicBezTo>
                  <a:cubicBezTo>
                    <a:pt x="35901" y="2691"/>
                    <a:pt x="36522" y="2458"/>
                    <a:pt x="37185" y="2458"/>
                  </a:cubicBezTo>
                  <a:cubicBezTo>
                    <a:pt x="37492" y="2458"/>
                    <a:pt x="37807" y="2508"/>
                    <a:pt x="38086" y="2595"/>
                  </a:cubicBezTo>
                  <a:cubicBezTo>
                    <a:pt x="38603" y="2747"/>
                    <a:pt x="39120" y="2929"/>
                    <a:pt x="39606" y="2990"/>
                  </a:cubicBezTo>
                  <a:cubicBezTo>
                    <a:pt x="38481" y="2503"/>
                    <a:pt x="37296" y="2017"/>
                    <a:pt x="36110" y="1683"/>
                  </a:cubicBezTo>
                  <a:cubicBezTo>
                    <a:pt x="32027" y="456"/>
                    <a:pt x="27757" y="1"/>
                    <a:pt x="23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909950" y="1837700"/>
              <a:ext cx="119325" cy="759150"/>
            </a:xfrm>
            <a:custGeom>
              <a:avLst/>
              <a:gdLst/>
              <a:ahLst/>
              <a:cxnLst/>
              <a:rect l="l" t="t" r="r" b="b"/>
              <a:pathLst>
                <a:path w="4773" h="30366" extrusionOk="0">
                  <a:moveTo>
                    <a:pt x="3678" y="0"/>
                  </a:moveTo>
                  <a:lnTo>
                    <a:pt x="426" y="8207"/>
                  </a:lnTo>
                  <a:cubicBezTo>
                    <a:pt x="0" y="16444"/>
                    <a:pt x="152" y="24013"/>
                    <a:pt x="1429" y="30366"/>
                  </a:cubicBezTo>
                  <a:cubicBezTo>
                    <a:pt x="1915" y="30123"/>
                    <a:pt x="2462" y="30001"/>
                    <a:pt x="3010" y="29971"/>
                  </a:cubicBezTo>
                  <a:cubicBezTo>
                    <a:pt x="3344" y="28177"/>
                    <a:pt x="3648" y="26384"/>
                    <a:pt x="3830" y="24591"/>
                  </a:cubicBezTo>
                  <a:cubicBezTo>
                    <a:pt x="4773" y="17083"/>
                    <a:pt x="4773" y="9454"/>
                    <a:pt x="3921" y="1855"/>
                  </a:cubicBezTo>
                  <a:cubicBezTo>
                    <a:pt x="3861" y="1794"/>
                    <a:pt x="3800" y="1703"/>
                    <a:pt x="3770" y="1642"/>
                  </a:cubicBezTo>
                  <a:cubicBezTo>
                    <a:pt x="3618" y="1429"/>
                    <a:pt x="3678" y="1277"/>
                    <a:pt x="3830" y="1216"/>
                  </a:cubicBezTo>
                  <a:cubicBezTo>
                    <a:pt x="3800" y="821"/>
                    <a:pt x="3770" y="426"/>
                    <a:pt x="3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998850" y="1767700"/>
              <a:ext cx="721175" cy="684125"/>
            </a:xfrm>
            <a:custGeom>
              <a:avLst/>
              <a:gdLst/>
              <a:ahLst/>
              <a:cxnLst/>
              <a:rect l="l" t="t" r="r" b="b"/>
              <a:pathLst>
                <a:path w="28847" h="27365" extrusionOk="0">
                  <a:moveTo>
                    <a:pt x="801" y="0"/>
                  </a:moveTo>
                  <a:cubicBezTo>
                    <a:pt x="704" y="0"/>
                    <a:pt x="617" y="60"/>
                    <a:pt x="578" y="156"/>
                  </a:cubicBezTo>
                  <a:cubicBezTo>
                    <a:pt x="517" y="126"/>
                    <a:pt x="426" y="126"/>
                    <a:pt x="365" y="95"/>
                  </a:cubicBezTo>
                  <a:cubicBezTo>
                    <a:pt x="338" y="91"/>
                    <a:pt x="312" y="89"/>
                    <a:pt x="288" y="89"/>
                  </a:cubicBezTo>
                  <a:cubicBezTo>
                    <a:pt x="129" y="89"/>
                    <a:pt x="54" y="172"/>
                    <a:pt x="1" y="278"/>
                  </a:cubicBezTo>
                  <a:lnTo>
                    <a:pt x="1" y="308"/>
                  </a:lnTo>
                  <a:lnTo>
                    <a:pt x="1" y="460"/>
                  </a:lnTo>
                  <a:cubicBezTo>
                    <a:pt x="1" y="551"/>
                    <a:pt x="92" y="612"/>
                    <a:pt x="214" y="673"/>
                  </a:cubicBezTo>
                  <a:cubicBezTo>
                    <a:pt x="274" y="673"/>
                    <a:pt x="396" y="703"/>
                    <a:pt x="457" y="734"/>
                  </a:cubicBezTo>
                  <a:cubicBezTo>
                    <a:pt x="578" y="764"/>
                    <a:pt x="730" y="825"/>
                    <a:pt x="852" y="855"/>
                  </a:cubicBezTo>
                  <a:cubicBezTo>
                    <a:pt x="4834" y="2284"/>
                    <a:pt x="7417" y="6144"/>
                    <a:pt x="9849" y="9427"/>
                  </a:cubicBezTo>
                  <a:cubicBezTo>
                    <a:pt x="12554" y="13135"/>
                    <a:pt x="15199" y="16904"/>
                    <a:pt x="17752" y="20703"/>
                  </a:cubicBezTo>
                  <a:cubicBezTo>
                    <a:pt x="18937" y="22466"/>
                    <a:pt x="20092" y="24260"/>
                    <a:pt x="21247" y="26053"/>
                  </a:cubicBezTo>
                  <a:cubicBezTo>
                    <a:pt x="21521" y="26418"/>
                    <a:pt x="21734" y="26843"/>
                    <a:pt x="22007" y="27239"/>
                  </a:cubicBezTo>
                  <a:cubicBezTo>
                    <a:pt x="22061" y="27328"/>
                    <a:pt x="22140" y="27364"/>
                    <a:pt x="22221" y="27364"/>
                  </a:cubicBezTo>
                  <a:cubicBezTo>
                    <a:pt x="22417" y="27364"/>
                    <a:pt x="22623" y="27150"/>
                    <a:pt x="22494" y="26935"/>
                  </a:cubicBezTo>
                  <a:cubicBezTo>
                    <a:pt x="22190" y="26479"/>
                    <a:pt x="21855" y="25962"/>
                    <a:pt x="21551" y="25476"/>
                  </a:cubicBezTo>
                  <a:cubicBezTo>
                    <a:pt x="19302" y="21980"/>
                    <a:pt x="17022" y="18576"/>
                    <a:pt x="14651" y="15141"/>
                  </a:cubicBezTo>
                  <a:cubicBezTo>
                    <a:pt x="13284" y="13257"/>
                    <a:pt x="11946" y="11342"/>
                    <a:pt x="10578" y="9488"/>
                  </a:cubicBezTo>
                  <a:cubicBezTo>
                    <a:pt x="9393" y="7877"/>
                    <a:pt x="8268" y="6266"/>
                    <a:pt x="6931" y="4746"/>
                  </a:cubicBezTo>
                  <a:lnTo>
                    <a:pt x="6931" y="4746"/>
                  </a:lnTo>
                  <a:cubicBezTo>
                    <a:pt x="9940" y="7117"/>
                    <a:pt x="12828" y="9670"/>
                    <a:pt x="15624" y="12345"/>
                  </a:cubicBezTo>
                  <a:cubicBezTo>
                    <a:pt x="18998" y="15536"/>
                    <a:pt x="22250" y="18910"/>
                    <a:pt x="25320" y="22406"/>
                  </a:cubicBezTo>
                  <a:cubicBezTo>
                    <a:pt x="25381" y="22527"/>
                    <a:pt x="25472" y="22588"/>
                    <a:pt x="25533" y="22710"/>
                  </a:cubicBezTo>
                  <a:cubicBezTo>
                    <a:pt x="26141" y="23378"/>
                    <a:pt x="26749" y="24077"/>
                    <a:pt x="27326" y="24746"/>
                  </a:cubicBezTo>
                  <a:cubicBezTo>
                    <a:pt x="27448" y="24564"/>
                    <a:pt x="27570" y="24381"/>
                    <a:pt x="27630" y="24260"/>
                  </a:cubicBezTo>
                  <a:cubicBezTo>
                    <a:pt x="27023" y="23591"/>
                    <a:pt x="26445" y="22892"/>
                    <a:pt x="25837" y="22223"/>
                  </a:cubicBezTo>
                  <a:cubicBezTo>
                    <a:pt x="24500" y="20703"/>
                    <a:pt x="23132" y="19184"/>
                    <a:pt x="21734" y="17694"/>
                  </a:cubicBezTo>
                  <a:cubicBezTo>
                    <a:pt x="18512" y="14260"/>
                    <a:pt x="15077" y="11007"/>
                    <a:pt x="11551" y="7907"/>
                  </a:cubicBezTo>
                  <a:cubicBezTo>
                    <a:pt x="10457" y="6934"/>
                    <a:pt x="9302" y="6022"/>
                    <a:pt x="8177" y="5080"/>
                  </a:cubicBezTo>
                  <a:lnTo>
                    <a:pt x="8177" y="5080"/>
                  </a:lnTo>
                  <a:cubicBezTo>
                    <a:pt x="9879" y="6144"/>
                    <a:pt x="11551" y="7208"/>
                    <a:pt x="13223" y="8332"/>
                  </a:cubicBezTo>
                  <a:cubicBezTo>
                    <a:pt x="17326" y="11098"/>
                    <a:pt x="21278" y="14077"/>
                    <a:pt x="25108" y="17238"/>
                  </a:cubicBezTo>
                  <a:lnTo>
                    <a:pt x="26384" y="18272"/>
                  </a:lnTo>
                  <a:cubicBezTo>
                    <a:pt x="27174" y="18910"/>
                    <a:pt x="27965" y="19579"/>
                    <a:pt x="28755" y="20278"/>
                  </a:cubicBezTo>
                  <a:cubicBezTo>
                    <a:pt x="28816" y="20035"/>
                    <a:pt x="28846" y="19792"/>
                    <a:pt x="28846" y="19548"/>
                  </a:cubicBezTo>
                  <a:cubicBezTo>
                    <a:pt x="28390" y="19184"/>
                    <a:pt x="27934" y="18758"/>
                    <a:pt x="27478" y="18363"/>
                  </a:cubicBezTo>
                  <a:cubicBezTo>
                    <a:pt x="25168" y="16448"/>
                    <a:pt x="22798" y="14564"/>
                    <a:pt x="20396" y="12740"/>
                  </a:cubicBezTo>
                  <a:cubicBezTo>
                    <a:pt x="16475" y="9731"/>
                    <a:pt x="12372" y="6934"/>
                    <a:pt x="8177" y="4320"/>
                  </a:cubicBezTo>
                  <a:cubicBezTo>
                    <a:pt x="5806" y="2831"/>
                    <a:pt x="3435" y="1433"/>
                    <a:pt x="1034" y="95"/>
                  </a:cubicBezTo>
                  <a:lnTo>
                    <a:pt x="973" y="65"/>
                  </a:lnTo>
                  <a:cubicBezTo>
                    <a:pt x="918" y="20"/>
                    <a:pt x="858" y="0"/>
                    <a:pt x="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975150" y="1774250"/>
              <a:ext cx="429500" cy="870375"/>
            </a:xfrm>
            <a:custGeom>
              <a:avLst/>
              <a:gdLst/>
              <a:ahLst/>
              <a:cxnLst/>
              <a:rect l="l" t="t" r="r" b="b"/>
              <a:pathLst>
                <a:path w="17180" h="34815" extrusionOk="0">
                  <a:moveTo>
                    <a:pt x="1089" y="0"/>
                  </a:moveTo>
                  <a:cubicBezTo>
                    <a:pt x="1053" y="0"/>
                    <a:pt x="1016" y="5"/>
                    <a:pt x="979" y="16"/>
                  </a:cubicBezTo>
                  <a:cubicBezTo>
                    <a:pt x="949" y="16"/>
                    <a:pt x="918" y="76"/>
                    <a:pt x="918" y="76"/>
                  </a:cubicBezTo>
                  <a:cubicBezTo>
                    <a:pt x="827" y="137"/>
                    <a:pt x="766" y="228"/>
                    <a:pt x="797" y="320"/>
                  </a:cubicBezTo>
                  <a:lnTo>
                    <a:pt x="797" y="411"/>
                  </a:lnTo>
                  <a:cubicBezTo>
                    <a:pt x="918" y="1080"/>
                    <a:pt x="1040" y="1779"/>
                    <a:pt x="1101" y="2447"/>
                  </a:cubicBezTo>
                  <a:cubicBezTo>
                    <a:pt x="1131" y="2873"/>
                    <a:pt x="1222" y="3238"/>
                    <a:pt x="1253" y="3663"/>
                  </a:cubicBezTo>
                  <a:cubicBezTo>
                    <a:pt x="1162" y="3754"/>
                    <a:pt x="1070" y="3937"/>
                    <a:pt x="1192" y="4089"/>
                  </a:cubicBezTo>
                  <a:cubicBezTo>
                    <a:pt x="1222" y="4180"/>
                    <a:pt x="1313" y="4241"/>
                    <a:pt x="1344" y="4332"/>
                  </a:cubicBezTo>
                  <a:cubicBezTo>
                    <a:pt x="2225" y="11931"/>
                    <a:pt x="2225" y="19560"/>
                    <a:pt x="1253" y="27037"/>
                  </a:cubicBezTo>
                  <a:cubicBezTo>
                    <a:pt x="1040" y="28861"/>
                    <a:pt x="766" y="30654"/>
                    <a:pt x="432" y="32448"/>
                  </a:cubicBezTo>
                  <a:cubicBezTo>
                    <a:pt x="310" y="33116"/>
                    <a:pt x="189" y="33755"/>
                    <a:pt x="37" y="34454"/>
                  </a:cubicBezTo>
                  <a:cubicBezTo>
                    <a:pt x="0" y="34673"/>
                    <a:pt x="216" y="34815"/>
                    <a:pt x="413" y="34815"/>
                  </a:cubicBezTo>
                  <a:cubicBezTo>
                    <a:pt x="545" y="34815"/>
                    <a:pt x="669" y="34752"/>
                    <a:pt x="706" y="34606"/>
                  </a:cubicBezTo>
                  <a:cubicBezTo>
                    <a:pt x="858" y="33876"/>
                    <a:pt x="1010" y="33116"/>
                    <a:pt x="1101" y="32387"/>
                  </a:cubicBezTo>
                  <a:cubicBezTo>
                    <a:pt x="2590" y="24363"/>
                    <a:pt x="3016" y="16125"/>
                    <a:pt x="2377" y="7888"/>
                  </a:cubicBezTo>
                  <a:cubicBezTo>
                    <a:pt x="2317" y="7037"/>
                    <a:pt x="2225" y="6247"/>
                    <a:pt x="2134" y="5426"/>
                  </a:cubicBezTo>
                  <a:lnTo>
                    <a:pt x="2134" y="5426"/>
                  </a:lnTo>
                  <a:cubicBezTo>
                    <a:pt x="6116" y="11809"/>
                    <a:pt x="6572" y="19469"/>
                    <a:pt x="6542" y="26642"/>
                  </a:cubicBezTo>
                  <a:cubicBezTo>
                    <a:pt x="6542" y="28679"/>
                    <a:pt x="6542" y="30685"/>
                    <a:pt x="6815" y="32691"/>
                  </a:cubicBezTo>
                  <a:cubicBezTo>
                    <a:pt x="6846" y="33116"/>
                    <a:pt x="6937" y="33542"/>
                    <a:pt x="6997" y="33937"/>
                  </a:cubicBezTo>
                  <a:cubicBezTo>
                    <a:pt x="7034" y="34108"/>
                    <a:pt x="7150" y="34181"/>
                    <a:pt x="7271" y="34181"/>
                  </a:cubicBezTo>
                  <a:cubicBezTo>
                    <a:pt x="7450" y="34181"/>
                    <a:pt x="7642" y="34021"/>
                    <a:pt x="7605" y="33785"/>
                  </a:cubicBezTo>
                  <a:cubicBezTo>
                    <a:pt x="7484" y="33147"/>
                    <a:pt x="7423" y="32539"/>
                    <a:pt x="7332" y="31901"/>
                  </a:cubicBezTo>
                  <a:cubicBezTo>
                    <a:pt x="7180" y="30259"/>
                    <a:pt x="7180" y="28679"/>
                    <a:pt x="7180" y="27068"/>
                  </a:cubicBezTo>
                  <a:cubicBezTo>
                    <a:pt x="7241" y="25062"/>
                    <a:pt x="7241" y="23056"/>
                    <a:pt x="7119" y="21019"/>
                  </a:cubicBezTo>
                  <a:cubicBezTo>
                    <a:pt x="6876" y="17584"/>
                    <a:pt x="6390" y="14028"/>
                    <a:pt x="5265" y="10654"/>
                  </a:cubicBezTo>
                  <a:lnTo>
                    <a:pt x="5265" y="10654"/>
                  </a:lnTo>
                  <a:cubicBezTo>
                    <a:pt x="6572" y="11505"/>
                    <a:pt x="7849" y="12478"/>
                    <a:pt x="8973" y="13602"/>
                  </a:cubicBezTo>
                  <a:cubicBezTo>
                    <a:pt x="9247" y="18253"/>
                    <a:pt x="10159" y="22934"/>
                    <a:pt x="11678" y="27402"/>
                  </a:cubicBezTo>
                  <a:cubicBezTo>
                    <a:pt x="11891" y="28071"/>
                    <a:pt x="12134" y="28679"/>
                    <a:pt x="12347" y="29287"/>
                  </a:cubicBezTo>
                  <a:lnTo>
                    <a:pt x="13168" y="31202"/>
                  </a:lnTo>
                  <a:cubicBezTo>
                    <a:pt x="13231" y="31365"/>
                    <a:pt x="13371" y="31435"/>
                    <a:pt x="13504" y="31435"/>
                  </a:cubicBezTo>
                  <a:cubicBezTo>
                    <a:pt x="13692" y="31435"/>
                    <a:pt x="13865" y="31294"/>
                    <a:pt x="13776" y="31080"/>
                  </a:cubicBezTo>
                  <a:cubicBezTo>
                    <a:pt x="13472" y="30381"/>
                    <a:pt x="13198" y="29651"/>
                    <a:pt x="12925" y="28983"/>
                  </a:cubicBezTo>
                  <a:cubicBezTo>
                    <a:pt x="11496" y="25244"/>
                    <a:pt x="10493" y="21384"/>
                    <a:pt x="9976" y="17463"/>
                  </a:cubicBezTo>
                  <a:cubicBezTo>
                    <a:pt x="9824" y="16399"/>
                    <a:pt x="9733" y="15365"/>
                    <a:pt x="9672" y="14302"/>
                  </a:cubicBezTo>
                  <a:lnTo>
                    <a:pt x="9672" y="14302"/>
                  </a:lnTo>
                  <a:cubicBezTo>
                    <a:pt x="12560" y="17280"/>
                    <a:pt x="14688" y="20958"/>
                    <a:pt x="15751" y="24879"/>
                  </a:cubicBezTo>
                  <a:cubicBezTo>
                    <a:pt x="16116" y="26217"/>
                    <a:pt x="16359" y="27584"/>
                    <a:pt x="16451" y="28952"/>
                  </a:cubicBezTo>
                  <a:cubicBezTo>
                    <a:pt x="16451" y="29317"/>
                    <a:pt x="16511" y="29651"/>
                    <a:pt x="16511" y="30016"/>
                  </a:cubicBezTo>
                  <a:cubicBezTo>
                    <a:pt x="16511" y="30183"/>
                    <a:pt x="16644" y="30273"/>
                    <a:pt x="16792" y="30273"/>
                  </a:cubicBezTo>
                  <a:cubicBezTo>
                    <a:pt x="16967" y="30273"/>
                    <a:pt x="17164" y="30145"/>
                    <a:pt x="17180" y="29864"/>
                  </a:cubicBezTo>
                  <a:cubicBezTo>
                    <a:pt x="17180" y="29165"/>
                    <a:pt x="17089" y="28496"/>
                    <a:pt x="17028" y="27797"/>
                  </a:cubicBezTo>
                  <a:cubicBezTo>
                    <a:pt x="16329" y="22296"/>
                    <a:pt x="13563" y="16976"/>
                    <a:pt x="9399" y="13025"/>
                  </a:cubicBezTo>
                  <a:cubicBezTo>
                    <a:pt x="8061" y="11779"/>
                    <a:pt x="6602" y="10654"/>
                    <a:pt x="5052" y="9742"/>
                  </a:cubicBezTo>
                  <a:cubicBezTo>
                    <a:pt x="5022" y="9712"/>
                    <a:pt x="4991" y="9712"/>
                    <a:pt x="4931" y="9712"/>
                  </a:cubicBezTo>
                  <a:cubicBezTo>
                    <a:pt x="4900" y="9651"/>
                    <a:pt x="4900" y="9560"/>
                    <a:pt x="4870" y="9499"/>
                  </a:cubicBezTo>
                  <a:cubicBezTo>
                    <a:pt x="4110" y="7584"/>
                    <a:pt x="3168" y="5760"/>
                    <a:pt x="1982" y="4089"/>
                  </a:cubicBezTo>
                  <a:cubicBezTo>
                    <a:pt x="1861" y="3146"/>
                    <a:pt x="1739" y="2143"/>
                    <a:pt x="1587" y="1201"/>
                  </a:cubicBezTo>
                  <a:cubicBezTo>
                    <a:pt x="1526" y="897"/>
                    <a:pt x="1496" y="593"/>
                    <a:pt x="1435" y="289"/>
                  </a:cubicBezTo>
                  <a:cubicBezTo>
                    <a:pt x="1410" y="114"/>
                    <a:pt x="1261" y="0"/>
                    <a:pt x="1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944900" y="2221950"/>
              <a:ext cx="774350" cy="493500"/>
            </a:xfrm>
            <a:custGeom>
              <a:avLst/>
              <a:gdLst/>
              <a:ahLst/>
              <a:cxnLst/>
              <a:rect l="l" t="t" r="r" b="b"/>
              <a:pathLst>
                <a:path w="30974" h="19740" extrusionOk="0">
                  <a:moveTo>
                    <a:pt x="28727" y="0"/>
                  </a:moveTo>
                  <a:cubicBezTo>
                    <a:pt x="28645" y="0"/>
                    <a:pt x="28563" y="4"/>
                    <a:pt x="28481" y="11"/>
                  </a:cubicBezTo>
                  <a:cubicBezTo>
                    <a:pt x="28117" y="71"/>
                    <a:pt x="27782" y="284"/>
                    <a:pt x="27570" y="619"/>
                  </a:cubicBezTo>
                  <a:cubicBezTo>
                    <a:pt x="27053" y="1591"/>
                    <a:pt x="28147" y="2929"/>
                    <a:pt x="27965" y="3962"/>
                  </a:cubicBezTo>
                  <a:cubicBezTo>
                    <a:pt x="27965" y="4114"/>
                    <a:pt x="27874" y="4236"/>
                    <a:pt x="27813" y="4388"/>
                  </a:cubicBezTo>
                  <a:cubicBezTo>
                    <a:pt x="27782" y="4448"/>
                    <a:pt x="27722" y="4479"/>
                    <a:pt x="27691" y="4540"/>
                  </a:cubicBezTo>
                  <a:cubicBezTo>
                    <a:pt x="27022" y="5299"/>
                    <a:pt x="25594" y="4904"/>
                    <a:pt x="24773" y="5512"/>
                  </a:cubicBezTo>
                  <a:cubicBezTo>
                    <a:pt x="24226" y="5907"/>
                    <a:pt x="24013" y="6667"/>
                    <a:pt x="23709" y="7306"/>
                  </a:cubicBezTo>
                  <a:cubicBezTo>
                    <a:pt x="23618" y="7488"/>
                    <a:pt x="23527" y="7670"/>
                    <a:pt x="23405" y="7883"/>
                  </a:cubicBezTo>
                  <a:cubicBezTo>
                    <a:pt x="23223" y="8187"/>
                    <a:pt x="22949" y="8400"/>
                    <a:pt x="22554" y="8430"/>
                  </a:cubicBezTo>
                  <a:cubicBezTo>
                    <a:pt x="22505" y="8438"/>
                    <a:pt x="22455" y="8441"/>
                    <a:pt x="22406" y="8441"/>
                  </a:cubicBezTo>
                  <a:cubicBezTo>
                    <a:pt x="21648" y="8441"/>
                    <a:pt x="20985" y="7608"/>
                    <a:pt x="20214" y="7579"/>
                  </a:cubicBezTo>
                  <a:cubicBezTo>
                    <a:pt x="20176" y="7576"/>
                    <a:pt x="20139" y="7574"/>
                    <a:pt x="20102" y="7574"/>
                  </a:cubicBezTo>
                  <a:cubicBezTo>
                    <a:pt x="19138" y="7574"/>
                    <a:pt x="18591" y="8708"/>
                    <a:pt x="18268" y="9616"/>
                  </a:cubicBezTo>
                  <a:cubicBezTo>
                    <a:pt x="18208" y="9737"/>
                    <a:pt x="18147" y="9889"/>
                    <a:pt x="18116" y="10011"/>
                  </a:cubicBezTo>
                  <a:cubicBezTo>
                    <a:pt x="18056" y="10193"/>
                    <a:pt x="17965" y="10345"/>
                    <a:pt x="17904" y="10528"/>
                  </a:cubicBezTo>
                  <a:cubicBezTo>
                    <a:pt x="17813" y="10710"/>
                    <a:pt x="17691" y="10862"/>
                    <a:pt x="17600" y="11014"/>
                  </a:cubicBezTo>
                  <a:cubicBezTo>
                    <a:pt x="17509" y="11135"/>
                    <a:pt x="17448" y="11227"/>
                    <a:pt x="17357" y="11287"/>
                  </a:cubicBezTo>
                  <a:cubicBezTo>
                    <a:pt x="17083" y="11561"/>
                    <a:pt x="16749" y="11743"/>
                    <a:pt x="16323" y="11743"/>
                  </a:cubicBezTo>
                  <a:cubicBezTo>
                    <a:pt x="15574" y="11743"/>
                    <a:pt x="14927" y="11086"/>
                    <a:pt x="14219" y="11086"/>
                  </a:cubicBezTo>
                  <a:cubicBezTo>
                    <a:pt x="14151" y="11086"/>
                    <a:pt x="14082" y="11092"/>
                    <a:pt x="14013" y="11105"/>
                  </a:cubicBezTo>
                  <a:lnTo>
                    <a:pt x="13983" y="11105"/>
                  </a:lnTo>
                  <a:cubicBezTo>
                    <a:pt x="13952" y="11105"/>
                    <a:pt x="13952" y="11135"/>
                    <a:pt x="13891" y="11135"/>
                  </a:cubicBezTo>
                  <a:cubicBezTo>
                    <a:pt x="13709" y="11166"/>
                    <a:pt x="13557" y="11287"/>
                    <a:pt x="13436" y="11409"/>
                  </a:cubicBezTo>
                  <a:lnTo>
                    <a:pt x="13375" y="11500"/>
                  </a:lnTo>
                  <a:cubicBezTo>
                    <a:pt x="12858" y="12017"/>
                    <a:pt x="12554" y="12959"/>
                    <a:pt x="11794" y="13081"/>
                  </a:cubicBezTo>
                  <a:cubicBezTo>
                    <a:pt x="11730" y="13093"/>
                    <a:pt x="11667" y="13098"/>
                    <a:pt x="11605" y="13098"/>
                  </a:cubicBezTo>
                  <a:cubicBezTo>
                    <a:pt x="11046" y="13098"/>
                    <a:pt x="10545" y="12655"/>
                    <a:pt x="9970" y="12655"/>
                  </a:cubicBezTo>
                  <a:cubicBezTo>
                    <a:pt x="9454" y="12716"/>
                    <a:pt x="9119" y="12959"/>
                    <a:pt x="8846" y="13385"/>
                  </a:cubicBezTo>
                  <a:cubicBezTo>
                    <a:pt x="8694" y="13567"/>
                    <a:pt x="8603" y="13841"/>
                    <a:pt x="8451" y="14053"/>
                  </a:cubicBezTo>
                  <a:cubicBezTo>
                    <a:pt x="8390" y="14145"/>
                    <a:pt x="8359" y="14175"/>
                    <a:pt x="8329" y="14266"/>
                  </a:cubicBezTo>
                  <a:cubicBezTo>
                    <a:pt x="8207" y="14479"/>
                    <a:pt x="8056" y="14722"/>
                    <a:pt x="7904" y="14904"/>
                  </a:cubicBezTo>
                  <a:cubicBezTo>
                    <a:pt x="7782" y="15056"/>
                    <a:pt x="7630" y="15208"/>
                    <a:pt x="7448" y="15330"/>
                  </a:cubicBezTo>
                  <a:cubicBezTo>
                    <a:pt x="7131" y="15531"/>
                    <a:pt x="6790" y="15609"/>
                    <a:pt x="6438" y="15609"/>
                  </a:cubicBezTo>
                  <a:cubicBezTo>
                    <a:pt x="5673" y="15609"/>
                    <a:pt x="4853" y="15245"/>
                    <a:pt x="4104" y="14996"/>
                  </a:cubicBezTo>
                  <a:cubicBezTo>
                    <a:pt x="3831" y="14874"/>
                    <a:pt x="3557" y="14783"/>
                    <a:pt x="3314" y="14753"/>
                  </a:cubicBezTo>
                  <a:cubicBezTo>
                    <a:pt x="3131" y="14692"/>
                    <a:pt x="2919" y="14692"/>
                    <a:pt x="2736" y="14631"/>
                  </a:cubicBezTo>
                  <a:cubicBezTo>
                    <a:pt x="2584" y="14631"/>
                    <a:pt x="2402" y="14601"/>
                    <a:pt x="2220" y="14601"/>
                  </a:cubicBezTo>
                  <a:cubicBezTo>
                    <a:pt x="2113" y="14585"/>
                    <a:pt x="2007" y="14578"/>
                    <a:pt x="1897" y="14578"/>
                  </a:cubicBezTo>
                  <a:cubicBezTo>
                    <a:pt x="1786" y="14578"/>
                    <a:pt x="1672" y="14585"/>
                    <a:pt x="1551" y="14601"/>
                  </a:cubicBezTo>
                  <a:cubicBezTo>
                    <a:pt x="1034" y="14631"/>
                    <a:pt x="487" y="14753"/>
                    <a:pt x="1" y="14996"/>
                  </a:cubicBezTo>
                  <a:cubicBezTo>
                    <a:pt x="244" y="16090"/>
                    <a:pt x="487" y="17184"/>
                    <a:pt x="791" y="18218"/>
                  </a:cubicBezTo>
                  <a:cubicBezTo>
                    <a:pt x="1059" y="19156"/>
                    <a:pt x="1918" y="19739"/>
                    <a:pt x="2846" y="19739"/>
                  </a:cubicBezTo>
                  <a:cubicBezTo>
                    <a:pt x="2971" y="19739"/>
                    <a:pt x="3097" y="19729"/>
                    <a:pt x="3223" y="19707"/>
                  </a:cubicBezTo>
                  <a:cubicBezTo>
                    <a:pt x="15442" y="17367"/>
                    <a:pt x="25685" y="13871"/>
                    <a:pt x="29484" y="6576"/>
                  </a:cubicBezTo>
                  <a:cubicBezTo>
                    <a:pt x="29606" y="6394"/>
                    <a:pt x="29728" y="6211"/>
                    <a:pt x="29758" y="5999"/>
                  </a:cubicBezTo>
                  <a:cubicBezTo>
                    <a:pt x="30305" y="4844"/>
                    <a:pt x="30700" y="3506"/>
                    <a:pt x="30883" y="2047"/>
                  </a:cubicBezTo>
                  <a:cubicBezTo>
                    <a:pt x="30913" y="1834"/>
                    <a:pt x="30974" y="1561"/>
                    <a:pt x="30974" y="1348"/>
                  </a:cubicBezTo>
                  <a:lnTo>
                    <a:pt x="30974" y="1226"/>
                  </a:lnTo>
                  <a:lnTo>
                    <a:pt x="30396" y="649"/>
                  </a:lnTo>
                  <a:cubicBezTo>
                    <a:pt x="30153" y="436"/>
                    <a:pt x="29849" y="284"/>
                    <a:pt x="29545" y="163"/>
                  </a:cubicBezTo>
                  <a:cubicBezTo>
                    <a:pt x="29286" y="45"/>
                    <a:pt x="29009" y="0"/>
                    <a:pt x="28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1846125" y="1671000"/>
              <a:ext cx="351875" cy="478275"/>
            </a:xfrm>
            <a:custGeom>
              <a:avLst/>
              <a:gdLst/>
              <a:ahLst/>
              <a:cxnLst/>
              <a:rect l="l" t="t" r="r" b="b"/>
              <a:pathLst>
                <a:path w="14075" h="19131" extrusionOk="0">
                  <a:moveTo>
                    <a:pt x="12028" y="0"/>
                  </a:moveTo>
                  <a:cubicBezTo>
                    <a:pt x="11921" y="0"/>
                    <a:pt x="11812" y="4"/>
                    <a:pt x="11703" y="12"/>
                  </a:cubicBezTo>
                  <a:cubicBezTo>
                    <a:pt x="10457" y="133"/>
                    <a:pt x="9180" y="833"/>
                    <a:pt x="8816" y="2018"/>
                  </a:cubicBezTo>
                  <a:cubicBezTo>
                    <a:pt x="8573" y="3051"/>
                    <a:pt x="8907" y="4419"/>
                    <a:pt x="8056" y="5058"/>
                  </a:cubicBezTo>
                  <a:cubicBezTo>
                    <a:pt x="8025" y="5088"/>
                    <a:pt x="7995" y="5088"/>
                    <a:pt x="7965" y="5149"/>
                  </a:cubicBezTo>
                  <a:cubicBezTo>
                    <a:pt x="7726" y="5292"/>
                    <a:pt x="7450" y="5341"/>
                    <a:pt x="7181" y="5341"/>
                  </a:cubicBezTo>
                  <a:cubicBezTo>
                    <a:pt x="7107" y="5341"/>
                    <a:pt x="7034" y="5338"/>
                    <a:pt x="6962" y="5331"/>
                  </a:cubicBezTo>
                  <a:cubicBezTo>
                    <a:pt x="6475" y="5301"/>
                    <a:pt x="5928" y="5088"/>
                    <a:pt x="5442" y="4936"/>
                  </a:cubicBezTo>
                  <a:cubicBezTo>
                    <a:pt x="5154" y="4837"/>
                    <a:pt x="4826" y="4779"/>
                    <a:pt x="4510" y="4779"/>
                  </a:cubicBezTo>
                  <a:cubicBezTo>
                    <a:pt x="3859" y="4779"/>
                    <a:pt x="3254" y="5021"/>
                    <a:pt x="3132" y="5635"/>
                  </a:cubicBezTo>
                  <a:cubicBezTo>
                    <a:pt x="2889" y="6699"/>
                    <a:pt x="4530" y="7672"/>
                    <a:pt x="4044" y="8644"/>
                  </a:cubicBezTo>
                  <a:cubicBezTo>
                    <a:pt x="3770" y="9161"/>
                    <a:pt x="3101" y="9191"/>
                    <a:pt x="2524" y="9404"/>
                  </a:cubicBezTo>
                  <a:cubicBezTo>
                    <a:pt x="1369" y="9738"/>
                    <a:pt x="609" y="10802"/>
                    <a:pt x="305" y="11927"/>
                  </a:cubicBezTo>
                  <a:cubicBezTo>
                    <a:pt x="1" y="13052"/>
                    <a:pt x="153" y="14267"/>
                    <a:pt x="396" y="15392"/>
                  </a:cubicBezTo>
                  <a:cubicBezTo>
                    <a:pt x="670" y="16638"/>
                    <a:pt x="1034" y="17854"/>
                    <a:pt x="1278" y="19131"/>
                  </a:cubicBezTo>
                  <a:cubicBezTo>
                    <a:pt x="3800" y="16425"/>
                    <a:pt x="6293" y="12292"/>
                    <a:pt x="8603" y="8553"/>
                  </a:cubicBezTo>
                  <a:cubicBezTo>
                    <a:pt x="9028" y="7915"/>
                    <a:pt x="9393" y="7307"/>
                    <a:pt x="9788" y="6699"/>
                  </a:cubicBezTo>
                  <a:cubicBezTo>
                    <a:pt x="9849" y="6517"/>
                    <a:pt x="9971" y="6365"/>
                    <a:pt x="10092" y="6213"/>
                  </a:cubicBezTo>
                  <a:cubicBezTo>
                    <a:pt x="11643" y="3842"/>
                    <a:pt x="13041" y="1805"/>
                    <a:pt x="14074" y="346"/>
                  </a:cubicBezTo>
                  <a:cubicBezTo>
                    <a:pt x="13415" y="162"/>
                    <a:pt x="12733" y="0"/>
                    <a:pt x="12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1010600" y="1742000"/>
              <a:ext cx="749700" cy="480800"/>
            </a:xfrm>
            <a:custGeom>
              <a:avLst/>
              <a:gdLst/>
              <a:ahLst/>
              <a:cxnLst/>
              <a:rect l="l" t="t" r="r" b="b"/>
              <a:pathLst>
                <a:path w="29988" h="19232" extrusionOk="0">
                  <a:moveTo>
                    <a:pt x="445" y="0"/>
                  </a:moveTo>
                  <a:cubicBezTo>
                    <a:pt x="191" y="0"/>
                    <a:pt x="0" y="387"/>
                    <a:pt x="291" y="546"/>
                  </a:cubicBezTo>
                  <a:cubicBezTo>
                    <a:pt x="412" y="637"/>
                    <a:pt x="534" y="698"/>
                    <a:pt x="655" y="728"/>
                  </a:cubicBezTo>
                  <a:cubicBezTo>
                    <a:pt x="4972" y="2947"/>
                    <a:pt x="9257" y="5135"/>
                    <a:pt x="13604" y="7354"/>
                  </a:cubicBezTo>
                  <a:cubicBezTo>
                    <a:pt x="15762" y="8449"/>
                    <a:pt x="17981" y="9573"/>
                    <a:pt x="20048" y="10819"/>
                  </a:cubicBezTo>
                  <a:cubicBezTo>
                    <a:pt x="22115" y="12066"/>
                    <a:pt x="23969" y="13494"/>
                    <a:pt x="25671" y="15227"/>
                  </a:cubicBezTo>
                  <a:cubicBezTo>
                    <a:pt x="26948" y="16473"/>
                    <a:pt x="28103" y="17810"/>
                    <a:pt x="29227" y="19209"/>
                  </a:cubicBezTo>
                  <a:cubicBezTo>
                    <a:pt x="29349" y="19224"/>
                    <a:pt x="29471" y="19231"/>
                    <a:pt x="29596" y="19231"/>
                  </a:cubicBezTo>
                  <a:cubicBezTo>
                    <a:pt x="29721" y="19231"/>
                    <a:pt x="29850" y="19224"/>
                    <a:pt x="29987" y="19209"/>
                  </a:cubicBezTo>
                  <a:cubicBezTo>
                    <a:pt x="28984" y="17962"/>
                    <a:pt x="27951" y="16747"/>
                    <a:pt x="26856" y="15531"/>
                  </a:cubicBezTo>
                  <a:cubicBezTo>
                    <a:pt x="25215" y="13768"/>
                    <a:pt x="23452" y="12218"/>
                    <a:pt x="21416" y="10911"/>
                  </a:cubicBezTo>
                  <a:cubicBezTo>
                    <a:pt x="19379" y="9604"/>
                    <a:pt x="17221" y="8449"/>
                    <a:pt x="15002" y="7354"/>
                  </a:cubicBezTo>
                  <a:cubicBezTo>
                    <a:pt x="12722" y="6169"/>
                    <a:pt x="10473" y="5044"/>
                    <a:pt x="8224" y="3889"/>
                  </a:cubicBezTo>
                  <a:cubicBezTo>
                    <a:pt x="5731" y="2643"/>
                    <a:pt x="3269" y="1397"/>
                    <a:pt x="747" y="90"/>
                  </a:cubicBezTo>
                  <a:cubicBezTo>
                    <a:pt x="686" y="59"/>
                    <a:pt x="595" y="59"/>
                    <a:pt x="564" y="29"/>
                  </a:cubicBezTo>
                  <a:cubicBezTo>
                    <a:pt x="524" y="9"/>
                    <a:pt x="484" y="0"/>
                    <a:pt x="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1007975" y="1712325"/>
              <a:ext cx="1091225" cy="126150"/>
            </a:xfrm>
            <a:custGeom>
              <a:avLst/>
              <a:gdLst/>
              <a:ahLst/>
              <a:cxnLst/>
              <a:rect l="l" t="t" r="r" b="b"/>
              <a:pathLst>
                <a:path w="43649" h="5046" extrusionOk="0">
                  <a:moveTo>
                    <a:pt x="396" y="0"/>
                  </a:moveTo>
                  <a:cubicBezTo>
                    <a:pt x="122" y="0"/>
                    <a:pt x="0" y="426"/>
                    <a:pt x="244" y="517"/>
                  </a:cubicBezTo>
                  <a:cubicBezTo>
                    <a:pt x="487" y="639"/>
                    <a:pt x="760" y="730"/>
                    <a:pt x="973" y="791"/>
                  </a:cubicBezTo>
                  <a:cubicBezTo>
                    <a:pt x="3240" y="1563"/>
                    <a:pt x="5586" y="1818"/>
                    <a:pt x="7953" y="1818"/>
                  </a:cubicBezTo>
                  <a:cubicBezTo>
                    <a:pt x="11269" y="1818"/>
                    <a:pt x="14628" y="1317"/>
                    <a:pt x="17873" y="1034"/>
                  </a:cubicBezTo>
                  <a:cubicBezTo>
                    <a:pt x="20084" y="836"/>
                    <a:pt x="22305" y="713"/>
                    <a:pt x="24519" y="713"/>
                  </a:cubicBezTo>
                  <a:cubicBezTo>
                    <a:pt x="28758" y="713"/>
                    <a:pt x="32969" y="1163"/>
                    <a:pt x="37022" y="2401"/>
                  </a:cubicBezTo>
                  <a:cubicBezTo>
                    <a:pt x="38208" y="2766"/>
                    <a:pt x="39393" y="3192"/>
                    <a:pt x="40518" y="3678"/>
                  </a:cubicBezTo>
                  <a:cubicBezTo>
                    <a:pt x="41491" y="4073"/>
                    <a:pt x="42433" y="4529"/>
                    <a:pt x="43345" y="5046"/>
                  </a:cubicBezTo>
                  <a:cubicBezTo>
                    <a:pt x="43406" y="4864"/>
                    <a:pt x="43527" y="4712"/>
                    <a:pt x="43649" y="4560"/>
                  </a:cubicBezTo>
                  <a:cubicBezTo>
                    <a:pt x="42919" y="4164"/>
                    <a:pt x="42251" y="3800"/>
                    <a:pt x="41551" y="3526"/>
                  </a:cubicBezTo>
                  <a:cubicBezTo>
                    <a:pt x="37722" y="1733"/>
                    <a:pt x="33527" y="760"/>
                    <a:pt x="29332" y="365"/>
                  </a:cubicBezTo>
                  <a:cubicBezTo>
                    <a:pt x="27783" y="217"/>
                    <a:pt x="26220" y="156"/>
                    <a:pt x="24652" y="156"/>
                  </a:cubicBezTo>
                  <a:cubicBezTo>
                    <a:pt x="22991" y="156"/>
                    <a:pt x="21325" y="225"/>
                    <a:pt x="19667" y="335"/>
                  </a:cubicBezTo>
                  <a:cubicBezTo>
                    <a:pt x="16627" y="517"/>
                    <a:pt x="13587" y="973"/>
                    <a:pt x="10548" y="1186"/>
                  </a:cubicBezTo>
                  <a:cubicBezTo>
                    <a:pt x="9743" y="1232"/>
                    <a:pt x="8935" y="1260"/>
                    <a:pt x="8127" y="1260"/>
                  </a:cubicBezTo>
                  <a:cubicBezTo>
                    <a:pt x="5730" y="1260"/>
                    <a:pt x="3338" y="1009"/>
                    <a:pt x="1064" y="213"/>
                  </a:cubicBezTo>
                  <a:cubicBezTo>
                    <a:pt x="912" y="152"/>
                    <a:pt x="700" y="122"/>
                    <a:pt x="548" y="31"/>
                  </a:cubicBezTo>
                  <a:cubicBezTo>
                    <a:pt x="487" y="0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992775" y="1499525"/>
              <a:ext cx="1225725" cy="191550"/>
            </a:xfrm>
            <a:custGeom>
              <a:avLst/>
              <a:gdLst/>
              <a:ahLst/>
              <a:cxnLst/>
              <a:rect l="l" t="t" r="r" b="b"/>
              <a:pathLst>
                <a:path w="49029" h="7662" extrusionOk="0">
                  <a:moveTo>
                    <a:pt x="33589" y="1"/>
                  </a:moveTo>
                  <a:cubicBezTo>
                    <a:pt x="33518" y="1"/>
                    <a:pt x="33446" y="1"/>
                    <a:pt x="33375" y="1"/>
                  </a:cubicBezTo>
                  <a:cubicBezTo>
                    <a:pt x="29697" y="32"/>
                    <a:pt x="26080" y="670"/>
                    <a:pt x="22554" y="1643"/>
                  </a:cubicBezTo>
                  <a:cubicBezTo>
                    <a:pt x="19059" y="2585"/>
                    <a:pt x="15654" y="3771"/>
                    <a:pt x="12189" y="4834"/>
                  </a:cubicBezTo>
                  <a:cubicBezTo>
                    <a:pt x="8724" y="5837"/>
                    <a:pt x="5229" y="6749"/>
                    <a:pt x="1612" y="7023"/>
                  </a:cubicBezTo>
                  <a:lnTo>
                    <a:pt x="1399" y="7023"/>
                  </a:lnTo>
                  <a:cubicBezTo>
                    <a:pt x="1064" y="7053"/>
                    <a:pt x="700" y="7114"/>
                    <a:pt x="365" y="7114"/>
                  </a:cubicBezTo>
                  <a:cubicBezTo>
                    <a:pt x="1" y="7114"/>
                    <a:pt x="1" y="7661"/>
                    <a:pt x="365" y="7661"/>
                  </a:cubicBezTo>
                  <a:cubicBezTo>
                    <a:pt x="639" y="7661"/>
                    <a:pt x="943" y="7661"/>
                    <a:pt x="1216" y="7631"/>
                  </a:cubicBezTo>
                  <a:cubicBezTo>
                    <a:pt x="1308" y="7631"/>
                    <a:pt x="1460" y="7600"/>
                    <a:pt x="1612" y="7600"/>
                  </a:cubicBezTo>
                  <a:cubicBezTo>
                    <a:pt x="8299" y="7053"/>
                    <a:pt x="14621" y="4470"/>
                    <a:pt x="21034" y="2615"/>
                  </a:cubicBezTo>
                  <a:cubicBezTo>
                    <a:pt x="24500" y="1582"/>
                    <a:pt x="28056" y="792"/>
                    <a:pt x="31673" y="609"/>
                  </a:cubicBezTo>
                  <a:cubicBezTo>
                    <a:pt x="32268" y="581"/>
                    <a:pt x="32863" y="566"/>
                    <a:pt x="33458" y="566"/>
                  </a:cubicBezTo>
                  <a:cubicBezTo>
                    <a:pt x="36629" y="566"/>
                    <a:pt x="39787" y="976"/>
                    <a:pt x="42859" y="1795"/>
                  </a:cubicBezTo>
                  <a:cubicBezTo>
                    <a:pt x="44986" y="2342"/>
                    <a:pt x="47023" y="3102"/>
                    <a:pt x="49029" y="4014"/>
                  </a:cubicBezTo>
                  <a:cubicBezTo>
                    <a:pt x="48968" y="3862"/>
                    <a:pt x="48877" y="3771"/>
                    <a:pt x="48816" y="3619"/>
                  </a:cubicBezTo>
                  <a:cubicBezTo>
                    <a:pt x="48694" y="3406"/>
                    <a:pt x="48543" y="3254"/>
                    <a:pt x="48391" y="3071"/>
                  </a:cubicBezTo>
                  <a:cubicBezTo>
                    <a:pt x="43745" y="1063"/>
                    <a:pt x="38655" y="1"/>
                    <a:pt x="33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1678200" y="1578825"/>
              <a:ext cx="120850" cy="106250"/>
            </a:xfrm>
            <a:custGeom>
              <a:avLst/>
              <a:gdLst/>
              <a:ahLst/>
              <a:cxnLst/>
              <a:rect l="l" t="t" r="r" b="b"/>
              <a:pathLst>
                <a:path w="4834" h="4250" extrusionOk="0">
                  <a:moveTo>
                    <a:pt x="2445" y="1"/>
                  </a:moveTo>
                  <a:cubicBezTo>
                    <a:pt x="1677" y="1"/>
                    <a:pt x="928" y="396"/>
                    <a:pt x="548" y="1115"/>
                  </a:cubicBezTo>
                  <a:cubicBezTo>
                    <a:pt x="0" y="2149"/>
                    <a:pt x="396" y="3425"/>
                    <a:pt x="1399" y="4003"/>
                  </a:cubicBezTo>
                  <a:cubicBezTo>
                    <a:pt x="1714" y="4170"/>
                    <a:pt x="2055" y="4249"/>
                    <a:pt x="2393" y="4249"/>
                  </a:cubicBezTo>
                  <a:cubicBezTo>
                    <a:pt x="3160" y="4249"/>
                    <a:pt x="3906" y="3839"/>
                    <a:pt x="4286" y="3121"/>
                  </a:cubicBezTo>
                  <a:cubicBezTo>
                    <a:pt x="4833" y="2118"/>
                    <a:pt x="4438" y="811"/>
                    <a:pt x="3435" y="234"/>
                  </a:cubicBezTo>
                  <a:cubicBezTo>
                    <a:pt x="3121" y="77"/>
                    <a:pt x="2781" y="1"/>
                    <a:pt x="2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1492775" y="1617150"/>
              <a:ext cx="56275" cy="48825"/>
            </a:xfrm>
            <a:custGeom>
              <a:avLst/>
              <a:gdLst/>
              <a:ahLst/>
              <a:cxnLst/>
              <a:rect l="l" t="t" r="r" b="b"/>
              <a:pathLst>
                <a:path w="2251" h="1953" extrusionOk="0">
                  <a:moveTo>
                    <a:pt x="1129" y="1"/>
                  </a:moveTo>
                  <a:cubicBezTo>
                    <a:pt x="787" y="1"/>
                    <a:pt x="460" y="184"/>
                    <a:pt x="275" y="494"/>
                  </a:cubicBezTo>
                  <a:cubicBezTo>
                    <a:pt x="1" y="980"/>
                    <a:pt x="214" y="1558"/>
                    <a:pt x="670" y="1832"/>
                  </a:cubicBezTo>
                  <a:cubicBezTo>
                    <a:pt x="818" y="1915"/>
                    <a:pt x="974" y="1953"/>
                    <a:pt x="1127" y="1953"/>
                  </a:cubicBezTo>
                  <a:cubicBezTo>
                    <a:pt x="1477" y="1953"/>
                    <a:pt x="1808" y="1754"/>
                    <a:pt x="1977" y="1436"/>
                  </a:cubicBezTo>
                  <a:cubicBezTo>
                    <a:pt x="2250" y="950"/>
                    <a:pt x="2098" y="373"/>
                    <a:pt x="1612" y="129"/>
                  </a:cubicBezTo>
                  <a:cubicBezTo>
                    <a:pt x="1456" y="42"/>
                    <a:pt x="1291" y="1"/>
                    <a:pt x="1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1925175" y="1682525"/>
              <a:ext cx="53975" cy="48625"/>
            </a:xfrm>
            <a:custGeom>
              <a:avLst/>
              <a:gdLst/>
              <a:ahLst/>
              <a:cxnLst/>
              <a:rect l="l" t="t" r="r" b="b"/>
              <a:pathLst>
                <a:path w="2159" h="1945" extrusionOk="0">
                  <a:moveTo>
                    <a:pt x="1098" y="1"/>
                  </a:moveTo>
                  <a:cubicBezTo>
                    <a:pt x="920" y="1"/>
                    <a:pt x="739" y="51"/>
                    <a:pt x="578" y="159"/>
                  </a:cubicBezTo>
                  <a:cubicBezTo>
                    <a:pt x="122" y="432"/>
                    <a:pt x="0" y="1040"/>
                    <a:pt x="274" y="1496"/>
                  </a:cubicBezTo>
                  <a:cubicBezTo>
                    <a:pt x="430" y="1790"/>
                    <a:pt x="738" y="1945"/>
                    <a:pt x="1059" y="1945"/>
                  </a:cubicBezTo>
                  <a:cubicBezTo>
                    <a:pt x="1237" y="1945"/>
                    <a:pt x="1418" y="1897"/>
                    <a:pt x="1581" y="1800"/>
                  </a:cubicBezTo>
                  <a:cubicBezTo>
                    <a:pt x="2067" y="1527"/>
                    <a:pt x="2158" y="919"/>
                    <a:pt x="1915" y="463"/>
                  </a:cubicBezTo>
                  <a:cubicBezTo>
                    <a:pt x="1738" y="168"/>
                    <a:pt x="1422" y="1"/>
                    <a:pt x="1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2031550" y="1594950"/>
              <a:ext cx="53975" cy="48825"/>
            </a:xfrm>
            <a:custGeom>
              <a:avLst/>
              <a:gdLst/>
              <a:ahLst/>
              <a:cxnLst/>
              <a:rect l="l" t="t" r="r" b="b"/>
              <a:pathLst>
                <a:path w="2159" h="1953" extrusionOk="0">
                  <a:moveTo>
                    <a:pt x="1096" y="1"/>
                  </a:moveTo>
                  <a:cubicBezTo>
                    <a:pt x="915" y="1"/>
                    <a:pt x="734" y="55"/>
                    <a:pt x="578" y="166"/>
                  </a:cubicBezTo>
                  <a:cubicBezTo>
                    <a:pt x="122" y="440"/>
                    <a:pt x="0" y="1048"/>
                    <a:pt x="274" y="1504"/>
                  </a:cubicBezTo>
                  <a:cubicBezTo>
                    <a:pt x="450" y="1797"/>
                    <a:pt x="765" y="1952"/>
                    <a:pt x="1089" y="1952"/>
                  </a:cubicBezTo>
                  <a:cubicBezTo>
                    <a:pt x="1268" y="1952"/>
                    <a:pt x="1449" y="1905"/>
                    <a:pt x="1611" y="1808"/>
                  </a:cubicBezTo>
                  <a:cubicBezTo>
                    <a:pt x="2067" y="1534"/>
                    <a:pt x="2159" y="926"/>
                    <a:pt x="1915" y="470"/>
                  </a:cubicBezTo>
                  <a:cubicBezTo>
                    <a:pt x="1723" y="162"/>
                    <a:pt x="1409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1885650" y="1573750"/>
              <a:ext cx="89700" cy="78850"/>
            </a:xfrm>
            <a:custGeom>
              <a:avLst/>
              <a:gdLst/>
              <a:ahLst/>
              <a:cxnLst/>
              <a:rect l="l" t="t" r="r" b="b"/>
              <a:pathLst>
                <a:path w="3588" h="3154" extrusionOk="0">
                  <a:moveTo>
                    <a:pt x="1786" y="0"/>
                  </a:moveTo>
                  <a:cubicBezTo>
                    <a:pt x="1229" y="0"/>
                    <a:pt x="689" y="307"/>
                    <a:pt x="396" y="832"/>
                  </a:cubicBezTo>
                  <a:cubicBezTo>
                    <a:pt x="1" y="1592"/>
                    <a:pt x="304" y="2534"/>
                    <a:pt x="1064" y="2960"/>
                  </a:cubicBezTo>
                  <a:cubicBezTo>
                    <a:pt x="1300" y="3091"/>
                    <a:pt x="1552" y="3153"/>
                    <a:pt x="1802" y="3153"/>
                  </a:cubicBezTo>
                  <a:cubicBezTo>
                    <a:pt x="2358" y="3153"/>
                    <a:pt x="2898" y="2846"/>
                    <a:pt x="3192" y="2321"/>
                  </a:cubicBezTo>
                  <a:cubicBezTo>
                    <a:pt x="3587" y="1561"/>
                    <a:pt x="3283" y="589"/>
                    <a:pt x="2523" y="194"/>
                  </a:cubicBezTo>
                  <a:cubicBezTo>
                    <a:pt x="2288" y="62"/>
                    <a:pt x="2035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210100" y="2013225"/>
              <a:ext cx="303975" cy="304750"/>
            </a:xfrm>
            <a:custGeom>
              <a:avLst/>
              <a:gdLst/>
              <a:ahLst/>
              <a:cxnLst/>
              <a:rect l="l" t="t" r="r" b="b"/>
              <a:pathLst>
                <a:path w="12159" h="12190" extrusionOk="0">
                  <a:moveTo>
                    <a:pt x="12158" y="1"/>
                  </a:moveTo>
                  <a:lnTo>
                    <a:pt x="12158" y="1"/>
                  </a:lnTo>
                  <a:cubicBezTo>
                    <a:pt x="8359" y="1460"/>
                    <a:pt x="4955" y="3892"/>
                    <a:pt x="2340" y="7022"/>
                  </a:cubicBezTo>
                  <a:cubicBezTo>
                    <a:pt x="1429" y="8086"/>
                    <a:pt x="669" y="9241"/>
                    <a:pt x="0" y="10457"/>
                  </a:cubicBezTo>
                  <a:cubicBezTo>
                    <a:pt x="30" y="10639"/>
                    <a:pt x="61" y="10852"/>
                    <a:pt x="152" y="11065"/>
                  </a:cubicBezTo>
                  <a:cubicBezTo>
                    <a:pt x="243" y="11430"/>
                    <a:pt x="486" y="11734"/>
                    <a:pt x="851" y="11916"/>
                  </a:cubicBezTo>
                  <a:cubicBezTo>
                    <a:pt x="1140" y="12047"/>
                    <a:pt x="1457" y="12065"/>
                    <a:pt x="1775" y="12065"/>
                  </a:cubicBezTo>
                  <a:cubicBezTo>
                    <a:pt x="1895" y="12065"/>
                    <a:pt x="2015" y="12063"/>
                    <a:pt x="2133" y="12063"/>
                  </a:cubicBezTo>
                  <a:cubicBezTo>
                    <a:pt x="2430" y="12063"/>
                    <a:pt x="2720" y="12078"/>
                    <a:pt x="2979" y="12189"/>
                  </a:cubicBezTo>
                  <a:cubicBezTo>
                    <a:pt x="5866" y="9332"/>
                    <a:pt x="8420" y="6202"/>
                    <a:pt x="10547" y="2767"/>
                  </a:cubicBezTo>
                  <a:cubicBezTo>
                    <a:pt x="11125" y="1855"/>
                    <a:pt x="11642" y="943"/>
                    <a:pt x="12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-172150" y="1098325"/>
              <a:ext cx="1066925" cy="1547500"/>
            </a:xfrm>
            <a:custGeom>
              <a:avLst/>
              <a:gdLst/>
              <a:ahLst/>
              <a:cxnLst/>
              <a:rect l="l" t="t" r="r" b="b"/>
              <a:pathLst>
                <a:path w="42677" h="61900" extrusionOk="0">
                  <a:moveTo>
                    <a:pt x="33679" y="28968"/>
                  </a:moveTo>
                  <a:lnTo>
                    <a:pt x="33679" y="28968"/>
                  </a:lnTo>
                  <a:cubicBezTo>
                    <a:pt x="31856" y="29758"/>
                    <a:pt x="30062" y="30700"/>
                    <a:pt x="28299" y="31673"/>
                  </a:cubicBezTo>
                  <a:cubicBezTo>
                    <a:pt x="26263" y="32767"/>
                    <a:pt x="24257" y="33861"/>
                    <a:pt x="22220" y="35016"/>
                  </a:cubicBezTo>
                  <a:cubicBezTo>
                    <a:pt x="18634" y="37053"/>
                    <a:pt x="15047" y="39150"/>
                    <a:pt x="11521" y="41308"/>
                  </a:cubicBezTo>
                  <a:cubicBezTo>
                    <a:pt x="11491" y="40579"/>
                    <a:pt x="11582" y="39819"/>
                    <a:pt x="11278" y="39211"/>
                  </a:cubicBezTo>
                  <a:cubicBezTo>
                    <a:pt x="10791" y="38299"/>
                    <a:pt x="9363" y="38056"/>
                    <a:pt x="9089" y="37053"/>
                  </a:cubicBezTo>
                  <a:cubicBezTo>
                    <a:pt x="9211" y="37022"/>
                    <a:pt x="9302" y="36931"/>
                    <a:pt x="9424" y="36901"/>
                  </a:cubicBezTo>
                  <a:cubicBezTo>
                    <a:pt x="13709" y="35077"/>
                    <a:pt x="18086" y="33436"/>
                    <a:pt x="22524" y="32038"/>
                  </a:cubicBezTo>
                  <a:cubicBezTo>
                    <a:pt x="26202" y="30852"/>
                    <a:pt x="29941" y="29849"/>
                    <a:pt x="33679" y="28968"/>
                  </a:cubicBezTo>
                  <a:close/>
                  <a:moveTo>
                    <a:pt x="27387" y="36627"/>
                  </a:moveTo>
                  <a:lnTo>
                    <a:pt x="27387" y="36627"/>
                  </a:lnTo>
                  <a:cubicBezTo>
                    <a:pt x="26901" y="37600"/>
                    <a:pt x="26384" y="38481"/>
                    <a:pt x="25807" y="39393"/>
                  </a:cubicBezTo>
                  <a:cubicBezTo>
                    <a:pt x="23679" y="42828"/>
                    <a:pt x="21126" y="45989"/>
                    <a:pt x="18238" y="48816"/>
                  </a:cubicBezTo>
                  <a:cubicBezTo>
                    <a:pt x="18011" y="48729"/>
                    <a:pt x="17757" y="48712"/>
                    <a:pt x="17495" y="48712"/>
                  </a:cubicBezTo>
                  <a:cubicBezTo>
                    <a:pt x="17322" y="48712"/>
                    <a:pt x="17145" y="48720"/>
                    <a:pt x="16971" y="48720"/>
                  </a:cubicBezTo>
                  <a:cubicBezTo>
                    <a:pt x="16668" y="48720"/>
                    <a:pt x="16372" y="48697"/>
                    <a:pt x="16111" y="48573"/>
                  </a:cubicBezTo>
                  <a:cubicBezTo>
                    <a:pt x="15776" y="48330"/>
                    <a:pt x="15594" y="47995"/>
                    <a:pt x="15442" y="47661"/>
                  </a:cubicBezTo>
                  <a:cubicBezTo>
                    <a:pt x="15351" y="47478"/>
                    <a:pt x="15320" y="47235"/>
                    <a:pt x="15290" y="47053"/>
                  </a:cubicBezTo>
                  <a:cubicBezTo>
                    <a:pt x="15959" y="45837"/>
                    <a:pt x="16719" y="44682"/>
                    <a:pt x="17630" y="43618"/>
                  </a:cubicBezTo>
                  <a:cubicBezTo>
                    <a:pt x="20214" y="40518"/>
                    <a:pt x="23649" y="38086"/>
                    <a:pt x="27387" y="36627"/>
                  </a:cubicBezTo>
                  <a:close/>
                  <a:moveTo>
                    <a:pt x="1977" y="1"/>
                  </a:moveTo>
                  <a:cubicBezTo>
                    <a:pt x="1794" y="122"/>
                    <a:pt x="1551" y="213"/>
                    <a:pt x="1369" y="305"/>
                  </a:cubicBezTo>
                  <a:cubicBezTo>
                    <a:pt x="1217" y="396"/>
                    <a:pt x="1065" y="457"/>
                    <a:pt x="943" y="578"/>
                  </a:cubicBezTo>
                  <a:cubicBezTo>
                    <a:pt x="335" y="1064"/>
                    <a:pt x="1" y="1916"/>
                    <a:pt x="153" y="2736"/>
                  </a:cubicBezTo>
                  <a:cubicBezTo>
                    <a:pt x="183" y="3040"/>
                    <a:pt x="275" y="3435"/>
                    <a:pt x="335" y="3800"/>
                  </a:cubicBezTo>
                  <a:cubicBezTo>
                    <a:pt x="639" y="5563"/>
                    <a:pt x="1034" y="7995"/>
                    <a:pt x="1369" y="10791"/>
                  </a:cubicBezTo>
                  <a:cubicBezTo>
                    <a:pt x="1399" y="11004"/>
                    <a:pt x="1399" y="11186"/>
                    <a:pt x="1460" y="11369"/>
                  </a:cubicBezTo>
                  <a:cubicBezTo>
                    <a:pt x="1521" y="12098"/>
                    <a:pt x="1612" y="12828"/>
                    <a:pt x="1703" y="13527"/>
                  </a:cubicBezTo>
                  <a:cubicBezTo>
                    <a:pt x="2159" y="17904"/>
                    <a:pt x="2615" y="22706"/>
                    <a:pt x="3740" y="26232"/>
                  </a:cubicBezTo>
                  <a:cubicBezTo>
                    <a:pt x="4439" y="25199"/>
                    <a:pt x="5351" y="24256"/>
                    <a:pt x="6110" y="23253"/>
                  </a:cubicBezTo>
                  <a:cubicBezTo>
                    <a:pt x="6840" y="22341"/>
                    <a:pt x="7478" y="21308"/>
                    <a:pt x="7721" y="20183"/>
                  </a:cubicBezTo>
                  <a:cubicBezTo>
                    <a:pt x="7934" y="19028"/>
                    <a:pt x="7691" y="17752"/>
                    <a:pt x="6840" y="16961"/>
                  </a:cubicBezTo>
                  <a:cubicBezTo>
                    <a:pt x="6414" y="16566"/>
                    <a:pt x="5807" y="16201"/>
                    <a:pt x="5776" y="15624"/>
                  </a:cubicBezTo>
                  <a:cubicBezTo>
                    <a:pt x="5746" y="14530"/>
                    <a:pt x="7630" y="14378"/>
                    <a:pt x="7904" y="13344"/>
                  </a:cubicBezTo>
                  <a:cubicBezTo>
                    <a:pt x="8147" y="12432"/>
                    <a:pt x="7022" y="11824"/>
                    <a:pt x="6110" y="11703"/>
                  </a:cubicBezTo>
                  <a:cubicBezTo>
                    <a:pt x="5624" y="11642"/>
                    <a:pt x="5047" y="11581"/>
                    <a:pt x="4560" y="11399"/>
                  </a:cubicBezTo>
                  <a:lnTo>
                    <a:pt x="4560" y="11399"/>
                  </a:lnTo>
                  <a:cubicBezTo>
                    <a:pt x="5807" y="11429"/>
                    <a:pt x="7022" y="11581"/>
                    <a:pt x="8299" y="11794"/>
                  </a:cubicBezTo>
                  <a:cubicBezTo>
                    <a:pt x="14682" y="12797"/>
                    <a:pt x="20609" y="15533"/>
                    <a:pt x="26141" y="18846"/>
                  </a:cubicBezTo>
                  <a:cubicBezTo>
                    <a:pt x="30640" y="21521"/>
                    <a:pt x="35108" y="24803"/>
                    <a:pt x="40306" y="25806"/>
                  </a:cubicBezTo>
                  <a:cubicBezTo>
                    <a:pt x="40275" y="26019"/>
                    <a:pt x="40275" y="26293"/>
                    <a:pt x="40275" y="26536"/>
                  </a:cubicBezTo>
                  <a:cubicBezTo>
                    <a:pt x="37813" y="26566"/>
                    <a:pt x="35382" y="26627"/>
                    <a:pt x="32950" y="26688"/>
                  </a:cubicBezTo>
                  <a:cubicBezTo>
                    <a:pt x="30427" y="26749"/>
                    <a:pt x="27904" y="26779"/>
                    <a:pt x="25381" y="26870"/>
                  </a:cubicBezTo>
                  <a:cubicBezTo>
                    <a:pt x="22919" y="26901"/>
                    <a:pt x="20488" y="26992"/>
                    <a:pt x="18056" y="27296"/>
                  </a:cubicBezTo>
                  <a:cubicBezTo>
                    <a:pt x="15685" y="27600"/>
                    <a:pt x="13375" y="28208"/>
                    <a:pt x="11126" y="29059"/>
                  </a:cubicBezTo>
                  <a:cubicBezTo>
                    <a:pt x="9667" y="29636"/>
                    <a:pt x="8208" y="30335"/>
                    <a:pt x="6779" y="31004"/>
                  </a:cubicBezTo>
                  <a:cubicBezTo>
                    <a:pt x="6962" y="31126"/>
                    <a:pt x="7235" y="31247"/>
                    <a:pt x="7448" y="31308"/>
                  </a:cubicBezTo>
                  <a:cubicBezTo>
                    <a:pt x="7721" y="31399"/>
                    <a:pt x="7995" y="31460"/>
                    <a:pt x="8238" y="31490"/>
                  </a:cubicBezTo>
                  <a:cubicBezTo>
                    <a:pt x="8056" y="31916"/>
                    <a:pt x="7873" y="32372"/>
                    <a:pt x="7721" y="32797"/>
                  </a:cubicBezTo>
                  <a:cubicBezTo>
                    <a:pt x="7691" y="32828"/>
                    <a:pt x="7691" y="32858"/>
                    <a:pt x="7691" y="32919"/>
                  </a:cubicBezTo>
                  <a:cubicBezTo>
                    <a:pt x="7600" y="33132"/>
                    <a:pt x="7539" y="33375"/>
                    <a:pt x="7448" y="33557"/>
                  </a:cubicBezTo>
                  <a:cubicBezTo>
                    <a:pt x="6992" y="34925"/>
                    <a:pt x="6779" y="36293"/>
                    <a:pt x="6779" y="37630"/>
                  </a:cubicBezTo>
                  <a:lnTo>
                    <a:pt x="6779" y="38269"/>
                  </a:lnTo>
                  <a:cubicBezTo>
                    <a:pt x="7022" y="46475"/>
                    <a:pt x="14743" y="54074"/>
                    <a:pt x="24743" y="61491"/>
                  </a:cubicBezTo>
                  <a:cubicBezTo>
                    <a:pt x="25123" y="61766"/>
                    <a:pt x="25571" y="61900"/>
                    <a:pt x="26016" y="61900"/>
                  </a:cubicBezTo>
                  <a:cubicBezTo>
                    <a:pt x="26603" y="61900"/>
                    <a:pt x="27185" y="61667"/>
                    <a:pt x="27600" y="61217"/>
                  </a:cubicBezTo>
                  <a:cubicBezTo>
                    <a:pt x="28299" y="60427"/>
                    <a:pt x="28998" y="59546"/>
                    <a:pt x="29667" y="58634"/>
                  </a:cubicBezTo>
                  <a:cubicBezTo>
                    <a:pt x="29272" y="58147"/>
                    <a:pt x="28725" y="57722"/>
                    <a:pt x="28117" y="57418"/>
                  </a:cubicBezTo>
                  <a:cubicBezTo>
                    <a:pt x="28391" y="55564"/>
                    <a:pt x="28877" y="53862"/>
                    <a:pt x="29454" y="52099"/>
                  </a:cubicBezTo>
                  <a:cubicBezTo>
                    <a:pt x="31764" y="44773"/>
                    <a:pt x="34956" y="37752"/>
                    <a:pt x="38938" y="31156"/>
                  </a:cubicBezTo>
                  <a:cubicBezTo>
                    <a:pt x="39029" y="31126"/>
                    <a:pt x="39090" y="31095"/>
                    <a:pt x="39181" y="31004"/>
                  </a:cubicBezTo>
                  <a:cubicBezTo>
                    <a:pt x="39363" y="30913"/>
                    <a:pt x="39363" y="30761"/>
                    <a:pt x="39303" y="30609"/>
                  </a:cubicBezTo>
                  <a:cubicBezTo>
                    <a:pt x="39607" y="30092"/>
                    <a:pt x="39850" y="29636"/>
                    <a:pt x="40154" y="29150"/>
                  </a:cubicBezTo>
                  <a:lnTo>
                    <a:pt x="40154" y="29150"/>
                  </a:lnTo>
                  <a:lnTo>
                    <a:pt x="40002" y="37904"/>
                  </a:lnTo>
                  <a:cubicBezTo>
                    <a:pt x="40002" y="38451"/>
                    <a:pt x="39911" y="39029"/>
                    <a:pt x="39698" y="39606"/>
                  </a:cubicBezTo>
                  <a:cubicBezTo>
                    <a:pt x="39637" y="39819"/>
                    <a:pt x="39546" y="40092"/>
                    <a:pt x="39455" y="40427"/>
                  </a:cubicBezTo>
                  <a:cubicBezTo>
                    <a:pt x="39637" y="39971"/>
                    <a:pt x="39850" y="39484"/>
                    <a:pt x="40062" y="39029"/>
                  </a:cubicBezTo>
                  <a:lnTo>
                    <a:pt x="41886" y="27965"/>
                  </a:lnTo>
                  <a:lnTo>
                    <a:pt x="41886" y="27934"/>
                  </a:lnTo>
                  <a:lnTo>
                    <a:pt x="42221" y="25958"/>
                  </a:lnTo>
                  <a:lnTo>
                    <a:pt x="42281" y="25442"/>
                  </a:lnTo>
                  <a:lnTo>
                    <a:pt x="42433" y="24560"/>
                  </a:lnTo>
                  <a:lnTo>
                    <a:pt x="42555" y="23952"/>
                  </a:lnTo>
                  <a:lnTo>
                    <a:pt x="42677" y="23314"/>
                  </a:lnTo>
                  <a:lnTo>
                    <a:pt x="41157" y="21977"/>
                  </a:lnTo>
                  <a:cubicBezTo>
                    <a:pt x="41035" y="22281"/>
                    <a:pt x="40914" y="22585"/>
                    <a:pt x="40853" y="22888"/>
                  </a:cubicBezTo>
                  <a:cubicBezTo>
                    <a:pt x="38330" y="21247"/>
                    <a:pt x="36020" y="19271"/>
                    <a:pt x="33831" y="17265"/>
                  </a:cubicBezTo>
                  <a:cubicBezTo>
                    <a:pt x="31157" y="14834"/>
                    <a:pt x="28603" y="12250"/>
                    <a:pt x="25868" y="9879"/>
                  </a:cubicBezTo>
                  <a:cubicBezTo>
                    <a:pt x="23102" y="7508"/>
                    <a:pt x="20153" y="5320"/>
                    <a:pt x="16840" y="3739"/>
                  </a:cubicBezTo>
                  <a:cubicBezTo>
                    <a:pt x="12190" y="1490"/>
                    <a:pt x="7114" y="213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5825" y="1822500"/>
              <a:ext cx="614025" cy="308550"/>
            </a:xfrm>
            <a:custGeom>
              <a:avLst/>
              <a:gdLst/>
              <a:ahLst/>
              <a:cxnLst/>
              <a:rect l="l" t="t" r="r" b="b"/>
              <a:pathLst>
                <a:path w="24561" h="12342" extrusionOk="0">
                  <a:moveTo>
                    <a:pt x="24560" y="1"/>
                  </a:moveTo>
                  <a:lnTo>
                    <a:pt x="24560" y="1"/>
                  </a:lnTo>
                  <a:cubicBezTo>
                    <a:pt x="20791" y="882"/>
                    <a:pt x="17053" y="1885"/>
                    <a:pt x="13466" y="3071"/>
                  </a:cubicBezTo>
                  <a:cubicBezTo>
                    <a:pt x="8998" y="4469"/>
                    <a:pt x="4651" y="6110"/>
                    <a:pt x="335" y="7934"/>
                  </a:cubicBezTo>
                  <a:cubicBezTo>
                    <a:pt x="244" y="7964"/>
                    <a:pt x="122" y="8055"/>
                    <a:pt x="1" y="8086"/>
                  </a:cubicBezTo>
                  <a:cubicBezTo>
                    <a:pt x="274" y="9058"/>
                    <a:pt x="1703" y="9332"/>
                    <a:pt x="2220" y="10244"/>
                  </a:cubicBezTo>
                  <a:cubicBezTo>
                    <a:pt x="2524" y="10852"/>
                    <a:pt x="2402" y="11612"/>
                    <a:pt x="2402" y="12341"/>
                  </a:cubicBezTo>
                  <a:cubicBezTo>
                    <a:pt x="5928" y="10183"/>
                    <a:pt x="9515" y="8086"/>
                    <a:pt x="13101" y="6019"/>
                  </a:cubicBezTo>
                  <a:cubicBezTo>
                    <a:pt x="15138" y="4894"/>
                    <a:pt x="17144" y="3800"/>
                    <a:pt x="19180" y="2675"/>
                  </a:cubicBezTo>
                  <a:cubicBezTo>
                    <a:pt x="20943" y="1733"/>
                    <a:pt x="22737" y="791"/>
                    <a:pt x="24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-123500" y="1072175"/>
              <a:ext cx="980275" cy="597625"/>
            </a:xfrm>
            <a:custGeom>
              <a:avLst/>
              <a:gdLst/>
              <a:ahLst/>
              <a:cxnLst/>
              <a:rect l="l" t="t" r="r" b="b"/>
              <a:pathLst>
                <a:path w="39211" h="23905" extrusionOk="0">
                  <a:moveTo>
                    <a:pt x="5166" y="0"/>
                  </a:moveTo>
                  <a:cubicBezTo>
                    <a:pt x="3401" y="0"/>
                    <a:pt x="1663" y="308"/>
                    <a:pt x="0" y="1016"/>
                  </a:cubicBezTo>
                  <a:cubicBezTo>
                    <a:pt x="5137" y="1199"/>
                    <a:pt x="10213" y="2506"/>
                    <a:pt x="14864" y="4755"/>
                  </a:cubicBezTo>
                  <a:cubicBezTo>
                    <a:pt x="18147" y="6335"/>
                    <a:pt x="21125" y="8494"/>
                    <a:pt x="23891" y="10895"/>
                  </a:cubicBezTo>
                  <a:cubicBezTo>
                    <a:pt x="26627" y="13266"/>
                    <a:pt x="29180" y="15849"/>
                    <a:pt x="31825" y="18281"/>
                  </a:cubicBezTo>
                  <a:cubicBezTo>
                    <a:pt x="34043" y="20287"/>
                    <a:pt x="36354" y="22263"/>
                    <a:pt x="38876" y="23904"/>
                  </a:cubicBezTo>
                  <a:cubicBezTo>
                    <a:pt x="38968" y="23600"/>
                    <a:pt x="39059" y="23296"/>
                    <a:pt x="39211" y="22992"/>
                  </a:cubicBezTo>
                  <a:cubicBezTo>
                    <a:pt x="37083" y="21168"/>
                    <a:pt x="33284" y="17703"/>
                    <a:pt x="31186" y="15272"/>
                  </a:cubicBezTo>
                  <a:cubicBezTo>
                    <a:pt x="29606" y="13448"/>
                    <a:pt x="27934" y="11685"/>
                    <a:pt x="26049" y="10104"/>
                  </a:cubicBezTo>
                  <a:cubicBezTo>
                    <a:pt x="21267" y="5991"/>
                    <a:pt x="12951" y="0"/>
                    <a:pt x="5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-79425" y="1382525"/>
              <a:ext cx="914925" cy="488625"/>
            </a:xfrm>
            <a:custGeom>
              <a:avLst/>
              <a:gdLst/>
              <a:ahLst/>
              <a:cxnLst/>
              <a:rect l="l" t="t" r="r" b="b"/>
              <a:pathLst>
                <a:path w="36597" h="19545" extrusionOk="0">
                  <a:moveTo>
                    <a:pt x="851" y="1"/>
                  </a:moveTo>
                  <a:cubicBezTo>
                    <a:pt x="1338" y="183"/>
                    <a:pt x="1915" y="244"/>
                    <a:pt x="2401" y="304"/>
                  </a:cubicBezTo>
                  <a:cubicBezTo>
                    <a:pt x="3313" y="426"/>
                    <a:pt x="4408" y="1034"/>
                    <a:pt x="4195" y="1946"/>
                  </a:cubicBezTo>
                  <a:cubicBezTo>
                    <a:pt x="3921" y="2979"/>
                    <a:pt x="2037" y="3131"/>
                    <a:pt x="2067" y="4226"/>
                  </a:cubicBezTo>
                  <a:cubicBezTo>
                    <a:pt x="2098" y="4803"/>
                    <a:pt x="2705" y="5168"/>
                    <a:pt x="3131" y="5563"/>
                  </a:cubicBezTo>
                  <a:cubicBezTo>
                    <a:pt x="3952" y="6353"/>
                    <a:pt x="4225" y="7630"/>
                    <a:pt x="4012" y="8785"/>
                  </a:cubicBezTo>
                  <a:cubicBezTo>
                    <a:pt x="3769" y="9909"/>
                    <a:pt x="3131" y="10943"/>
                    <a:pt x="2401" y="11855"/>
                  </a:cubicBezTo>
                  <a:cubicBezTo>
                    <a:pt x="1642" y="12858"/>
                    <a:pt x="730" y="13800"/>
                    <a:pt x="0" y="14834"/>
                  </a:cubicBezTo>
                  <a:cubicBezTo>
                    <a:pt x="699" y="17022"/>
                    <a:pt x="1611" y="18724"/>
                    <a:pt x="2979" y="19545"/>
                  </a:cubicBezTo>
                  <a:cubicBezTo>
                    <a:pt x="4438" y="18846"/>
                    <a:pt x="5867" y="18177"/>
                    <a:pt x="7356" y="17600"/>
                  </a:cubicBezTo>
                  <a:cubicBezTo>
                    <a:pt x="9575" y="16718"/>
                    <a:pt x="11915" y="16110"/>
                    <a:pt x="14256" y="15806"/>
                  </a:cubicBezTo>
                  <a:cubicBezTo>
                    <a:pt x="16687" y="15502"/>
                    <a:pt x="19119" y="15441"/>
                    <a:pt x="21581" y="15381"/>
                  </a:cubicBezTo>
                  <a:cubicBezTo>
                    <a:pt x="24104" y="15320"/>
                    <a:pt x="26657" y="15290"/>
                    <a:pt x="29150" y="15198"/>
                  </a:cubicBezTo>
                  <a:cubicBezTo>
                    <a:pt x="31581" y="15168"/>
                    <a:pt x="34013" y="15077"/>
                    <a:pt x="36505" y="15046"/>
                  </a:cubicBezTo>
                  <a:cubicBezTo>
                    <a:pt x="36505" y="14773"/>
                    <a:pt x="36505" y="14560"/>
                    <a:pt x="36597" y="14408"/>
                  </a:cubicBezTo>
                  <a:cubicBezTo>
                    <a:pt x="31399" y="13405"/>
                    <a:pt x="26900" y="10122"/>
                    <a:pt x="22432" y="7447"/>
                  </a:cubicBezTo>
                  <a:cubicBezTo>
                    <a:pt x="16870" y="4134"/>
                    <a:pt x="10943" y="1399"/>
                    <a:pt x="4560" y="396"/>
                  </a:cubicBezTo>
                  <a:cubicBezTo>
                    <a:pt x="3313" y="183"/>
                    <a:pt x="2098" y="3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526200" y="1827050"/>
              <a:ext cx="304750" cy="734100"/>
            </a:xfrm>
            <a:custGeom>
              <a:avLst/>
              <a:gdLst/>
              <a:ahLst/>
              <a:cxnLst/>
              <a:rect l="l" t="t" r="r" b="b"/>
              <a:pathLst>
                <a:path w="12190" h="29364" extrusionOk="0">
                  <a:moveTo>
                    <a:pt x="12189" y="1"/>
                  </a:moveTo>
                  <a:lnTo>
                    <a:pt x="12189" y="1"/>
                  </a:lnTo>
                  <a:cubicBezTo>
                    <a:pt x="11885" y="487"/>
                    <a:pt x="11612" y="943"/>
                    <a:pt x="11308" y="1430"/>
                  </a:cubicBezTo>
                  <a:cubicBezTo>
                    <a:pt x="11399" y="1582"/>
                    <a:pt x="11399" y="1733"/>
                    <a:pt x="11217" y="1855"/>
                  </a:cubicBezTo>
                  <a:cubicBezTo>
                    <a:pt x="11125" y="1946"/>
                    <a:pt x="11065" y="1977"/>
                    <a:pt x="10973" y="2007"/>
                  </a:cubicBezTo>
                  <a:cubicBezTo>
                    <a:pt x="6992" y="8573"/>
                    <a:pt x="3800" y="15624"/>
                    <a:pt x="1490" y="22950"/>
                  </a:cubicBezTo>
                  <a:cubicBezTo>
                    <a:pt x="943" y="24652"/>
                    <a:pt x="457" y="26415"/>
                    <a:pt x="1" y="28147"/>
                  </a:cubicBezTo>
                  <a:cubicBezTo>
                    <a:pt x="609" y="28451"/>
                    <a:pt x="1125" y="28877"/>
                    <a:pt x="1551" y="29363"/>
                  </a:cubicBezTo>
                  <a:cubicBezTo>
                    <a:pt x="5229" y="24530"/>
                    <a:pt x="8481" y="18360"/>
                    <a:pt x="11460" y="11308"/>
                  </a:cubicBezTo>
                  <a:lnTo>
                    <a:pt x="11460" y="11278"/>
                  </a:lnTo>
                  <a:cubicBezTo>
                    <a:pt x="11581" y="10943"/>
                    <a:pt x="11673" y="10670"/>
                    <a:pt x="11733" y="10457"/>
                  </a:cubicBezTo>
                  <a:cubicBezTo>
                    <a:pt x="11916" y="9880"/>
                    <a:pt x="12037" y="9302"/>
                    <a:pt x="12037" y="8724"/>
                  </a:cubicBezTo>
                  <a:lnTo>
                    <a:pt x="12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-8750" y="1779200"/>
              <a:ext cx="881475" cy="387100"/>
            </a:xfrm>
            <a:custGeom>
              <a:avLst/>
              <a:gdLst/>
              <a:ahLst/>
              <a:cxnLst/>
              <a:rect l="l" t="t" r="r" b="b"/>
              <a:pathLst>
                <a:path w="35259" h="15484" extrusionOk="0">
                  <a:moveTo>
                    <a:pt x="34469" y="0"/>
                  </a:moveTo>
                  <a:cubicBezTo>
                    <a:pt x="34378" y="61"/>
                    <a:pt x="34256" y="61"/>
                    <a:pt x="34195" y="61"/>
                  </a:cubicBezTo>
                  <a:lnTo>
                    <a:pt x="34074" y="61"/>
                  </a:lnTo>
                  <a:cubicBezTo>
                    <a:pt x="33891" y="61"/>
                    <a:pt x="33739" y="91"/>
                    <a:pt x="33557" y="91"/>
                  </a:cubicBezTo>
                  <a:cubicBezTo>
                    <a:pt x="31064" y="243"/>
                    <a:pt x="28602" y="486"/>
                    <a:pt x="26140" y="730"/>
                  </a:cubicBezTo>
                  <a:cubicBezTo>
                    <a:pt x="21247" y="1277"/>
                    <a:pt x="16323" y="2037"/>
                    <a:pt x="11459" y="3009"/>
                  </a:cubicBezTo>
                  <a:cubicBezTo>
                    <a:pt x="8511" y="3587"/>
                    <a:pt x="5593" y="4286"/>
                    <a:pt x="2644" y="5046"/>
                  </a:cubicBezTo>
                  <a:cubicBezTo>
                    <a:pt x="2097" y="5198"/>
                    <a:pt x="1489" y="5350"/>
                    <a:pt x="912" y="5502"/>
                  </a:cubicBezTo>
                  <a:cubicBezTo>
                    <a:pt x="821" y="5684"/>
                    <a:pt x="760" y="5897"/>
                    <a:pt x="669" y="6140"/>
                  </a:cubicBezTo>
                  <a:cubicBezTo>
                    <a:pt x="1672" y="5866"/>
                    <a:pt x="2705" y="5593"/>
                    <a:pt x="3678" y="5350"/>
                  </a:cubicBezTo>
                  <a:cubicBezTo>
                    <a:pt x="4225" y="5228"/>
                    <a:pt x="4742" y="5076"/>
                    <a:pt x="5289" y="4955"/>
                  </a:cubicBezTo>
                  <a:cubicBezTo>
                    <a:pt x="10061" y="3769"/>
                    <a:pt x="14924" y="2827"/>
                    <a:pt x="19818" y="2097"/>
                  </a:cubicBezTo>
                  <a:cubicBezTo>
                    <a:pt x="21794" y="1793"/>
                    <a:pt x="23769" y="1581"/>
                    <a:pt x="25806" y="1337"/>
                  </a:cubicBezTo>
                  <a:lnTo>
                    <a:pt x="25806" y="1337"/>
                  </a:lnTo>
                  <a:cubicBezTo>
                    <a:pt x="24377" y="1702"/>
                    <a:pt x="22949" y="2067"/>
                    <a:pt x="21551" y="2462"/>
                  </a:cubicBezTo>
                  <a:cubicBezTo>
                    <a:pt x="17022" y="3708"/>
                    <a:pt x="12523" y="5198"/>
                    <a:pt x="8116" y="6869"/>
                  </a:cubicBezTo>
                  <a:cubicBezTo>
                    <a:pt x="6231" y="7569"/>
                    <a:pt x="4316" y="8328"/>
                    <a:pt x="2462" y="9149"/>
                  </a:cubicBezTo>
                  <a:cubicBezTo>
                    <a:pt x="1672" y="9514"/>
                    <a:pt x="821" y="9848"/>
                    <a:pt x="0" y="10243"/>
                  </a:cubicBezTo>
                  <a:lnTo>
                    <a:pt x="0" y="10882"/>
                  </a:lnTo>
                  <a:cubicBezTo>
                    <a:pt x="821" y="10517"/>
                    <a:pt x="1672" y="10122"/>
                    <a:pt x="2492" y="9787"/>
                  </a:cubicBezTo>
                  <a:cubicBezTo>
                    <a:pt x="2614" y="9757"/>
                    <a:pt x="2736" y="9666"/>
                    <a:pt x="2857" y="9635"/>
                  </a:cubicBezTo>
                  <a:cubicBezTo>
                    <a:pt x="7143" y="7812"/>
                    <a:pt x="11520" y="6170"/>
                    <a:pt x="15958" y="4772"/>
                  </a:cubicBezTo>
                  <a:cubicBezTo>
                    <a:pt x="19605" y="3587"/>
                    <a:pt x="23314" y="2553"/>
                    <a:pt x="27083" y="1702"/>
                  </a:cubicBezTo>
                  <a:lnTo>
                    <a:pt x="27083" y="1702"/>
                  </a:lnTo>
                  <a:cubicBezTo>
                    <a:pt x="25259" y="2492"/>
                    <a:pt x="23466" y="3435"/>
                    <a:pt x="21733" y="4377"/>
                  </a:cubicBezTo>
                  <a:cubicBezTo>
                    <a:pt x="19727" y="5502"/>
                    <a:pt x="17660" y="6596"/>
                    <a:pt x="15654" y="7721"/>
                  </a:cubicBezTo>
                  <a:cubicBezTo>
                    <a:pt x="12037" y="9757"/>
                    <a:pt x="8480" y="11885"/>
                    <a:pt x="4924" y="14043"/>
                  </a:cubicBezTo>
                  <a:lnTo>
                    <a:pt x="3465" y="14955"/>
                  </a:lnTo>
                  <a:cubicBezTo>
                    <a:pt x="3210" y="15133"/>
                    <a:pt x="3383" y="15483"/>
                    <a:pt x="3643" y="15483"/>
                  </a:cubicBezTo>
                  <a:cubicBezTo>
                    <a:pt x="3693" y="15483"/>
                    <a:pt x="3746" y="15470"/>
                    <a:pt x="3800" y="15441"/>
                  </a:cubicBezTo>
                  <a:cubicBezTo>
                    <a:pt x="4164" y="15228"/>
                    <a:pt x="4559" y="14955"/>
                    <a:pt x="4985" y="14711"/>
                  </a:cubicBezTo>
                  <a:cubicBezTo>
                    <a:pt x="6748" y="13617"/>
                    <a:pt x="8632" y="12523"/>
                    <a:pt x="10456" y="11429"/>
                  </a:cubicBezTo>
                  <a:cubicBezTo>
                    <a:pt x="14408" y="9088"/>
                    <a:pt x="18389" y="6869"/>
                    <a:pt x="22462" y="4681"/>
                  </a:cubicBezTo>
                  <a:cubicBezTo>
                    <a:pt x="25777" y="2965"/>
                    <a:pt x="29437" y="816"/>
                    <a:pt x="33275" y="816"/>
                  </a:cubicBezTo>
                  <a:cubicBezTo>
                    <a:pt x="33379" y="816"/>
                    <a:pt x="33483" y="818"/>
                    <a:pt x="33587" y="821"/>
                  </a:cubicBezTo>
                  <a:lnTo>
                    <a:pt x="33618" y="821"/>
                  </a:lnTo>
                  <a:cubicBezTo>
                    <a:pt x="33861" y="821"/>
                    <a:pt x="34074" y="821"/>
                    <a:pt x="34317" y="851"/>
                  </a:cubicBezTo>
                  <a:cubicBezTo>
                    <a:pt x="34530" y="851"/>
                    <a:pt x="34773" y="882"/>
                    <a:pt x="34985" y="942"/>
                  </a:cubicBezTo>
                  <a:cubicBezTo>
                    <a:pt x="35012" y="953"/>
                    <a:pt x="35038" y="958"/>
                    <a:pt x="35063" y="958"/>
                  </a:cubicBezTo>
                  <a:cubicBezTo>
                    <a:pt x="35177" y="958"/>
                    <a:pt x="35259" y="849"/>
                    <a:pt x="35259" y="699"/>
                  </a:cubicBezTo>
                  <a:lnTo>
                    <a:pt x="35259" y="669"/>
                  </a:lnTo>
                  <a:cubicBezTo>
                    <a:pt x="35259" y="517"/>
                    <a:pt x="35229" y="395"/>
                    <a:pt x="35016" y="365"/>
                  </a:cubicBezTo>
                  <a:cubicBezTo>
                    <a:pt x="34955" y="304"/>
                    <a:pt x="34834" y="304"/>
                    <a:pt x="34773" y="304"/>
                  </a:cubicBezTo>
                  <a:cubicBezTo>
                    <a:pt x="34773" y="122"/>
                    <a:pt x="34651" y="0"/>
                    <a:pt x="34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184700" y="1782225"/>
              <a:ext cx="675125" cy="809575"/>
            </a:xfrm>
            <a:custGeom>
              <a:avLst/>
              <a:gdLst/>
              <a:ahLst/>
              <a:cxnLst/>
              <a:rect l="l" t="t" r="r" b="b"/>
              <a:pathLst>
                <a:path w="27005" h="32383" extrusionOk="0">
                  <a:moveTo>
                    <a:pt x="26488" y="1"/>
                  </a:moveTo>
                  <a:cubicBezTo>
                    <a:pt x="26427" y="31"/>
                    <a:pt x="26336" y="92"/>
                    <a:pt x="26305" y="153"/>
                  </a:cubicBezTo>
                  <a:cubicBezTo>
                    <a:pt x="26184" y="335"/>
                    <a:pt x="26092" y="487"/>
                    <a:pt x="25971" y="700"/>
                  </a:cubicBezTo>
                  <a:lnTo>
                    <a:pt x="25940" y="730"/>
                  </a:lnTo>
                  <a:cubicBezTo>
                    <a:pt x="25363" y="1612"/>
                    <a:pt x="24785" y="2463"/>
                    <a:pt x="24269" y="3375"/>
                  </a:cubicBezTo>
                  <a:cubicBezTo>
                    <a:pt x="22506" y="4408"/>
                    <a:pt x="20925" y="5654"/>
                    <a:pt x="19466" y="7083"/>
                  </a:cubicBezTo>
                  <a:lnTo>
                    <a:pt x="19314" y="7235"/>
                  </a:lnTo>
                  <a:lnTo>
                    <a:pt x="19193" y="7235"/>
                  </a:lnTo>
                  <a:cubicBezTo>
                    <a:pt x="17460" y="7387"/>
                    <a:pt x="15697" y="7721"/>
                    <a:pt x="14025" y="8299"/>
                  </a:cubicBezTo>
                  <a:cubicBezTo>
                    <a:pt x="8767" y="10031"/>
                    <a:pt x="4116" y="13648"/>
                    <a:pt x="1198" y="18360"/>
                  </a:cubicBezTo>
                  <a:cubicBezTo>
                    <a:pt x="773" y="18998"/>
                    <a:pt x="438" y="19636"/>
                    <a:pt x="104" y="20335"/>
                  </a:cubicBezTo>
                  <a:cubicBezTo>
                    <a:pt x="1" y="20584"/>
                    <a:pt x="207" y="20804"/>
                    <a:pt x="407" y="20804"/>
                  </a:cubicBezTo>
                  <a:cubicBezTo>
                    <a:pt x="501" y="20804"/>
                    <a:pt x="593" y="20756"/>
                    <a:pt x="651" y="20639"/>
                  </a:cubicBezTo>
                  <a:cubicBezTo>
                    <a:pt x="803" y="20305"/>
                    <a:pt x="1016" y="20001"/>
                    <a:pt x="1168" y="19697"/>
                  </a:cubicBezTo>
                  <a:cubicBezTo>
                    <a:pt x="1837" y="18481"/>
                    <a:pt x="2627" y="17326"/>
                    <a:pt x="3508" y="16262"/>
                  </a:cubicBezTo>
                  <a:cubicBezTo>
                    <a:pt x="6092" y="13162"/>
                    <a:pt x="9466" y="10730"/>
                    <a:pt x="13265" y="9271"/>
                  </a:cubicBezTo>
                  <a:lnTo>
                    <a:pt x="13265" y="9271"/>
                  </a:lnTo>
                  <a:cubicBezTo>
                    <a:pt x="12779" y="10214"/>
                    <a:pt x="12262" y="11125"/>
                    <a:pt x="11685" y="12037"/>
                  </a:cubicBezTo>
                  <a:cubicBezTo>
                    <a:pt x="9557" y="15472"/>
                    <a:pt x="7004" y="18663"/>
                    <a:pt x="4116" y="21460"/>
                  </a:cubicBezTo>
                  <a:cubicBezTo>
                    <a:pt x="3630" y="21916"/>
                    <a:pt x="3083" y="22433"/>
                    <a:pt x="2597" y="22888"/>
                  </a:cubicBezTo>
                  <a:cubicBezTo>
                    <a:pt x="2362" y="23076"/>
                    <a:pt x="2580" y="23372"/>
                    <a:pt x="2831" y="23372"/>
                  </a:cubicBezTo>
                  <a:cubicBezTo>
                    <a:pt x="2906" y="23372"/>
                    <a:pt x="2983" y="23346"/>
                    <a:pt x="3053" y="23284"/>
                  </a:cubicBezTo>
                  <a:cubicBezTo>
                    <a:pt x="3600" y="22828"/>
                    <a:pt x="4086" y="22341"/>
                    <a:pt x="4572" y="21855"/>
                  </a:cubicBezTo>
                  <a:cubicBezTo>
                    <a:pt x="5028" y="21399"/>
                    <a:pt x="5484" y="20943"/>
                    <a:pt x="5940" y="20457"/>
                  </a:cubicBezTo>
                  <a:cubicBezTo>
                    <a:pt x="9223" y="16992"/>
                    <a:pt x="11958" y="13101"/>
                    <a:pt x="14147" y="8937"/>
                  </a:cubicBezTo>
                  <a:cubicBezTo>
                    <a:pt x="15636" y="8451"/>
                    <a:pt x="17156" y="8086"/>
                    <a:pt x="18676" y="7903"/>
                  </a:cubicBezTo>
                  <a:lnTo>
                    <a:pt x="18676" y="7903"/>
                  </a:lnTo>
                  <a:cubicBezTo>
                    <a:pt x="16244" y="10487"/>
                    <a:pt x="14299" y="13527"/>
                    <a:pt x="12658" y="16657"/>
                  </a:cubicBezTo>
                  <a:cubicBezTo>
                    <a:pt x="11715" y="18481"/>
                    <a:pt x="10895" y="20335"/>
                    <a:pt x="10044" y="22189"/>
                  </a:cubicBezTo>
                  <a:cubicBezTo>
                    <a:pt x="9436" y="23557"/>
                    <a:pt x="8797" y="24925"/>
                    <a:pt x="8037" y="26262"/>
                  </a:cubicBezTo>
                  <a:cubicBezTo>
                    <a:pt x="7642" y="26901"/>
                    <a:pt x="7247" y="27539"/>
                    <a:pt x="6822" y="28147"/>
                  </a:cubicBezTo>
                  <a:cubicBezTo>
                    <a:pt x="6641" y="28395"/>
                    <a:pt x="6846" y="28694"/>
                    <a:pt x="7063" y="28694"/>
                  </a:cubicBezTo>
                  <a:cubicBezTo>
                    <a:pt x="7138" y="28694"/>
                    <a:pt x="7215" y="28658"/>
                    <a:pt x="7278" y="28572"/>
                  </a:cubicBezTo>
                  <a:cubicBezTo>
                    <a:pt x="7581" y="28147"/>
                    <a:pt x="7855" y="27752"/>
                    <a:pt x="8098" y="27296"/>
                  </a:cubicBezTo>
                  <a:cubicBezTo>
                    <a:pt x="9101" y="25624"/>
                    <a:pt x="9922" y="23861"/>
                    <a:pt x="10743" y="22068"/>
                  </a:cubicBezTo>
                  <a:cubicBezTo>
                    <a:pt x="13691" y="15442"/>
                    <a:pt x="17308" y="8572"/>
                    <a:pt x="23539" y="4499"/>
                  </a:cubicBezTo>
                  <a:lnTo>
                    <a:pt x="23539" y="4499"/>
                  </a:lnTo>
                  <a:lnTo>
                    <a:pt x="22293" y="6657"/>
                  </a:lnTo>
                  <a:cubicBezTo>
                    <a:pt x="18250" y="13922"/>
                    <a:pt x="15180" y="21703"/>
                    <a:pt x="13083" y="29727"/>
                  </a:cubicBezTo>
                  <a:lnTo>
                    <a:pt x="12506" y="32007"/>
                  </a:lnTo>
                  <a:cubicBezTo>
                    <a:pt x="12448" y="32237"/>
                    <a:pt x="12680" y="32382"/>
                    <a:pt x="12890" y="32382"/>
                  </a:cubicBezTo>
                  <a:cubicBezTo>
                    <a:pt x="13014" y="32382"/>
                    <a:pt x="13129" y="32332"/>
                    <a:pt x="13174" y="32220"/>
                  </a:cubicBezTo>
                  <a:cubicBezTo>
                    <a:pt x="13326" y="31490"/>
                    <a:pt x="13509" y="30791"/>
                    <a:pt x="13691" y="30062"/>
                  </a:cubicBezTo>
                  <a:cubicBezTo>
                    <a:pt x="14117" y="28299"/>
                    <a:pt x="14633" y="26566"/>
                    <a:pt x="15180" y="24864"/>
                  </a:cubicBezTo>
                  <a:cubicBezTo>
                    <a:pt x="17490" y="17569"/>
                    <a:pt x="20712" y="10487"/>
                    <a:pt x="24664" y="3922"/>
                  </a:cubicBezTo>
                  <a:cubicBezTo>
                    <a:pt x="24755" y="3830"/>
                    <a:pt x="24816" y="3800"/>
                    <a:pt x="24907" y="3770"/>
                  </a:cubicBezTo>
                  <a:cubicBezTo>
                    <a:pt x="25089" y="3648"/>
                    <a:pt x="25089" y="3466"/>
                    <a:pt x="25029" y="3344"/>
                  </a:cubicBezTo>
                  <a:cubicBezTo>
                    <a:pt x="25272" y="2858"/>
                    <a:pt x="25576" y="2402"/>
                    <a:pt x="25880" y="1916"/>
                  </a:cubicBezTo>
                  <a:cubicBezTo>
                    <a:pt x="26123" y="1520"/>
                    <a:pt x="26396" y="1186"/>
                    <a:pt x="26609" y="791"/>
                  </a:cubicBezTo>
                  <a:lnTo>
                    <a:pt x="26852" y="457"/>
                  </a:lnTo>
                  <a:cubicBezTo>
                    <a:pt x="27004" y="244"/>
                    <a:pt x="26792" y="61"/>
                    <a:pt x="26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-8000" y="1906550"/>
              <a:ext cx="572975" cy="736500"/>
            </a:xfrm>
            <a:custGeom>
              <a:avLst/>
              <a:gdLst/>
              <a:ahLst/>
              <a:cxnLst/>
              <a:rect l="l" t="t" r="r" b="b"/>
              <a:pathLst>
                <a:path w="22919" h="29460" extrusionOk="0">
                  <a:moveTo>
                    <a:pt x="2426" y="1"/>
                  </a:moveTo>
                  <a:cubicBezTo>
                    <a:pt x="2194" y="1"/>
                    <a:pt x="1956" y="29"/>
                    <a:pt x="1733" y="73"/>
                  </a:cubicBezTo>
                  <a:cubicBezTo>
                    <a:pt x="1459" y="164"/>
                    <a:pt x="1186" y="225"/>
                    <a:pt x="973" y="347"/>
                  </a:cubicBezTo>
                  <a:cubicBezTo>
                    <a:pt x="973" y="377"/>
                    <a:pt x="912" y="438"/>
                    <a:pt x="912" y="468"/>
                  </a:cubicBezTo>
                  <a:cubicBezTo>
                    <a:pt x="852" y="651"/>
                    <a:pt x="760" y="894"/>
                    <a:pt x="700" y="1107"/>
                  </a:cubicBezTo>
                  <a:cubicBezTo>
                    <a:pt x="244" y="2475"/>
                    <a:pt x="0" y="3842"/>
                    <a:pt x="0" y="5180"/>
                  </a:cubicBezTo>
                  <a:lnTo>
                    <a:pt x="0" y="5818"/>
                  </a:lnTo>
                  <a:cubicBezTo>
                    <a:pt x="274" y="14025"/>
                    <a:pt x="7995" y="21624"/>
                    <a:pt x="17995" y="29040"/>
                  </a:cubicBezTo>
                  <a:cubicBezTo>
                    <a:pt x="18394" y="29320"/>
                    <a:pt x="18851" y="29459"/>
                    <a:pt x="19297" y="29459"/>
                  </a:cubicBezTo>
                  <a:cubicBezTo>
                    <a:pt x="19872" y="29459"/>
                    <a:pt x="20428" y="29228"/>
                    <a:pt x="20821" y="28767"/>
                  </a:cubicBezTo>
                  <a:cubicBezTo>
                    <a:pt x="21551" y="27946"/>
                    <a:pt x="22250" y="27095"/>
                    <a:pt x="22919" y="26183"/>
                  </a:cubicBezTo>
                  <a:cubicBezTo>
                    <a:pt x="22493" y="25697"/>
                    <a:pt x="21977" y="25271"/>
                    <a:pt x="21369" y="25119"/>
                  </a:cubicBezTo>
                  <a:cubicBezTo>
                    <a:pt x="21186" y="25028"/>
                    <a:pt x="20943" y="24937"/>
                    <a:pt x="20761" y="24876"/>
                  </a:cubicBezTo>
                  <a:cubicBezTo>
                    <a:pt x="20730" y="24815"/>
                    <a:pt x="20639" y="24815"/>
                    <a:pt x="20578" y="24785"/>
                  </a:cubicBezTo>
                  <a:cubicBezTo>
                    <a:pt x="20366" y="24724"/>
                    <a:pt x="20183" y="24663"/>
                    <a:pt x="20001" y="24633"/>
                  </a:cubicBezTo>
                  <a:cubicBezTo>
                    <a:pt x="19727" y="24572"/>
                    <a:pt x="19454" y="24511"/>
                    <a:pt x="19211" y="24481"/>
                  </a:cubicBezTo>
                  <a:cubicBezTo>
                    <a:pt x="18055" y="24329"/>
                    <a:pt x="16657" y="24329"/>
                    <a:pt x="16049" y="23356"/>
                  </a:cubicBezTo>
                  <a:cubicBezTo>
                    <a:pt x="15867" y="23083"/>
                    <a:pt x="15776" y="22779"/>
                    <a:pt x="15745" y="22444"/>
                  </a:cubicBezTo>
                  <a:cubicBezTo>
                    <a:pt x="15745" y="22323"/>
                    <a:pt x="15715" y="22171"/>
                    <a:pt x="15715" y="22019"/>
                  </a:cubicBezTo>
                  <a:cubicBezTo>
                    <a:pt x="15654" y="21837"/>
                    <a:pt x="15654" y="21593"/>
                    <a:pt x="15624" y="21411"/>
                  </a:cubicBezTo>
                  <a:cubicBezTo>
                    <a:pt x="15624" y="21259"/>
                    <a:pt x="15624" y="21107"/>
                    <a:pt x="15593" y="20985"/>
                  </a:cubicBezTo>
                  <a:cubicBezTo>
                    <a:pt x="15502" y="20499"/>
                    <a:pt x="15350" y="20074"/>
                    <a:pt x="14894" y="19830"/>
                  </a:cubicBezTo>
                  <a:cubicBezTo>
                    <a:pt x="14347" y="19587"/>
                    <a:pt x="13618" y="19800"/>
                    <a:pt x="13071" y="19435"/>
                  </a:cubicBezTo>
                  <a:cubicBezTo>
                    <a:pt x="12432" y="18979"/>
                    <a:pt x="12584" y="18007"/>
                    <a:pt x="12311" y="17308"/>
                  </a:cubicBezTo>
                  <a:cubicBezTo>
                    <a:pt x="12280" y="17156"/>
                    <a:pt x="12250" y="17064"/>
                    <a:pt x="12159" y="16943"/>
                  </a:cubicBezTo>
                  <a:cubicBezTo>
                    <a:pt x="12128" y="16882"/>
                    <a:pt x="12098" y="16791"/>
                    <a:pt x="12007" y="16760"/>
                  </a:cubicBezTo>
                  <a:cubicBezTo>
                    <a:pt x="11976" y="16730"/>
                    <a:pt x="11976" y="16700"/>
                    <a:pt x="11946" y="16700"/>
                  </a:cubicBezTo>
                  <a:cubicBezTo>
                    <a:pt x="11855" y="16608"/>
                    <a:pt x="11764" y="16578"/>
                    <a:pt x="11672" y="16548"/>
                  </a:cubicBezTo>
                  <a:cubicBezTo>
                    <a:pt x="11413" y="16437"/>
                    <a:pt x="11119" y="16421"/>
                    <a:pt x="10818" y="16421"/>
                  </a:cubicBezTo>
                  <a:cubicBezTo>
                    <a:pt x="10698" y="16421"/>
                    <a:pt x="10577" y="16423"/>
                    <a:pt x="10456" y="16423"/>
                  </a:cubicBezTo>
                  <a:cubicBezTo>
                    <a:pt x="10136" y="16423"/>
                    <a:pt x="9820" y="16405"/>
                    <a:pt x="9545" y="16274"/>
                  </a:cubicBezTo>
                  <a:cubicBezTo>
                    <a:pt x="9180" y="16092"/>
                    <a:pt x="8937" y="15788"/>
                    <a:pt x="8815" y="15393"/>
                  </a:cubicBezTo>
                  <a:cubicBezTo>
                    <a:pt x="8754" y="15210"/>
                    <a:pt x="8724" y="15028"/>
                    <a:pt x="8663" y="14785"/>
                  </a:cubicBezTo>
                  <a:lnTo>
                    <a:pt x="8663" y="14511"/>
                  </a:lnTo>
                  <a:cubicBezTo>
                    <a:pt x="8663" y="14177"/>
                    <a:pt x="8724" y="13842"/>
                    <a:pt x="8754" y="13539"/>
                  </a:cubicBezTo>
                  <a:lnTo>
                    <a:pt x="8754" y="13447"/>
                  </a:lnTo>
                  <a:cubicBezTo>
                    <a:pt x="8876" y="12475"/>
                    <a:pt x="8815" y="11228"/>
                    <a:pt x="7903" y="10833"/>
                  </a:cubicBezTo>
                  <a:cubicBezTo>
                    <a:pt x="7711" y="10760"/>
                    <a:pt x="7509" y="10736"/>
                    <a:pt x="7302" y="10736"/>
                  </a:cubicBezTo>
                  <a:cubicBezTo>
                    <a:pt x="6932" y="10736"/>
                    <a:pt x="6548" y="10811"/>
                    <a:pt x="6184" y="10811"/>
                  </a:cubicBezTo>
                  <a:cubicBezTo>
                    <a:pt x="5910" y="10811"/>
                    <a:pt x="5648" y="10769"/>
                    <a:pt x="5411" y="10621"/>
                  </a:cubicBezTo>
                  <a:cubicBezTo>
                    <a:pt x="5107" y="10408"/>
                    <a:pt x="4955" y="10073"/>
                    <a:pt x="4925" y="9739"/>
                  </a:cubicBezTo>
                  <a:cubicBezTo>
                    <a:pt x="4864" y="9496"/>
                    <a:pt x="4864" y="9283"/>
                    <a:pt x="4864" y="9040"/>
                  </a:cubicBezTo>
                  <a:cubicBezTo>
                    <a:pt x="4864" y="8341"/>
                    <a:pt x="4985" y="7581"/>
                    <a:pt x="4681" y="6973"/>
                  </a:cubicBezTo>
                  <a:cubicBezTo>
                    <a:pt x="4195" y="6000"/>
                    <a:pt x="2736" y="5757"/>
                    <a:pt x="2493" y="4785"/>
                  </a:cubicBezTo>
                  <a:cubicBezTo>
                    <a:pt x="2493" y="4724"/>
                    <a:pt x="2432" y="4693"/>
                    <a:pt x="2432" y="4602"/>
                  </a:cubicBezTo>
                  <a:cubicBezTo>
                    <a:pt x="2432" y="4450"/>
                    <a:pt x="2432" y="4298"/>
                    <a:pt x="2493" y="4146"/>
                  </a:cubicBezTo>
                  <a:cubicBezTo>
                    <a:pt x="2736" y="3113"/>
                    <a:pt x="4286" y="2444"/>
                    <a:pt x="4256" y="1289"/>
                  </a:cubicBezTo>
                  <a:cubicBezTo>
                    <a:pt x="4225" y="894"/>
                    <a:pt x="4043" y="590"/>
                    <a:pt x="3678" y="347"/>
                  </a:cubicBezTo>
                  <a:cubicBezTo>
                    <a:pt x="3405" y="164"/>
                    <a:pt x="3040" y="43"/>
                    <a:pt x="2675" y="12"/>
                  </a:cubicBezTo>
                  <a:cubicBezTo>
                    <a:pt x="2594" y="4"/>
                    <a:pt x="2510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-165300" y="1192550"/>
              <a:ext cx="196825" cy="560825"/>
            </a:xfrm>
            <a:custGeom>
              <a:avLst/>
              <a:gdLst/>
              <a:ahLst/>
              <a:cxnLst/>
              <a:rect l="l" t="t" r="r" b="b"/>
              <a:pathLst>
                <a:path w="7873" h="22433" extrusionOk="0">
                  <a:moveTo>
                    <a:pt x="1" y="1"/>
                  </a:moveTo>
                  <a:lnTo>
                    <a:pt x="1" y="1"/>
                  </a:lnTo>
                  <a:cubicBezTo>
                    <a:pt x="304" y="1703"/>
                    <a:pt x="669" y="4195"/>
                    <a:pt x="1034" y="6992"/>
                  </a:cubicBezTo>
                  <a:cubicBezTo>
                    <a:pt x="1064" y="7174"/>
                    <a:pt x="1064" y="7387"/>
                    <a:pt x="1095" y="7569"/>
                  </a:cubicBezTo>
                  <a:cubicBezTo>
                    <a:pt x="1216" y="8238"/>
                    <a:pt x="1277" y="8967"/>
                    <a:pt x="1368" y="9727"/>
                  </a:cubicBezTo>
                  <a:cubicBezTo>
                    <a:pt x="1824" y="14104"/>
                    <a:pt x="2280" y="18876"/>
                    <a:pt x="3374" y="22433"/>
                  </a:cubicBezTo>
                  <a:cubicBezTo>
                    <a:pt x="4104" y="21399"/>
                    <a:pt x="4985" y="20457"/>
                    <a:pt x="5776" y="19454"/>
                  </a:cubicBezTo>
                  <a:cubicBezTo>
                    <a:pt x="6505" y="18542"/>
                    <a:pt x="7144" y="17508"/>
                    <a:pt x="7447" y="16353"/>
                  </a:cubicBezTo>
                  <a:cubicBezTo>
                    <a:pt x="7660" y="15198"/>
                    <a:pt x="7417" y="13922"/>
                    <a:pt x="6566" y="13101"/>
                  </a:cubicBezTo>
                  <a:cubicBezTo>
                    <a:pt x="6110" y="12736"/>
                    <a:pt x="5502" y="12341"/>
                    <a:pt x="5502" y="11794"/>
                  </a:cubicBezTo>
                  <a:cubicBezTo>
                    <a:pt x="5472" y="10730"/>
                    <a:pt x="7356" y="10578"/>
                    <a:pt x="7630" y="9514"/>
                  </a:cubicBezTo>
                  <a:cubicBezTo>
                    <a:pt x="7873" y="8633"/>
                    <a:pt x="6748" y="7995"/>
                    <a:pt x="5836" y="7873"/>
                  </a:cubicBezTo>
                  <a:cubicBezTo>
                    <a:pt x="5320" y="7782"/>
                    <a:pt x="4742" y="7752"/>
                    <a:pt x="4286" y="7569"/>
                  </a:cubicBezTo>
                  <a:cubicBezTo>
                    <a:pt x="3922" y="7448"/>
                    <a:pt x="3648" y="7265"/>
                    <a:pt x="3466" y="6961"/>
                  </a:cubicBezTo>
                  <a:cubicBezTo>
                    <a:pt x="3405" y="6931"/>
                    <a:pt x="3405" y="6870"/>
                    <a:pt x="3374" y="6840"/>
                  </a:cubicBezTo>
                  <a:cubicBezTo>
                    <a:pt x="2888" y="5897"/>
                    <a:pt x="3800" y="4834"/>
                    <a:pt x="3982" y="3770"/>
                  </a:cubicBezTo>
                  <a:cubicBezTo>
                    <a:pt x="4226" y="2554"/>
                    <a:pt x="3374" y="1338"/>
                    <a:pt x="2280" y="730"/>
                  </a:cubicBezTo>
                  <a:cubicBezTo>
                    <a:pt x="1551" y="335"/>
                    <a:pt x="791" y="1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-7250" y="1757900"/>
              <a:ext cx="880750" cy="120850"/>
            </a:xfrm>
            <a:custGeom>
              <a:avLst/>
              <a:gdLst/>
              <a:ahLst/>
              <a:cxnLst/>
              <a:rect l="l" t="t" r="r" b="b"/>
              <a:pathLst>
                <a:path w="35230" h="4834" extrusionOk="0">
                  <a:moveTo>
                    <a:pt x="34774" y="1"/>
                  </a:moveTo>
                  <a:cubicBezTo>
                    <a:pt x="34348" y="31"/>
                    <a:pt x="33953" y="31"/>
                    <a:pt x="33527" y="31"/>
                  </a:cubicBezTo>
                  <a:cubicBezTo>
                    <a:pt x="31096" y="62"/>
                    <a:pt x="28634" y="153"/>
                    <a:pt x="26202" y="183"/>
                  </a:cubicBezTo>
                  <a:cubicBezTo>
                    <a:pt x="23679" y="275"/>
                    <a:pt x="21126" y="335"/>
                    <a:pt x="18633" y="366"/>
                  </a:cubicBezTo>
                  <a:cubicBezTo>
                    <a:pt x="16202" y="426"/>
                    <a:pt x="13740" y="487"/>
                    <a:pt x="11308" y="791"/>
                  </a:cubicBezTo>
                  <a:cubicBezTo>
                    <a:pt x="8907" y="1095"/>
                    <a:pt x="6627" y="1703"/>
                    <a:pt x="4378" y="2585"/>
                  </a:cubicBezTo>
                  <a:cubicBezTo>
                    <a:pt x="2888" y="3162"/>
                    <a:pt x="1460" y="3831"/>
                    <a:pt x="1" y="4530"/>
                  </a:cubicBezTo>
                  <a:cubicBezTo>
                    <a:pt x="244" y="4621"/>
                    <a:pt x="457" y="4743"/>
                    <a:pt x="700" y="4834"/>
                  </a:cubicBezTo>
                  <a:cubicBezTo>
                    <a:pt x="2311" y="4074"/>
                    <a:pt x="3922" y="3344"/>
                    <a:pt x="5594" y="2737"/>
                  </a:cubicBezTo>
                  <a:cubicBezTo>
                    <a:pt x="7873" y="1946"/>
                    <a:pt x="10183" y="1430"/>
                    <a:pt x="12585" y="1217"/>
                  </a:cubicBezTo>
                  <a:cubicBezTo>
                    <a:pt x="15016" y="974"/>
                    <a:pt x="17509" y="943"/>
                    <a:pt x="19940" y="913"/>
                  </a:cubicBezTo>
                  <a:cubicBezTo>
                    <a:pt x="24500" y="791"/>
                    <a:pt x="28998" y="730"/>
                    <a:pt x="33558" y="609"/>
                  </a:cubicBezTo>
                  <a:cubicBezTo>
                    <a:pt x="33983" y="578"/>
                    <a:pt x="34439" y="578"/>
                    <a:pt x="34865" y="578"/>
                  </a:cubicBezTo>
                  <a:cubicBezTo>
                    <a:pt x="35229" y="578"/>
                    <a:pt x="35199" y="1"/>
                    <a:pt x="34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-140975" y="1364300"/>
              <a:ext cx="1031950" cy="382250"/>
            </a:xfrm>
            <a:custGeom>
              <a:avLst/>
              <a:gdLst/>
              <a:ahLst/>
              <a:cxnLst/>
              <a:rect l="l" t="t" r="r" b="b"/>
              <a:pathLst>
                <a:path w="41278" h="15290" extrusionOk="0">
                  <a:moveTo>
                    <a:pt x="2401" y="0"/>
                  </a:moveTo>
                  <a:cubicBezTo>
                    <a:pt x="1611" y="0"/>
                    <a:pt x="821" y="0"/>
                    <a:pt x="0" y="91"/>
                  </a:cubicBezTo>
                  <a:cubicBezTo>
                    <a:pt x="61" y="274"/>
                    <a:pt x="61" y="456"/>
                    <a:pt x="91" y="669"/>
                  </a:cubicBezTo>
                  <a:cubicBezTo>
                    <a:pt x="766" y="611"/>
                    <a:pt x="1416" y="590"/>
                    <a:pt x="2080" y="590"/>
                  </a:cubicBezTo>
                  <a:cubicBezTo>
                    <a:pt x="2464" y="590"/>
                    <a:pt x="2852" y="597"/>
                    <a:pt x="3253" y="608"/>
                  </a:cubicBezTo>
                  <a:cubicBezTo>
                    <a:pt x="4499" y="669"/>
                    <a:pt x="5745" y="821"/>
                    <a:pt x="6961" y="1003"/>
                  </a:cubicBezTo>
                  <a:cubicBezTo>
                    <a:pt x="13344" y="2037"/>
                    <a:pt x="19301" y="4803"/>
                    <a:pt x="24833" y="8055"/>
                  </a:cubicBezTo>
                  <a:cubicBezTo>
                    <a:pt x="29302" y="10730"/>
                    <a:pt x="33800" y="14043"/>
                    <a:pt x="38998" y="15015"/>
                  </a:cubicBezTo>
                  <a:cubicBezTo>
                    <a:pt x="39636" y="15167"/>
                    <a:pt x="40274" y="15259"/>
                    <a:pt x="40974" y="15289"/>
                  </a:cubicBezTo>
                  <a:cubicBezTo>
                    <a:pt x="41278" y="15289"/>
                    <a:pt x="41278" y="14863"/>
                    <a:pt x="41004" y="14681"/>
                  </a:cubicBezTo>
                  <a:cubicBezTo>
                    <a:pt x="40974" y="14681"/>
                    <a:pt x="40913" y="14651"/>
                    <a:pt x="40882" y="14651"/>
                  </a:cubicBezTo>
                  <a:cubicBezTo>
                    <a:pt x="40244" y="14590"/>
                    <a:pt x="39636" y="14529"/>
                    <a:pt x="39028" y="14408"/>
                  </a:cubicBezTo>
                  <a:cubicBezTo>
                    <a:pt x="36293" y="13860"/>
                    <a:pt x="33739" y="12705"/>
                    <a:pt x="31369" y="11338"/>
                  </a:cubicBezTo>
                  <a:cubicBezTo>
                    <a:pt x="28694" y="9818"/>
                    <a:pt x="26201" y="8146"/>
                    <a:pt x="23526" y="6626"/>
                  </a:cubicBezTo>
                  <a:cubicBezTo>
                    <a:pt x="20730" y="5015"/>
                    <a:pt x="17842" y="3587"/>
                    <a:pt x="14803" y="2492"/>
                  </a:cubicBezTo>
                  <a:cubicBezTo>
                    <a:pt x="10851" y="1003"/>
                    <a:pt x="6626" y="91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2"/>
            <p:cNvSpPr/>
            <p:nvPr/>
          </p:nvSpPr>
          <p:spPr>
            <a:xfrm>
              <a:off x="-150100" y="1096050"/>
              <a:ext cx="1070850" cy="626125"/>
            </a:xfrm>
            <a:custGeom>
              <a:avLst/>
              <a:gdLst/>
              <a:ahLst/>
              <a:cxnLst/>
              <a:rect l="l" t="t" r="r" b="b"/>
              <a:pathLst>
                <a:path w="42834" h="25045" extrusionOk="0">
                  <a:moveTo>
                    <a:pt x="1003" y="0"/>
                  </a:moveTo>
                  <a:cubicBezTo>
                    <a:pt x="821" y="92"/>
                    <a:pt x="608" y="183"/>
                    <a:pt x="426" y="304"/>
                  </a:cubicBezTo>
                  <a:cubicBezTo>
                    <a:pt x="244" y="365"/>
                    <a:pt x="152" y="456"/>
                    <a:pt x="0" y="548"/>
                  </a:cubicBezTo>
                  <a:cubicBezTo>
                    <a:pt x="2189" y="608"/>
                    <a:pt x="4408" y="821"/>
                    <a:pt x="6566" y="1247"/>
                  </a:cubicBezTo>
                  <a:cubicBezTo>
                    <a:pt x="10244" y="1976"/>
                    <a:pt x="13830" y="3253"/>
                    <a:pt x="17144" y="5046"/>
                  </a:cubicBezTo>
                  <a:cubicBezTo>
                    <a:pt x="20274" y="6779"/>
                    <a:pt x="23132" y="9028"/>
                    <a:pt x="25837" y="11460"/>
                  </a:cubicBezTo>
                  <a:cubicBezTo>
                    <a:pt x="30396" y="15563"/>
                    <a:pt x="34621" y="20153"/>
                    <a:pt x="39788" y="23496"/>
                  </a:cubicBezTo>
                  <a:cubicBezTo>
                    <a:pt x="40336" y="23891"/>
                    <a:pt x="40943" y="24256"/>
                    <a:pt x="41551" y="24621"/>
                  </a:cubicBezTo>
                  <a:cubicBezTo>
                    <a:pt x="41795" y="24773"/>
                    <a:pt x="42068" y="24925"/>
                    <a:pt x="42281" y="25016"/>
                  </a:cubicBezTo>
                  <a:cubicBezTo>
                    <a:pt x="42320" y="25036"/>
                    <a:pt x="42360" y="25045"/>
                    <a:pt x="42398" y="25045"/>
                  </a:cubicBezTo>
                  <a:cubicBezTo>
                    <a:pt x="42652" y="25045"/>
                    <a:pt x="42833" y="24646"/>
                    <a:pt x="42463" y="24408"/>
                  </a:cubicBezTo>
                  <a:cubicBezTo>
                    <a:pt x="42220" y="24256"/>
                    <a:pt x="41916" y="24104"/>
                    <a:pt x="41612" y="23922"/>
                  </a:cubicBezTo>
                  <a:cubicBezTo>
                    <a:pt x="41035" y="23587"/>
                    <a:pt x="40457" y="23253"/>
                    <a:pt x="39880" y="22858"/>
                  </a:cubicBezTo>
                  <a:cubicBezTo>
                    <a:pt x="37387" y="21217"/>
                    <a:pt x="35077" y="19302"/>
                    <a:pt x="32858" y="17235"/>
                  </a:cubicBezTo>
                  <a:cubicBezTo>
                    <a:pt x="30214" y="14773"/>
                    <a:pt x="27661" y="12219"/>
                    <a:pt x="24925" y="9879"/>
                  </a:cubicBezTo>
                  <a:cubicBezTo>
                    <a:pt x="22129" y="7478"/>
                    <a:pt x="19180" y="5320"/>
                    <a:pt x="15867" y="3709"/>
                  </a:cubicBezTo>
                  <a:cubicBezTo>
                    <a:pt x="11247" y="1459"/>
                    <a:pt x="6140" y="183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215400" y="1294225"/>
              <a:ext cx="109450" cy="106625"/>
            </a:xfrm>
            <a:custGeom>
              <a:avLst/>
              <a:gdLst/>
              <a:ahLst/>
              <a:cxnLst/>
              <a:rect l="l" t="t" r="r" b="b"/>
              <a:pathLst>
                <a:path w="4378" h="4265" extrusionOk="0">
                  <a:moveTo>
                    <a:pt x="2227" y="0"/>
                  </a:moveTo>
                  <a:cubicBezTo>
                    <a:pt x="2174" y="0"/>
                    <a:pt x="2121" y="2"/>
                    <a:pt x="2068" y="7"/>
                  </a:cubicBezTo>
                  <a:cubicBezTo>
                    <a:pt x="882" y="67"/>
                    <a:pt x="1" y="1070"/>
                    <a:pt x="31" y="2256"/>
                  </a:cubicBezTo>
                  <a:cubicBezTo>
                    <a:pt x="90" y="3374"/>
                    <a:pt x="1033" y="4265"/>
                    <a:pt x="2169" y="4265"/>
                  </a:cubicBezTo>
                  <a:cubicBezTo>
                    <a:pt x="2206" y="4265"/>
                    <a:pt x="2243" y="4264"/>
                    <a:pt x="2280" y="4262"/>
                  </a:cubicBezTo>
                  <a:cubicBezTo>
                    <a:pt x="3466" y="4232"/>
                    <a:pt x="4378" y="3198"/>
                    <a:pt x="4287" y="2013"/>
                  </a:cubicBezTo>
                  <a:cubicBezTo>
                    <a:pt x="4258" y="882"/>
                    <a:pt x="3316" y="0"/>
                    <a:pt x="2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435775" y="1426450"/>
              <a:ext cx="50175" cy="48200"/>
            </a:xfrm>
            <a:custGeom>
              <a:avLst/>
              <a:gdLst/>
              <a:ahLst/>
              <a:cxnLst/>
              <a:rect l="l" t="t" r="r" b="b"/>
              <a:pathLst>
                <a:path w="2007" h="1928" extrusionOk="0">
                  <a:moveTo>
                    <a:pt x="1047" y="1"/>
                  </a:moveTo>
                  <a:cubicBezTo>
                    <a:pt x="1012" y="1"/>
                    <a:pt x="978" y="3"/>
                    <a:pt x="943" y="6"/>
                  </a:cubicBezTo>
                  <a:cubicBezTo>
                    <a:pt x="426" y="37"/>
                    <a:pt x="1" y="493"/>
                    <a:pt x="31" y="1010"/>
                  </a:cubicBezTo>
                  <a:cubicBezTo>
                    <a:pt x="88" y="1522"/>
                    <a:pt x="491" y="1927"/>
                    <a:pt x="966" y="1927"/>
                  </a:cubicBezTo>
                  <a:cubicBezTo>
                    <a:pt x="998" y="1927"/>
                    <a:pt x="1031" y="1925"/>
                    <a:pt x="1064" y="1921"/>
                  </a:cubicBezTo>
                  <a:cubicBezTo>
                    <a:pt x="1611" y="1891"/>
                    <a:pt x="2007" y="1435"/>
                    <a:pt x="1976" y="918"/>
                  </a:cubicBezTo>
                  <a:cubicBezTo>
                    <a:pt x="1948" y="406"/>
                    <a:pt x="1547" y="1"/>
                    <a:pt x="1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17075" y="1298775"/>
              <a:ext cx="53975" cy="48650"/>
            </a:xfrm>
            <a:custGeom>
              <a:avLst/>
              <a:gdLst/>
              <a:ahLst/>
              <a:cxnLst/>
              <a:rect l="l" t="t" r="r" b="b"/>
              <a:pathLst>
                <a:path w="2159" h="1946" extrusionOk="0">
                  <a:moveTo>
                    <a:pt x="1097" y="1"/>
                  </a:moveTo>
                  <a:cubicBezTo>
                    <a:pt x="920" y="1"/>
                    <a:pt x="740" y="51"/>
                    <a:pt x="578" y="159"/>
                  </a:cubicBezTo>
                  <a:cubicBezTo>
                    <a:pt x="122" y="463"/>
                    <a:pt x="0" y="1071"/>
                    <a:pt x="274" y="1496"/>
                  </a:cubicBezTo>
                  <a:cubicBezTo>
                    <a:pt x="470" y="1790"/>
                    <a:pt x="792" y="1945"/>
                    <a:pt x="1102" y="1945"/>
                  </a:cubicBezTo>
                  <a:cubicBezTo>
                    <a:pt x="1273" y="1945"/>
                    <a:pt x="1440" y="1898"/>
                    <a:pt x="1581" y="1800"/>
                  </a:cubicBezTo>
                  <a:cubicBezTo>
                    <a:pt x="2037" y="1496"/>
                    <a:pt x="2159" y="888"/>
                    <a:pt x="1885" y="463"/>
                  </a:cubicBezTo>
                  <a:cubicBezTo>
                    <a:pt x="1728" y="169"/>
                    <a:pt x="1419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-39925" y="1173750"/>
              <a:ext cx="53975" cy="48100"/>
            </a:xfrm>
            <a:custGeom>
              <a:avLst/>
              <a:gdLst/>
              <a:ahLst/>
              <a:cxnLst/>
              <a:rect l="l" t="t" r="r" b="b"/>
              <a:pathLst>
                <a:path w="2159" h="1924" extrusionOk="0">
                  <a:moveTo>
                    <a:pt x="1085" y="0"/>
                  </a:moveTo>
                  <a:cubicBezTo>
                    <a:pt x="914" y="0"/>
                    <a:pt x="741" y="47"/>
                    <a:pt x="578" y="145"/>
                  </a:cubicBezTo>
                  <a:cubicBezTo>
                    <a:pt x="122" y="449"/>
                    <a:pt x="1" y="1057"/>
                    <a:pt x="274" y="1482"/>
                  </a:cubicBezTo>
                  <a:cubicBezTo>
                    <a:pt x="434" y="1762"/>
                    <a:pt x="778" y="1924"/>
                    <a:pt x="1107" y="1924"/>
                  </a:cubicBezTo>
                  <a:cubicBezTo>
                    <a:pt x="1279" y="1924"/>
                    <a:pt x="1446" y="1880"/>
                    <a:pt x="1581" y="1786"/>
                  </a:cubicBezTo>
                  <a:cubicBezTo>
                    <a:pt x="2037" y="1482"/>
                    <a:pt x="2159" y="874"/>
                    <a:pt x="1885" y="449"/>
                  </a:cubicBezTo>
                  <a:cubicBezTo>
                    <a:pt x="1690" y="155"/>
                    <a:pt x="1393" y="0"/>
                    <a:pt x="1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64200" y="1208475"/>
              <a:ext cx="79800" cy="78350"/>
            </a:xfrm>
            <a:custGeom>
              <a:avLst/>
              <a:gdLst/>
              <a:ahLst/>
              <a:cxnLst/>
              <a:rect l="l" t="t" r="r" b="b"/>
              <a:pathLst>
                <a:path w="3192" h="3134" extrusionOk="0">
                  <a:moveTo>
                    <a:pt x="1580" y="1"/>
                  </a:moveTo>
                  <a:cubicBezTo>
                    <a:pt x="1560" y="1"/>
                    <a:pt x="1540" y="1"/>
                    <a:pt x="1520" y="2"/>
                  </a:cubicBezTo>
                  <a:cubicBezTo>
                    <a:pt x="699" y="2"/>
                    <a:pt x="0" y="762"/>
                    <a:pt x="61" y="1643"/>
                  </a:cubicBezTo>
                  <a:cubicBezTo>
                    <a:pt x="91" y="2505"/>
                    <a:pt x="788" y="3134"/>
                    <a:pt x="1614" y="3134"/>
                  </a:cubicBezTo>
                  <a:cubicBezTo>
                    <a:pt x="1633" y="3134"/>
                    <a:pt x="1652" y="3133"/>
                    <a:pt x="1672" y="3133"/>
                  </a:cubicBezTo>
                  <a:cubicBezTo>
                    <a:pt x="2553" y="3072"/>
                    <a:pt x="3192" y="2373"/>
                    <a:pt x="3161" y="1491"/>
                  </a:cubicBezTo>
                  <a:cubicBezTo>
                    <a:pt x="3131" y="630"/>
                    <a:pt x="2434" y="1"/>
                    <a:pt x="1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770900" y="1497275"/>
              <a:ext cx="278900" cy="867175"/>
            </a:xfrm>
            <a:custGeom>
              <a:avLst/>
              <a:gdLst/>
              <a:ahLst/>
              <a:cxnLst/>
              <a:rect l="l" t="t" r="r" b="b"/>
              <a:pathLst>
                <a:path w="11156" h="34687" extrusionOk="0">
                  <a:moveTo>
                    <a:pt x="6687" y="0"/>
                  </a:moveTo>
                  <a:cubicBezTo>
                    <a:pt x="6505" y="31"/>
                    <a:pt x="6322" y="31"/>
                    <a:pt x="6140" y="91"/>
                  </a:cubicBezTo>
                  <a:cubicBezTo>
                    <a:pt x="5015" y="274"/>
                    <a:pt x="3951" y="1003"/>
                    <a:pt x="4772" y="3192"/>
                  </a:cubicBezTo>
                  <a:lnTo>
                    <a:pt x="4043" y="4529"/>
                  </a:lnTo>
                  <a:cubicBezTo>
                    <a:pt x="3769" y="5016"/>
                    <a:pt x="3556" y="5502"/>
                    <a:pt x="3344" y="6019"/>
                  </a:cubicBezTo>
                  <a:cubicBezTo>
                    <a:pt x="3252" y="6323"/>
                    <a:pt x="3131" y="6627"/>
                    <a:pt x="3040" y="6930"/>
                  </a:cubicBezTo>
                  <a:cubicBezTo>
                    <a:pt x="2979" y="7113"/>
                    <a:pt x="2888" y="7295"/>
                    <a:pt x="2857" y="7478"/>
                  </a:cubicBezTo>
                  <a:cubicBezTo>
                    <a:pt x="2705" y="8055"/>
                    <a:pt x="2584" y="8602"/>
                    <a:pt x="2523" y="9149"/>
                  </a:cubicBezTo>
                  <a:cubicBezTo>
                    <a:pt x="2492" y="9362"/>
                    <a:pt x="2432" y="9544"/>
                    <a:pt x="2432" y="9727"/>
                  </a:cubicBezTo>
                  <a:cubicBezTo>
                    <a:pt x="2401" y="9970"/>
                    <a:pt x="2401" y="10213"/>
                    <a:pt x="2401" y="10456"/>
                  </a:cubicBezTo>
                  <a:lnTo>
                    <a:pt x="2401" y="10791"/>
                  </a:lnTo>
                  <a:lnTo>
                    <a:pt x="2401" y="11064"/>
                  </a:lnTo>
                  <a:lnTo>
                    <a:pt x="2401" y="11429"/>
                  </a:lnTo>
                  <a:lnTo>
                    <a:pt x="2401" y="12037"/>
                  </a:lnTo>
                  <a:lnTo>
                    <a:pt x="2401" y="12098"/>
                  </a:lnTo>
                  <a:lnTo>
                    <a:pt x="2401" y="13222"/>
                  </a:lnTo>
                  <a:lnTo>
                    <a:pt x="2249" y="21976"/>
                  </a:lnTo>
                  <a:cubicBezTo>
                    <a:pt x="2249" y="22584"/>
                    <a:pt x="2128" y="23131"/>
                    <a:pt x="1945" y="23678"/>
                  </a:cubicBezTo>
                  <a:cubicBezTo>
                    <a:pt x="1885" y="23891"/>
                    <a:pt x="1793" y="24195"/>
                    <a:pt x="1672" y="24499"/>
                  </a:cubicBezTo>
                  <a:lnTo>
                    <a:pt x="1672" y="24560"/>
                  </a:lnTo>
                  <a:cubicBezTo>
                    <a:pt x="973" y="26900"/>
                    <a:pt x="0" y="31308"/>
                    <a:pt x="1520" y="34438"/>
                  </a:cubicBezTo>
                  <a:cubicBezTo>
                    <a:pt x="1602" y="34602"/>
                    <a:pt x="1763" y="34687"/>
                    <a:pt x="1923" y="34687"/>
                  </a:cubicBezTo>
                  <a:cubicBezTo>
                    <a:pt x="2060" y="34687"/>
                    <a:pt x="2196" y="34625"/>
                    <a:pt x="2280" y="34499"/>
                  </a:cubicBezTo>
                  <a:cubicBezTo>
                    <a:pt x="3283" y="33101"/>
                    <a:pt x="5623" y="29241"/>
                    <a:pt x="5562" y="23861"/>
                  </a:cubicBezTo>
                  <a:cubicBezTo>
                    <a:pt x="5562" y="23192"/>
                    <a:pt x="5684" y="22493"/>
                    <a:pt x="5927" y="21855"/>
                  </a:cubicBezTo>
                  <a:lnTo>
                    <a:pt x="9210" y="13648"/>
                  </a:lnTo>
                  <a:lnTo>
                    <a:pt x="9483" y="12979"/>
                  </a:lnTo>
                  <a:cubicBezTo>
                    <a:pt x="9544" y="12827"/>
                    <a:pt x="9575" y="12675"/>
                    <a:pt x="9666" y="12462"/>
                  </a:cubicBezTo>
                  <a:cubicBezTo>
                    <a:pt x="9727" y="12250"/>
                    <a:pt x="9818" y="11976"/>
                    <a:pt x="9879" y="11703"/>
                  </a:cubicBezTo>
                  <a:cubicBezTo>
                    <a:pt x="9970" y="11459"/>
                    <a:pt x="10031" y="11186"/>
                    <a:pt x="10091" y="10912"/>
                  </a:cubicBezTo>
                  <a:cubicBezTo>
                    <a:pt x="10122" y="10791"/>
                    <a:pt x="10122" y="10700"/>
                    <a:pt x="10152" y="10578"/>
                  </a:cubicBezTo>
                  <a:cubicBezTo>
                    <a:pt x="10183" y="10396"/>
                    <a:pt x="10243" y="10152"/>
                    <a:pt x="10274" y="9970"/>
                  </a:cubicBezTo>
                  <a:cubicBezTo>
                    <a:pt x="10304" y="9788"/>
                    <a:pt x="10335" y="9575"/>
                    <a:pt x="10335" y="9393"/>
                  </a:cubicBezTo>
                  <a:cubicBezTo>
                    <a:pt x="10335" y="9180"/>
                    <a:pt x="10365" y="8967"/>
                    <a:pt x="10365" y="8785"/>
                  </a:cubicBezTo>
                  <a:cubicBezTo>
                    <a:pt x="10426" y="8450"/>
                    <a:pt x="10426" y="8085"/>
                    <a:pt x="10426" y="7721"/>
                  </a:cubicBezTo>
                  <a:cubicBezTo>
                    <a:pt x="10365" y="7538"/>
                    <a:pt x="10365" y="7326"/>
                    <a:pt x="10365" y="7143"/>
                  </a:cubicBezTo>
                  <a:cubicBezTo>
                    <a:pt x="10365" y="6961"/>
                    <a:pt x="10365" y="6718"/>
                    <a:pt x="10335" y="6535"/>
                  </a:cubicBezTo>
                  <a:cubicBezTo>
                    <a:pt x="10304" y="5806"/>
                    <a:pt x="10152" y="5107"/>
                    <a:pt x="9970" y="4377"/>
                  </a:cubicBezTo>
                  <a:cubicBezTo>
                    <a:pt x="9970" y="4377"/>
                    <a:pt x="10395" y="4043"/>
                    <a:pt x="10639" y="3496"/>
                  </a:cubicBezTo>
                  <a:cubicBezTo>
                    <a:pt x="11003" y="2857"/>
                    <a:pt x="11155" y="1976"/>
                    <a:pt x="10183" y="1186"/>
                  </a:cubicBezTo>
                  <a:cubicBezTo>
                    <a:pt x="10091" y="1064"/>
                    <a:pt x="9970" y="1003"/>
                    <a:pt x="9848" y="912"/>
                  </a:cubicBezTo>
                  <a:cubicBezTo>
                    <a:pt x="9635" y="760"/>
                    <a:pt x="9362" y="608"/>
                    <a:pt x="9028" y="456"/>
                  </a:cubicBezTo>
                  <a:cubicBezTo>
                    <a:pt x="8328" y="152"/>
                    <a:pt x="7538" y="0"/>
                    <a:pt x="6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1017800" y="1069375"/>
              <a:ext cx="348350" cy="456050"/>
            </a:xfrm>
            <a:custGeom>
              <a:avLst/>
              <a:gdLst/>
              <a:ahLst/>
              <a:cxnLst/>
              <a:rect l="l" t="t" r="r" b="b"/>
              <a:pathLst>
                <a:path w="13934" h="18242" extrusionOk="0">
                  <a:moveTo>
                    <a:pt x="13460" y="0"/>
                  </a:moveTo>
                  <a:cubicBezTo>
                    <a:pt x="13398" y="0"/>
                    <a:pt x="13337" y="19"/>
                    <a:pt x="13286" y="64"/>
                  </a:cubicBezTo>
                  <a:cubicBezTo>
                    <a:pt x="8817" y="3742"/>
                    <a:pt x="5535" y="8606"/>
                    <a:pt x="2586" y="13530"/>
                  </a:cubicBezTo>
                  <a:cubicBezTo>
                    <a:pt x="1766" y="14928"/>
                    <a:pt x="915" y="16356"/>
                    <a:pt x="124" y="17815"/>
                  </a:cubicBezTo>
                  <a:cubicBezTo>
                    <a:pt x="0" y="18042"/>
                    <a:pt x="199" y="18241"/>
                    <a:pt x="405" y="18241"/>
                  </a:cubicBezTo>
                  <a:cubicBezTo>
                    <a:pt x="503" y="18241"/>
                    <a:pt x="603" y="18196"/>
                    <a:pt x="671" y="18089"/>
                  </a:cubicBezTo>
                  <a:cubicBezTo>
                    <a:pt x="3468" y="13104"/>
                    <a:pt x="6355" y="8058"/>
                    <a:pt x="10246" y="3803"/>
                  </a:cubicBezTo>
                  <a:cubicBezTo>
                    <a:pt x="11340" y="2618"/>
                    <a:pt x="12465" y="1463"/>
                    <a:pt x="13741" y="459"/>
                  </a:cubicBezTo>
                  <a:cubicBezTo>
                    <a:pt x="13933" y="268"/>
                    <a:pt x="13690" y="0"/>
                    <a:pt x="1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672125" y="974375"/>
              <a:ext cx="269150" cy="529675"/>
            </a:xfrm>
            <a:custGeom>
              <a:avLst/>
              <a:gdLst/>
              <a:ahLst/>
              <a:cxnLst/>
              <a:rect l="l" t="t" r="r" b="b"/>
              <a:pathLst>
                <a:path w="10766" h="21187" extrusionOk="0">
                  <a:moveTo>
                    <a:pt x="432" y="1"/>
                  </a:moveTo>
                  <a:cubicBezTo>
                    <a:pt x="217" y="1"/>
                    <a:pt x="0" y="223"/>
                    <a:pt x="152" y="460"/>
                  </a:cubicBezTo>
                  <a:cubicBezTo>
                    <a:pt x="3465" y="5506"/>
                    <a:pt x="6808" y="10582"/>
                    <a:pt x="8875" y="16296"/>
                  </a:cubicBezTo>
                  <a:cubicBezTo>
                    <a:pt x="9392" y="17816"/>
                    <a:pt x="9848" y="19366"/>
                    <a:pt x="10182" y="20977"/>
                  </a:cubicBezTo>
                  <a:cubicBezTo>
                    <a:pt x="10206" y="21123"/>
                    <a:pt x="10309" y="21186"/>
                    <a:pt x="10419" y="21186"/>
                  </a:cubicBezTo>
                  <a:cubicBezTo>
                    <a:pt x="10583" y="21186"/>
                    <a:pt x="10766" y="21044"/>
                    <a:pt x="10729" y="20825"/>
                  </a:cubicBezTo>
                  <a:cubicBezTo>
                    <a:pt x="9513" y="14959"/>
                    <a:pt x="6656" y="9640"/>
                    <a:pt x="3556" y="4624"/>
                  </a:cubicBezTo>
                  <a:cubicBezTo>
                    <a:pt x="2583" y="3104"/>
                    <a:pt x="1611" y="1615"/>
                    <a:pt x="668" y="126"/>
                  </a:cubicBezTo>
                  <a:cubicBezTo>
                    <a:pt x="607" y="38"/>
                    <a:pt x="519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4" name="Google Shape;2344;p32"/>
          <p:cNvSpPr/>
          <p:nvPr/>
        </p:nvSpPr>
        <p:spPr>
          <a:xfrm rot="386865">
            <a:off x="3700899" y="2650289"/>
            <a:ext cx="2819847" cy="2737795"/>
          </a:xfrm>
          <a:custGeom>
            <a:avLst/>
            <a:gdLst/>
            <a:ahLst/>
            <a:cxnLst/>
            <a:rect l="l" t="t" r="r" b="b"/>
            <a:pathLst>
              <a:path w="112791" h="109509" extrusionOk="0">
                <a:moveTo>
                  <a:pt x="112791" y="0"/>
                </a:moveTo>
                <a:cubicBezTo>
                  <a:pt x="108328" y="1486"/>
                  <a:pt x="111255" y="9358"/>
                  <a:pt x="109509" y="13726"/>
                </a:cubicBezTo>
                <a:cubicBezTo>
                  <a:pt x="106768" y="20583"/>
                  <a:pt x="100686" y="26418"/>
                  <a:pt x="93993" y="29540"/>
                </a:cubicBezTo>
                <a:cubicBezTo>
                  <a:pt x="80723" y="35730"/>
                  <a:pt x="64536" y="29307"/>
                  <a:pt x="50129" y="31927"/>
                </a:cubicBezTo>
                <a:cubicBezTo>
                  <a:pt x="42026" y="33400"/>
                  <a:pt x="34752" y="39833"/>
                  <a:pt x="30436" y="46847"/>
                </a:cubicBezTo>
                <a:cubicBezTo>
                  <a:pt x="22734" y="59364"/>
                  <a:pt x="32218" y="77412"/>
                  <a:pt x="25960" y="90710"/>
                </a:cubicBezTo>
                <a:cubicBezTo>
                  <a:pt x="21411" y="100377"/>
                  <a:pt x="10363" y="106912"/>
                  <a:pt x="0" y="10950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2" grpId="0"/>
      <p:bldP spid="23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33"/>
          <p:cNvSpPr txBox="1">
            <a:spLocks noGrp="1"/>
          </p:cNvSpPr>
          <p:nvPr>
            <p:ph type="title"/>
          </p:nvPr>
        </p:nvSpPr>
        <p:spPr>
          <a:xfrm>
            <a:off x="1342996" y="1748657"/>
            <a:ext cx="6458007" cy="1646186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Цель проекта: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 </a:t>
            </a:r>
            <a:b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</a:br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создание собственной игры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на примере</a:t>
            </a:r>
            <a:b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</a:br>
            <a:r>
              <a:rPr lang="en-US" sz="5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Flappy Bird</a:t>
            </a:r>
            <a:r>
              <a:rPr lang="ru-RU" sz="5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 </a:t>
            </a:r>
            <a:endParaRPr sz="5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34"/>
          <p:cNvSpPr/>
          <p:nvPr/>
        </p:nvSpPr>
        <p:spPr>
          <a:xfrm>
            <a:off x="832350" y="-656493"/>
            <a:ext cx="2387625" cy="2421900"/>
          </a:xfrm>
          <a:custGeom>
            <a:avLst/>
            <a:gdLst/>
            <a:ahLst/>
            <a:cxnLst/>
            <a:rect l="l" t="t" r="r" b="b"/>
            <a:pathLst>
              <a:path w="95505" h="96876" extrusionOk="0">
                <a:moveTo>
                  <a:pt x="2109" y="0"/>
                </a:moveTo>
                <a:cubicBezTo>
                  <a:pt x="-8335" y="20889"/>
                  <a:pt x="23013" y="64996"/>
                  <a:pt x="44480" y="55799"/>
                </a:cubicBezTo>
                <a:cubicBezTo>
                  <a:pt x="48334" y="54148"/>
                  <a:pt x="50813" y="48055"/>
                  <a:pt x="49255" y="44162"/>
                </a:cubicBezTo>
                <a:cubicBezTo>
                  <a:pt x="47126" y="38844"/>
                  <a:pt x="38758" y="37070"/>
                  <a:pt x="33141" y="38194"/>
                </a:cubicBezTo>
                <a:cubicBezTo>
                  <a:pt x="22413" y="40340"/>
                  <a:pt x="9710" y="54170"/>
                  <a:pt x="13448" y="64452"/>
                </a:cubicBezTo>
                <a:cubicBezTo>
                  <a:pt x="18098" y="77245"/>
                  <a:pt x="37836" y="81356"/>
                  <a:pt x="51343" y="79670"/>
                </a:cubicBezTo>
                <a:cubicBezTo>
                  <a:pt x="56706" y="79000"/>
                  <a:pt x="61795" y="75420"/>
                  <a:pt x="67158" y="76090"/>
                </a:cubicBezTo>
                <a:cubicBezTo>
                  <a:pt x="75529" y="77135"/>
                  <a:pt x="76194" y="90681"/>
                  <a:pt x="82674" y="96082"/>
                </a:cubicBezTo>
                <a:cubicBezTo>
                  <a:pt x="86047" y="98894"/>
                  <a:pt x="91114" y="93098"/>
                  <a:pt x="95505" y="93098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368" name="Google Shape;2368;p34"/>
          <p:cNvSpPr txBox="1">
            <a:spLocks noGrp="1"/>
          </p:cNvSpPr>
          <p:nvPr>
            <p:ph type="title" idx="15"/>
          </p:nvPr>
        </p:nvSpPr>
        <p:spPr>
          <a:xfrm>
            <a:off x="1150298" y="130290"/>
            <a:ext cx="6311400" cy="6399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Задачи: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grpSp>
        <p:nvGrpSpPr>
          <p:cNvPr id="2369" name="Google Shape;2369;p34"/>
          <p:cNvGrpSpPr/>
          <p:nvPr/>
        </p:nvGrpSpPr>
        <p:grpSpPr>
          <a:xfrm rot="5400000">
            <a:off x="3031379" y="1373090"/>
            <a:ext cx="762200" cy="684000"/>
            <a:chOff x="1656150" y="1661150"/>
            <a:chExt cx="762200" cy="684000"/>
          </a:xfrm>
        </p:grpSpPr>
        <p:sp>
          <p:nvSpPr>
            <p:cNvPr id="2370" name="Google Shape;2370;p34"/>
            <p:cNvSpPr/>
            <p:nvPr/>
          </p:nvSpPr>
          <p:spPr>
            <a:xfrm>
              <a:off x="2031525" y="1910675"/>
              <a:ext cx="250800" cy="434475"/>
            </a:xfrm>
            <a:custGeom>
              <a:avLst/>
              <a:gdLst/>
              <a:ahLst/>
              <a:cxnLst/>
              <a:rect l="l" t="t" r="r" b="b"/>
              <a:pathLst>
                <a:path w="10032" h="17379" extrusionOk="0">
                  <a:moveTo>
                    <a:pt x="5368" y="0"/>
                  </a:moveTo>
                  <a:cubicBezTo>
                    <a:pt x="5321" y="0"/>
                    <a:pt x="5275" y="6"/>
                    <a:pt x="5229" y="19"/>
                  </a:cubicBezTo>
                  <a:cubicBezTo>
                    <a:pt x="4834" y="111"/>
                    <a:pt x="4621" y="779"/>
                    <a:pt x="4469" y="1083"/>
                  </a:cubicBezTo>
                  <a:cubicBezTo>
                    <a:pt x="3983" y="2025"/>
                    <a:pt x="3527" y="2968"/>
                    <a:pt x="3101" y="3971"/>
                  </a:cubicBezTo>
                  <a:cubicBezTo>
                    <a:pt x="2280" y="5947"/>
                    <a:pt x="1581" y="7953"/>
                    <a:pt x="1034" y="10020"/>
                  </a:cubicBezTo>
                  <a:cubicBezTo>
                    <a:pt x="761" y="11175"/>
                    <a:pt x="487" y="12330"/>
                    <a:pt x="274" y="13454"/>
                  </a:cubicBezTo>
                  <a:cubicBezTo>
                    <a:pt x="122" y="14305"/>
                    <a:pt x="1" y="15217"/>
                    <a:pt x="487" y="15855"/>
                  </a:cubicBezTo>
                  <a:cubicBezTo>
                    <a:pt x="882" y="16403"/>
                    <a:pt x="1581" y="16646"/>
                    <a:pt x="2220" y="16798"/>
                  </a:cubicBezTo>
                  <a:cubicBezTo>
                    <a:pt x="3587" y="17162"/>
                    <a:pt x="5016" y="17345"/>
                    <a:pt x="6445" y="17375"/>
                  </a:cubicBezTo>
                  <a:cubicBezTo>
                    <a:pt x="6517" y="17377"/>
                    <a:pt x="6590" y="17378"/>
                    <a:pt x="6664" y="17378"/>
                  </a:cubicBezTo>
                  <a:cubicBezTo>
                    <a:pt x="7705" y="17378"/>
                    <a:pt x="8858" y="17163"/>
                    <a:pt x="9454" y="16311"/>
                  </a:cubicBezTo>
                  <a:cubicBezTo>
                    <a:pt x="10031" y="15460"/>
                    <a:pt x="9819" y="14366"/>
                    <a:pt x="9636" y="13424"/>
                  </a:cubicBezTo>
                  <a:cubicBezTo>
                    <a:pt x="8876" y="9594"/>
                    <a:pt x="8086" y="5764"/>
                    <a:pt x="6961" y="1995"/>
                  </a:cubicBezTo>
                  <a:cubicBezTo>
                    <a:pt x="6779" y="1539"/>
                    <a:pt x="6627" y="1053"/>
                    <a:pt x="6384" y="658"/>
                  </a:cubicBezTo>
                  <a:cubicBezTo>
                    <a:pt x="6167" y="414"/>
                    <a:pt x="5756" y="0"/>
                    <a:pt x="5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2074850" y="1921775"/>
              <a:ext cx="81325" cy="391375"/>
            </a:xfrm>
            <a:custGeom>
              <a:avLst/>
              <a:gdLst/>
              <a:ahLst/>
              <a:cxnLst/>
              <a:rect l="l" t="t" r="r" b="b"/>
              <a:pathLst>
                <a:path w="3253" h="15655" fill="none" extrusionOk="0">
                  <a:moveTo>
                    <a:pt x="0" y="15655"/>
                  </a:moveTo>
                  <a:cubicBezTo>
                    <a:pt x="882" y="10396"/>
                    <a:pt x="1946" y="5168"/>
                    <a:pt x="3253" y="1"/>
                  </a:cubicBezTo>
                </a:path>
              </a:pathLst>
            </a:custGeom>
            <a:noFill/>
            <a:ln w="45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2131850" y="1934700"/>
              <a:ext cx="41800" cy="388325"/>
            </a:xfrm>
            <a:custGeom>
              <a:avLst/>
              <a:gdLst/>
              <a:ahLst/>
              <a:cxnLst/>
              <a:rect l="l" t="t" r="r" b="b"/>
              <a:pathLst>
                <a:path w="1672" h="15533" fill="none" extrusionOk="0">
                  <a:moveTo>
                    <a:pt x="0" y="15533"/>
                  </a:moveTo>
                  <a:cubicBezTo>
                    <a:pt x="578" y="10366"/>
                    <a:pt x="1125" y="5168"/>
                    <a:pt x="1672" y="1"/>
                  </a:cubicBezTo>
                </a:path>
              </a:pathLst>
            </a:custGeom>
            <a:noFill/>
            <a:ln w="45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195675" y="1968900"/>
              <a:ext cx="15225" cy="358700"/>
            </a:xfrm>
            <a:custGeom>
              <a:avLst/>
              <a:gdLst/>
              <a:ahLst/>
              <a:cxnLst/>
              <a:rect l="l" t="t" r="r" b="b"/>
              <a:pathLst>
                <a:path w="609" h="14348" fill="none" extrusionOk="0">
                  <a:moveTo>
                    <a:pt x="547" y="14347"/>
                  </a:moveTo>
                  <a:cubicBezTo>
                    <a:pt x="608" y="9575"/>
                    <a:pt x="426" y="4742"/>
                    <a:pt x="0" y="0"/>
                  </a:cubicBezTo>
                </a:path>
              </a:pathLst>
            </a:custGeom>
            <a:noFill/>
            <a:ln w="45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036100" y="2272975"/>
              <a:ext cx="47125" cy="41750"/>
            </a:xfrm>
            <a:custGeom>
              <a:avLst/>
              <a:gdLst/>
              <a:ahLst/>
              <a:cxnLst/>
              <a:rect l="l" t="t" r="r" b="b"/>
              <a:pathLst>
                <a:path w="1885" h="1670" extrusionOk="0">
                  <a:moveTo>
                    <a:pt x="938" y="0"/>
                  </a:moveTo>
                  <a:cubicBezTo>
                    <a:pt x="793" y="0"/>
                    <a:pt x="647" y="37"/>
                    <a:pt x="517" y="117"/>
                  </a:cubicBezTo>
                  <a:cubicBezTo>
                    <a:pt x="122" y="330"/>
                    <a:pt x="0" y="877"/>
                    <a:pt x="213" y="1242"/>
                  </a:cubicBezTo>
                  <a:cubicBezTo>
                    <a:pt x="373" y="1521"/>
                    <a:pt x="650" y="1670"/>
                    <a:pt x="934" y="1670"/>
                  </a:cubicBezTo>
                  <a:cubicBezTo>
                    <a:pt x="1082" y="1670"/>
                    <a:pt x="1232" y="1629"/>
                    <a:pt x="1368" y="1546"/>
                  </a:cubicBezTo>
                  <a:cubicBezTo>
                    <a:pt x="1794" y="1333"/>
                    <a:pt x="1885" y="786"/>
                    <a:pt x="1672" y="421"/>
                  </a:cubicBezTo>
                  <a:cubicBezTo>
                    <a:pt x="1529" y="156"/>
                    <a:pt x="123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2144750" y="2290975"/>
              <a:ext cx="55500" cy="49900"/>
            </a:xfrm>
            <a:custGeom>
              <a:avLst/>
              <a:gdLst/>
              <a:ahLst/>
              <a:cxnLst/>
              <a:rect l="l" t="t" r="r" b="b"/>
              <a:pathLst>
                <a:path w="2220" h="1996" extrusionOk="0">
                  <a:moveTo>
                    <a:pt x="1130" y="0"/>
                  </a:moveTo>
                  <a:cubicBezTo>
                    <a:pt x="950" y="0"/>
                    <a:pt x="768" y="51"/>
                    <a:pt x="609" y="157"/>
                  </a:cubicBezTo>
                  <a:cubicBezTo>
                    <a:pt x="153" y="400"/>
                    <a:pt x="1" y="1008"/>
                    <a:pt x="244" y="1525"/>
                  </a:cubicBezTo>
                  <a:cubicBezTo>
                    <a:pt x="425" y="1827"/>
                    <a:pt x="753" y="1996"/>
                    <a:pt x="1095" y="1996"/>
                  </a:cubicBezTo>
                  <a:cubicBezTo>
                    <a:pt x="1269" y="1996"/>
                    <a:pt x="1447" y="1952"/>
                    <a:pt x="1612" y="1859"/>
                  </a:cubicBezTo>
                  <a:cubicBezTo>
                    <a:pt x="2068" y="1586"/>
                    <a:pt x="2220" y="978"/>
                    <a:pt x="1976" y="491"/>
                  </a:cubicBezTo>
                  <a:cubicBezTo>
                    <a:pt x="1799" y="175"/>
                    <a:pt x="1466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2082450" y="2291200"/>
              <a:ext cx="47900" cy="41425"/>
            </a:xfrm>
            <a:custGeom>
              <a:avLst/>
              <a:gdLst/>
              <a:ahLst/>
              <a:cxnLst/>
              <a:rect l="l" t="t" r="r" b="b"/>
              <a:pathLst>
                <a:path w="1916" h="1657" extrusionOk="0">
                  <a:moveTo>
                    <a:pt x="948" y="1"/>
                  </a:moveTo>
                  <a:cubicBezTo>
                    <a:pt x="807" y="1"/>
                    <a:pt x="667" y="38"/>
                    <a:pt x="547" y="118"/>
                  </a:cubicBezTo>
                  <a:cubicBezTo>
                    <a:pt x="122" y="331"/>
                    <a:pt x="0" y="878"/>
                    <a:pt x="243" y="1242"/>
                  </a:cubicBezTo>
                  <a:cubicBezTo>
                    <a:pt x="383" y="1521"/>
                    <a:pt x="640" y="1657"/>
                    <a:pt x="921" y="1657"/>
                  </a:cubicBezTo>
                  <a:cubicBezTo>
                    <a:pt x="1068" y="1657"/>
                    <a:pt x="1222" y="1620"/>
                    <a:pt x="1368" y="1546"/>
                  </a:cubicBezTo>
                  <a:cubicBezTo>
                    <a:pt x="1794" y="1334"/>
                    <a:pt x="1915" y="786"/>
                    <a:pt x="1672" y="422"/>
                  </a:cubicBezTo>
                  <a:cubicBezTo>
                    <a:pt x="1529" y="156"/>
                    <a:pt x="12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2205550" y="2283875"/>
              <a:ext cx="55500" cy="49400"/>
            </a:xfrm>
            <a:custGeom>
              <a:avLst/>
              <a:gdLst/>
              <a:ahLst/>
              <a:cxnLst/>
              <a:rect l="l" t="t" r="r" b="b"/>
              <a:pathLst>
                <a:path w="2220" h="1976" extrusionOk="0">
                  <a:moveTo>
                    <a:pt x="1125" y="1"/>
                  </a:moveTo>
                  <a:cubicBezTo>
                    <a:pt x="951" y="1"/>
                    <a:pt x="773" y="45"/>
                    <a:pt x="608" y="137"/>
                  </a:cubicBezTo>
                  <a:cubicBezTo>
                    <a:pt x="152" y="441"/>
                    <a:pt x="0" y="1049"/>
                    <a:pt x="244" y="1505"/>
                  </a:cubicBezTo>
                  <a:cubicBezTo>
                    <a:pt x="445" y="1807"/>
                    <a:pt x="779" y="1976"/>
                    <a:pt x="1115" y="1976"/>
                  </a:cubicBezTo>
                  <a:cubicBezTo>
                    <a:pt x="1286" y="1976"/>
                    <a:pt x="1457" y="1932"/>
                    <a:pt x="1611" y="1839"/>
                  </a:cubicBezTo>
                  <a:cubicBezTo>
                    <a:pt x="2067" y="1535"/>
                    <a:pt x="2219" y="927"/>
                    <a:pt x="1976" y="472"/>
                  </a:cubicBezTo>
                  <a:cubicBezTo>
                    <a:pt x="1795" y="170"/>
                    <a:pt x="1467" y="1"/>
                    <a:pt x="1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1656150" y="1888000"/>
              <a:ext cx="513150" cy="377300"/>
            </a:xfrm>
            <a:custGeom>
              <a:avLst/>
              <a:gdLst/>
              <a:ahLst/>
              <a:cxnLst/>
              <a:rect l="l" t="t" r="r" b="b"/>
              <a:pathLst>
                <a:path w="20526" h="15092" extrusionOk="0">
                  <a:moveTo>
                    <a:pt x="19709" y="1"/>
                  </a:moveTo>
                  <a:cubicBezTo>
                    <a:pt x="19137" y="1"/>
                    <a:pt x="18370" y="324"/>
                    <a:pt x="17873" y="440"/>
                  </a:cubicBezTo>
                  <a:cubicBezTo>
                    <a:pt x="16444" y="805"/>
                    <a:pt x="15046" y="1139"/>
                    <a:pt x="13648" y="1443"/>
                  </a:cubicBezTo>
                  <a:cubicBezTo>
                    <a:pt x="10639" y="2142"/>
                    <a:pt x="7630" y="2872"/>
                    <a:pt x="4651" y="3540"/>
                  </a:cubicBezTo>
                  <a:cubicBezTo>
                    <a:pt x="3070" y="3905"/>
                    <a:pt x="1550" y="4270"/>
                    <a:pt x="0" y="4726"/>
                  </a:cubicBezTo>
                  <a:cubicBezTo>
                    <a:pt x="1490" y="8221"/>
                    <a:pt x="3739" y="11382"/>
                    <a:pt x="6535" y="13905"/>
                  </a:cubicBezTo>
                  <a:cubicBezTo>
                    <a:pt x="7158" y="14499"/>
                    <a:pt x="7955" y="15092"/>
                    <a:pt x="8812" y="15092"/>
                  </a:cubicBezTo>
                  <a:cubicBezTo>
                    <a:pt x="8833" y="15092"/>
                    <a:pt x="8855" y="15091"/>
                    <a:pt x="8876" y="15091"/>
                  </a:cubicBezTo>
                  <a:cubicBezTo>
                    <a:pt x="9757" y="15060"/>
                    <a:pt x="10456" y="14452"/>
                    <a:pt x="11095" y="13844"/>
                  </a:cubicBezTo>
                  <a:cubicBezTo>
                    <a:pt x="14590" y="10410"/>
                    <a:pt x="17599" y="6519"/>
                    <a:pt x="19940" y="2264"/>
                  </a:cubicBezTo>
                  <a:cubicBezTo>
                    <a:pt x="20183" y="1869"/>
                    <a:pt x="20365" y="1443"/>
                    <a:pt x="20457" y="987"/>
                  </a:cubicBezTo>
                  <a:cubicBezTo>
                    <a:pt x="20526" y="226"/>
                    <a:pt x="20186" y="1"/>
                    <a:pt x="19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1656900" y="1996250"/>
              <a:ext cx="251550" cy="270650"/>
            </a:xfrm>
            <a:custGeom>
              <a:avLst/>
              <a:gdLst/>
              <a:ahLst/>
              <a:cxnLst/>
              <a:rect l="l" t="t" r="r" b="b"/>
              <a:pathLst>
                <a:path w="10062" h="10826" extrusionOk="0">
                  <a:moveTo>
                    <a:pt x="1764" y="1"/>
                  </a:moveTo>
                  <a:cubicBezTo>
                    <a:pt x="1186" y="153"/>
                    <a:pt x="609" y="305"/>
                    <a:pt x="1" y="457"/>
                  </a:cubicBezTo>
                  <a:cubicBezTo>
                    <a:pt x="1490" y="3952"/>
                    <a:pt x="3739" y="7113"/>
                    <a:pt x="6536" y="9666"/>
                  </a:cubicBezTo>
                  <a:cubicBezTo>
                    <a:pt x="7144" y="10246"/>
                    <a:pt x="7919" y="10826"/>
                    <a:pt x="8780" y="10826"/>
                  </a:cubicBezTo>
                  <a:cubicBezTo>
                    <a:pt x="8822" y="10826"/>
                    <a:pt x="8864" y="10824"/>
                    <a:pt x="8907" y="10822"/>
                  </a:cubicBezTo>
                  <a:cubicBezTo>
                    <a:pt x="9089" y="10822"/>
                    <a:pt x="9271" y="10791"/>
                    <a:pt x="9454" y="10730"/>
                  </a:cubicBezTo>
                  <a:cubicBezTo>
                    <a:pt x="9727" y="10031"/>
                    <a:pt x="9940" y="9332"/>
                    <a:pt x="10001" y="8603"/>
                  </a:cubicBezTo>
                  <a:cubicBezTo>
                    <a:pt x="10062" y="8025"/>
                    <a:pt x="10062" y="7448"/>
                    <a:pt x="9879" y="6931"/>
                  </a:cubicBezTo>
                  <a:cubicBezTo>
                    <a:pt x="9697" y="6384"/>
                    <a:pt x="9302" y="5897"/>
                    <a:pt x="8785" y="5715"/>
                  </a:cubicBezTo>
                  <a:cubicBezTo>
                    <a:pt x="8643" y="5660"/>
                    <a:pt x="8493" y="5633"/>
                    <a:pt x="8343" y="5633"/>
                  </a:cubicBezTo>
                  <a:cubicBezTo>
                    <a:pt x="7917" y="5633"/>
                    <a:pt x="7498" y="5849"/>
                    <a:pt x="7296" y="6232"/>
                  </a:cubicBezTo>
                  <a:cubicBezTo>
                    <a:pt x="7448" y="5867"/>
                    <a:pt x="7600" y="5502"/>
                    <a:pt x="7691" y="5107"/>
                  </a:cubicBezTo>
                  <a:cubicBezTo>
                    <a:pt x="7721" y="4712"/>
                    <a:pt x="7691" y="4256"/>
                    <a:pt x="7448" y="3952"/>
                  </a:cubicBezTo>
                  <a:cubicBezTo>
                    <a:pt x="7144" y="3557"/>
                    <a:pt x="6657" y="3344"/>
                    <a:pt x="6110" y="3344"/>
                  </a:cubicBezTo>
                  <a:cubicBezTo>
                    <a:pt x="5624" y="3344"/>
                    <a:pt x="5138" y="3496"/>
                    <a:pt x="4682" y="3648"/>
                  </a:cubicBezTo>
                  <a:cubicBezTo>
                    <a:pt x="4894" y="3283"/>
                    <a:pt x="5138" y="2858"/>
                    <a:pt x="5259" y="2432"/>
                  </a:cubicBezTo>
                  <a:cubicBezTo>
                    <a:pt x="5350" y="2037"/>
                    <a:pt x="5350" y="1520"/>
                    <a:pt x="5138" y="1156"/>
                  </a:cubicBezTo>
                  <a:cubicBezTo>
                    <a:pt x="4864" y="700"/>
                    <a:pt x="4286" y="457"/>
                    <a:pt x="3770" y="305"/>
                  </a:cubicBezTo>
                  <a:cubicBezTo>
                    <a:pt x="3131" y="122"/>
                    <a:pt x="2432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1876525" y="1977275"/>
              <a:ext cx="107150" cy="84500"/>
            </a:xfrm>
            <a:custGeom>
              <a:avLst/>
              <a:gdLst/>
              <a:ahLst/>
              <a:cxnLst/>
              <a:rect l="l" t="t" r="r" b="b"/>
              <a:pathLst>
                <a:path w="4286" h="3380" extrusionOk="0">
                  <a:moveTo>
                    <a:pt x="2472" y="1"/>
                  </a:moveTo>
                  <a:cubicBezTo>
                    <a:pt x="2102" y="1"/>
                    <a:pt x="1708" y="100"/>
                    <a:pt x="1337" y="304"/>
                  </a:cubicBezTo>
                  <a:cubicBezTo>
                    <a:pt x="426" y="851"/>
                    <a:pt x="0" y="1915"/>
                    <a:pt x="456" y="2675"/>
                  </a:cubicBezTo>
                  <a:cubicBezTo>
                    <a:pt x="730" y="3131"/>
                    <a:pt x="1234" y="3379"/>
                    <a:pt x="1798" y="3379"/>
                  </a:cubicBezTo>
                  <a:cubicBezTo>
                    <a:pt x="2172" y="3379"/>
                    <a:pt x="2572" y="3270"/>
                    <a:pt x="2948" y="3039"/>
                  </a:cubicBezTo>
                  <a:cubicBezTo>
                    <a:pt x="3860" y="2523"/>
                    <a:pt x="4286" y="1459"/>
                    <a:pt x="3830" y="699"/>
                  </a:cubicBezTo>
                  <a:cubicBezTo>
                    <a:pt x="3553" y="238"/>
                    <a:pt x="3042" y="1"/>
                    <a:pt x="2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2015575" y="2018600"/>
              <a:ext cx="60825" cy="51700"/>
            </a:xfrm>
            <a:custGeom>
              <a:avLst/>
              <a:gdLst/>
              <a:ahLst/>
              <a:cxnLst/>
              <a:rect l="l" t="t" r="r" b="b"/>
              <a:pathLst>
                <a:path w="2433" h="2068" extrusionOk="0">
                  <a:moveTo>
                    <a:pt x="1541" y="0"/>
                  </a:moveTo>
                  <a:cubicBezTo>
                    <a:pt x="1236" y="0"/>
                    <a:pt x="886" y="142"/>
                    <a:pt x="578" y="414"/>
                  </a:cubicBezTo>
                  <a:cubicBezTo>
                    <a:pt x="92" y="870"/>
                    <a:pt x="0" y="1508"/>
                    <a:pt x="335" y="1842"/>
                  </a:cubicBezTo>
                  <a:cubicBezTo>
                    <a:pt x="474" y="1995"/>
                    <a:pt x="667" y="2067"/>
                    <a:pt x="881" y="2067"/>
                  </a:cubicBezTo>
                  <a:cubicBezTo>
                    <a:pt x="1181" y="2067"/>
                    <a:pt x="1523" y="1926"/>
                    <a:pt x="1824" y="1660"/>
                  </a:cubicBezTo>
                  <a:cubicBezTo>
                    <a:pt x="2311" y="1204"/>
                    <a:pt x="2432" y="566"/>
                    <a:pt x="2067" y="201"/>
                  </a:cubicBezTo>
                  <a:cubicBezTo>
                    <a:pt x="1932" y="66"/>
                    <a:pt x="174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2143850" y="1857900"/>
              <a:ext cx="274500" cy="399750"/>
            </a:xfrm>
            <a:custGeom>
              <a:avLst/>
              <a:gdLst/>
              <a:ahLst/>
              <a:cxnLst/>
              <a:rect l="l" t="t" r="r" b="b"/>
              <a:pathLst>
                <a:path w="10980" h="15990" extrusionOk="0">
                  <a:moveTo>
                    <a:pt x="631" y="1"/>
                  </a:moveTo>
                  <a:cubicBezTo>
                    <a:pt x="270" y="1"/>
                    <a:pt x="1" y="267"/>
                    <a:pt x="67" y="915"/>
                  </a:cubicBezTo>
                  <a:cubicBezTo>
                    <a:pt x="189" y="2039"/>
                    <a:pt x="857" y="3255"/>
                    <a:pt x="1283" y="4319"/>
                  </a:cubicBezTo>
                  <a:cubicBezTo>
                    <a:pt x="2256" y="6690"/>
                    <a:pt x="3471" y="8969"/>
                    <a:pt x="4930" y="11127"/>
                  </a:cubicBezTo>
                  <a:cubicBezTo>
                    <a:pt x="5751" y="12343"/>
                    <a:pt x="6633" y="13529"/>
                    <a:pt x="7575" y="14653"/>
                  </a:cubicBezTo>
                  <a:cubicBezTo>
                    <a:pt x="8000" y="15170"/>
                    <a:pt x="8426" y="15656"/>
                    <a:pt x="8973" y="15869"/>
                  </a:cubicBezTo>
                  <a:cubicBezTo>
                    <a:pt x="9163" y="15949"/>
                    <a:pt x="9376" y="15990"/>
                    <a:pt x="9587" y="15990"/>
                  </a:cubicBezTo>
                  <a:cubicBezTo>
                    <a:pt x="10018" y="15990"/>
                    <a:pt x="10441" y="15821"/>
                    <a:pt x="10645" y="15474"/>
                  </a:cubicBezTo>
                  <a:cubicBezTo>
                    <a:pt x="10979" y="14927"/>
                    <a:pt x="10736" y="14258"/>
                    <a:pt x="10462" y="13650"/>
                  </a:cubicBezTo>
                  <a:cubicBezTo>
                    <a:pt x="8274" y="8817"/>
                    <a:pt x="5265" y="4380"/>
                    <a:pt x="1587" y="489"/>
                  </a:cubicBezTo>
                  <a:cubicBezTo>
                    <a:pt x="1297" y="185"/>
                    <a:pt x="932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1818750" y="1661150"/>
              <a:ext cx="288800" cy="216575"/>
            </a:xfrm>
            <a:custGeom>
              <a:avLst/>
              <a:gdLst/>
              <a:ahLst/>
              <a:cxnLst/>
              <a:rect l="l" t="t" r="r" b="b"/>
              <a:pathLst>
                <a:path w="11552" h="8663" fill="none" extrusionOk="0">
                  <a:moveTo>
                    <a:pt x="11551" y="6079"/>
                  </a:moveTo>
                  <a:cubicBezTo>
                    <a:pt x="9910" y="3192"/>
                    <a:pt x="7022" y="1034"/>
                    <a:pt x="3800" y="304"/>
                  </a:cubicBezTo>
                  <a:cubicBezTo>
                    <a:pt x="2797" y="61"/>
                    <a:pt x="1703" y="0"/>
                    <a:pt x="913" y="608"/>
                  </a:cubicBezTo>
                  <a:cubicBezTo>
                    <a:pt x="305" y="1064"/>
                    <a:pt x="1" y="1824"/>
                    <a:pt x="1" y="2584"/>
                  </a:cubicBezTo>
                  <a:cubicBezTo>
                    <a:pt x="1" y="3344"/>
                    <a:pt x="183" y="4073"/>
                    <a:pt x="457" y="4772"/>
                  </a:cubicBezTo>
                  <a:cubicBezTo>
                    <a:pt x="822" y="5775"/>
                    <a:pt x="1369" y="6718"/>
                    <a:pt x="2159" y="7447"/>
                  </a:cubicBezTo>
                  <a:cubicBezTo>
                    <a:pt x="2919" y="8177"/>
                    <a:pt x="3952" y="8663"/>
                    <a:pt x="5016" y="8633"/>
                  </a:cubicBezTo>
                  <a:cubicBezTo>
                    <a:pt x="6080" y="8572"/>
                    <a:pt x="7144" y="7964"/>
                    <a:pt x="7539" y="7022"/>
                  </a:cubicBezTo>
                  <a:cubicBezTo>
                    <a:pt x="8086" y="5775"/>
                    <a:pt x="7478" y="4286"/>
                    <a:pt x="6566" y="3253"/>
                  </a:cubicBezTo>
                  <a:cubicBezTo>
                    <a:pt x="6019" y="2705"/>
                    <a:pt x="5320" y="2158"/>
                    <a:pt x="4560" y="2401"/>
                  </a:cubicBezTo>
                  <a:cubicBezTo>
                    <a:pt x="3983" y="2584"/>
                    <a:pt x="3588" y="3161"/>
                    <a:pt x="3527" y="3769"/>
                  </a:cubicBezTo>
                  <a:cubicBezTo>
                    <a:pt x="3466" y="4377"/>
                    <a:pt x="3588" y="4985"/>
                    <a:pt x="3740" y="5563"/>
                  </a:cubicBezTo>
                </a:path>
              </a:pathLst>
            </a:custGeom>
            <a:noFill/>
            <a:ln w="9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2071050" y="1776250"/>
              <a:ext cx="117050" cy="108725"/>
            </a:xfrm>
            <a:custGeom>
              <a:avLst/>
              <a:gdLst/>
              <a:ahLst/>
              <a:cxnLst/>
              <a:rect l="l" t="t" r="r" b="b"/>
              <a:pathLst>
                <a:path w="4682" h="4349" extrusionOk="0">
                  <a:moveTo>
                    <a:pt x="2123" y="1"/>
                  </a:moveTo>
                  <a:cubicBezTo>
                    <a:pt x="1806" y="1"/>
                    <a:pt x="1494" y="84"/>
                    <a:pt x="1216" y="260"/>
                  </a:cubicBezTo>
                  <a:cubicBezTo>
                    <a:pt x="274" y="837"/>
                    <a:pt x="0" y="2114"/>
                    <a:pt x="639" y="3177"/>
                  </a:cubicBezTo>
                  <a:cubicBezTo>
                    <a:pt x="1061" y="3917"/>
                    <a:pt x="1807" y="4348"/>
                    <a:pt x="2539" y="4348"/>
                  </a:cubicBezTo>
                  <a:cubicBezTo>
                    <a:pt x="2860" y="4348"/>
                    <a:pt x="3178" y="4265"/>
                    <a:pt x="3465" y="4089"/>
                  </a:cubicBezTo>
                  <a:cubicBezTo>
                    <a:pt x="4408" y="3542"/>
                    <a:pt x="4681" y="2235"/>
                    <a:pt x="4043" y="1171"/>
                  </a:cubicBezTo>
                  <a:cubicBezTo>
                    <a:pt x="3599" y="432"/>
                    <a:pt x="2847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42FE0E-9470-4FC2-8F15-E5E950A91A17}"/>
              </a:ext>
            </a:extLst>
          </p:cNvPr>
          <p:cNvSpPr txBox="1"/>
          <p:nvPr/>
        </p:nvSpPr>
        <p:spPr>
          <a:xfrm>
            <a:off x="3661508" y="773177"/>
            <a:ext cx="3707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3)Совместно изучить необходимые библиотеки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и приступить к работе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028992C-A8F0-486E-B5B7-C6A1A9B1A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8" t="12541" r="53023" b="69374"/>
          <a:stretch/>
        </p:blipFill>
        <p:spPr>
          <a:xfrm>
            <a:off x="6656640" y="1640989"/>
            <a:ext cx="2190307" cy="14516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356207-85EC-4677-AA24-6A7702BEE221}"/>
              </a:ext>
            </a:extLst>
          </p:cNvPr>
          <p:cNvSpPr txBox="1"/>
          <p:nvPr/>
        </p:nvSpPr>
        <p:spPr>
          <a:xfrm>
            <a:off x="91743" y="3809510"/>
            <a:ext cx="312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2)Не скопировать всеми известную игру, а создать своё по примеру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119DA26-EC9C-4015-A929-0CF89C89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5" y="1724064"/>
            <a:ext cx="1890688" cy="18906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E144B01-93B5-4367-869A-E7E8E3FFF3F9}"/>
              </a:ext>
            </a:extLst>
          </p:cNvPr>
          <p:cNvSpPr txBox="1"/>
          <p:nvPr/>
        </p:nvSpPr>
        <p:spPr>
          <a:xfrm>
            <a:off x="4305998" y="3764525"/>
            <a:ext cx="438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1)Равномерно распределить обязанности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(мы работаем в команде)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A9B9DEB-B34C-4275-ACA8-7292F02946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04734"/>
              </a:clrFrom>
              <a:clrTo>
                <a:srgbClr val="D04734">
                  <a:alpha val="0"/>
                </a:srgbClr>
              </a:clrTo>
            </a:clrChange>
          </a:blip>
          <a:srcRect l="7416" t="9371" r="4798" b="6701"/>
          <a:stretch/>
        </p:blipFill>
        <p:spPr>
          <a:xfrm>
            <a:off x="3776425" y="1776152"/>
            <a:ext cx="2069183" cy="1978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" grpId="0"/>
      <p:bldP spid="27" grpId="0"/>
      <p:bldP spid="30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6"/>
          <p:cNvSpPr txBox="1">
            <a:spLocks noGrp="1"/>
          </p:cNvSpPr>
          <p:nvPr>
            <p:ph type="title" idx="6"/>
          </p:nvPr>
        </p:nvSpPr>
        <p:spPr>
          <a:xfrm>
            <a:off x="712200" y="916594"/>
            <a:ext cx="7719600" cy="63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В чём уникальность нашей игры?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70CE4E-7A29-406D-B087-0AC4DE10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18694">
            <a:off x="6532592" y="1180622"/>
            <a:ext cx="978209" cy="9782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9E4F39C-347A-42B3-95B4-BAA89BBD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08508" y="1122171"/>
            <a:ext cx="756262" cy="7562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C65FB93-DC95-4CC8-AFE0-0B683643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45816">
            <a:off x="3041355" y="54281"/>
            <a:ext cx="538273" cy="538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EB08FAB-E9BA-4179-9FAF-8D0348B1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32" y="157054"/>
            <a:ext cx="414449" cy="4144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ED078B3-94DC-4F5F-9ECB-8032AD1B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5798">
            <a:off x="6074277" y="-16307"/>
            <a:ext cx="679449" cy="67944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3A4694D-77E6-429A-8623-8758D8D8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2633"/>
            <a:ext cx="2337391" cy="2337391"/>
          </a:xfrm>
          <a:prstGeom prst="rect">
            <a:avLst/>
          </a:prstGeom>
        </p:spPr>
      </p:pic>
      <p:sp>
        <p:nvSpPr>
          <p:cNvPr id="26" name="Пузырек для мыслей: облако 25">
            <a:extLst>
              <a:ext uri="{FF2B5EF4-FFF2-40B4-BE49-F238E27FC236}">
                <a16:creationId xmlns:a16="http://schemas.microsoft.com/office/drawing/2014/main" id="{914999D7-CA85-4A73-9E4A-167B5E0865B5}"/>
              </a:ext>
            </a:extLst>
          </p:cNvPr>
          <p:cNvSpPr/>
          <p:nvPr/>
        </p:nvSpPr>
        <p:spPr>
          <a:xfrm rot="1070099">
            <a:off x="2037211" y="2542057"/>
            <a:ext cx="5207404" cy="2310527"/>
          </a:xfrm>
          <a:prstGeom prst="cloudCallou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E883A-FEED-47C8-9052-C203839BCE7B}"/>
              </a:ext>
            </a:extLst>
          </p:cNvPr>
          <p:cNvSpPr txBox="1"/>
          <p:nvPr/>
        </p:nvSpPr>
        <p:spPr>
          <a:xfrm rot="841983">
            <a:off x="2651840" y="2725018"/>
            <a:ext cx="3898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Мы решили отказаться от готовых спрайтов и нарисовать всё самостоятельно!..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1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8"/>
          <p:cNvSpPr txBox="1">
            <a:spLocks noGrp="1"/>
          </p:cNvSpPr>
          <p:nvPr>
            <p:ph type="subTitle" idx="1"/>
          </p:nvPr>
        </p:nvSpPr>
        <p:spPr>
          <a:xfrm>
            <a:off x="3108464" y="605196"/>
            <a:ext cx="5273400" cy="124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Название нашей игры</a:t>
            </a:r>
            <a:endParaRPr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grpSp>
        <p:nvGrpSpPr>
          <p:cNvPr id="2634" name="Google Shape;2634;p38"/>
          <p:cNvGrpSpPr/>
          <p:nvPr/>
        </p:nvGrpSpPr>
        <p:grpSpPr>
          <a:xfrm>
            <a:off x="-4134997" y="7979"/>
            <a:ext cx="7421191" cy="4706033"/>
            <a:chOff x="-4134997" y="7979"/>
            <a:chExt cx="7421191" cy="4706033"/>
          </a:xfrm>
        </p:grpSpPr>
        <p:sp>
          <p:nvSpPr>
            <p:cNvPr id="2635" name="Google Shape;2635;p38"/>
            <p:cNvSpPr/>
            <p:nvPr/>
          </p:nvSpPr>
          <p:spPr>
            <a:xfrm rot="1180891">
              <a:off x="292860" y="295384"/>
              <a:ext cx="2365034" cy="4141337"/>
            </a:xfrm>
            <a:custGeom>
              <a:avLst/>
              <a:gdLst/>
              <a:ahLst/>
              <a:cxnLst/>
              <a:rect l="l" t="t" r="r" b="b"/>
              <a:pathLst>
                <a:path w="26445" h="46307" extrusionOk="0">
                  <a:moveTo>
                    <a:pt x="23982" y="1"/>
                  </a:moveTo>
                  <a:cubicBezTo>
                    <a:pt x="22827" y="1"/>
                    <a:pt x="21764" y="578"/>
                    <a:pt x="20791" y="1156"/>
                  </a:cubicBezTo>
                  <a:cubicBezTo>
                    <a:pt x="20517" y="1338"/>
                    <a:pt x="20244" y="1490"/>
                    <a:pt x="20001" y="1642"/>
                  </a:cubicBezTo>
                  <a:cubicBezTo>
                    <a:pt x="19788" y="1764"/>
                    <a:pt x="19636" y="1885"/>
                    <a:pt x="19453" y="1976"/>
                  </a:cubicBezTo>
                  <a:cubicBezTo>
                    <a:pt x="18633" y="2554"/>
                    <a:pt x="17782" y="3101"/>
                    <a:pt x="16991" y="3709"/>
                  </a:cubicBezTo>
                  <a:cubicBezTo>
                    <a:pt x="16718" y="3891"/>
                    <a:pt x="16444" y="4104"/>
                    <a:pt x="16201" y="4317"/>
                  </a:cubicBezTo>
                  <a:cubicBezTo>
                    <a:pt x="15928" y="4530"/>
                    <a:pt x="15654" y="4712"/>
                    <a:pt x="15380" y="4955"/>
                  </a:cubicBezTo>
                  <a:cubicBezTo>
                    <a:pt x="15168" y="5137"/>
                    <a:pt x="14985" y="5289"/>
                    <a:pt x="14742" y="5472"/>
                  </a:cubicBezTo>
                  <a:cubicBezTo>
                    <a:pt x="14529" y="5685"/>
                    <a:pt x="14286" y="5897"/>
                    <a:pt x="14073" y="6080"/>
                  </a:cubicBezTo>
                  <a:cubicBezTo>
                    <a:pt x="13830" y="6292"/>
                    <a:pt x="13617" y="6505"/>
                    <a:pt x="13374" y="6688"/>
                  </a:cubicBezTo>
                  <a:cubicBezTo>
                    <a:pt x="12858" y="7204"/>
                    <a:pt x="12310" y="7691"/>
                    <a:pt x="11824" y="8177"/>
                  </a:cubicBezTo>
                  <a:cubicBezTo>
                    <a:pt x="11703" y="8329"/>
                    <a:pt x="11581" y="8451"/>
                    <a:pt x="11490" y="8572"/>
                  </a:cubicBezTo>
                  <a:cubicBezTo>
                    <a:pt x="11399" y="8633"/>
                    <a:pt x="11338" y="8755"/>
                    <a:pt x="11247" y="8815"/>
                  </a:cubicBezTo>
                  <a:cubicBezTo>
                    <a:pt x="11034" y="9058"/>
                    <a:pt x="10821" y="9271"/>
                    <a:pt x="10608" y="9514"/>
                  </a:cubicBezTo>
                  <a:lnTo>
                    <a:pt x="10487" y="9636"/>
                  </a:lnTo>
                  <a:cubicBezTo>
                    <a:pt x="10152" y="10001"/>
                    <a:pt x="9818" y="10335"/>
                    <a:pt x="9514" y="10730"/>
                  </a:cubicBezTo>
                  <a:cubicBezTo>
                    <a:pt x="9453" y="10730"/>
                    <a:pt x="9453" y="10761"/>
                    <a:pt x="9453" y="10761"/>
                  </a:cubicBezTo>
                  <a:cubicBezTo>
                    <a:pt x="9301" y="10913"/>
                    <a:pt x="9149" y="11095"/>
                    <a:pt x="9058" y="11247"/>
                  </a:cubicBezTo>
                  <a:cubicBezTo>
                    <a:pt x="5715" y="15259"/>
                    <a:pt x="3040" y="19819"/>
                    <a:pt x="1064" y="24682"/>
                  </a:cubicBezTo>
                  <a:cubicBezTo>
                    <a:pt x="638" y="25654"/>
                    <a:pt x="274" y="26718"/>
                    <a:pt x="91" y="27782"/>
                  </a:cubicBezTo>
                  <a:lnTo>
                    <a:pt x="91" y="27904"/>
                  </a:lnTo>
                  <a:cubicBezTo>
                    <a:pt x="31" y="28329"/>
                    <a:pt x="0" y="28724"/>
                    <a:pt x="31" y="29150"/>
                  </a:cubicBezTo>
                  <a:cubicBezTo>
                    <a:pt x="31" y="29272"/>
                    <a:pt x="91" y="29424"/>
                    <a:pt x="91" y="29545"/>
                  </a:cubicBezTo>
                  <a:cubicBezTo>
                    <a:pt x="122" y="30183"/>
                    <a:pt x="274" y="30791"/>
                    <a:pt x="456" y="31430"/>
                  </a:cubicBezTo>
                  <a:cubicBezTo>
                    <a:pt x="578" y="31825"/>
                    <a:pt x="730" y="32190"/>
                    <a:pt x="882" y="32524"/>
                  </a:cubicBezTo>
                  <a:cubicBezTo>
                    <a:pt x="942" y="32645"/>
                    <a:pt x="1003" y="32797"/>
                    <a:pt x="1064" y="32919"/>
                  </a:cubicBezTo>
                  <a:cubicBezTo>
                    <a:pt x="1155" y="33041"/>
                    <a:pt x="1216" y="33193"/>
                    <a:pt x="1307" y="33284"/>
                  </a:cubicBezTo>
                  <a:lnTo>
                    <a:pt x="1307" y="33345"/>
                  </a:lnTo>
                  <a:cubicBezTo>
                    <a:pt x="1854" y="34408"/>
                    <a:pt x="2614" y="35320"/>
                    <a:pt x="3526" y="35959"/>
                  </a:cubicBezTo>
                  <a:cubicBezTo>
                    <a:pt x="5015" y="37053"/>
                    <a:pt x="6535" y="37965"/>
                    <a:pt x="7873" y="39150"/>
                  </a:cubicBezTo>
                  <a:cubicBezTo>
                    <a:pt x="8085" y="39332"/>
                    <a:pt x="8298" y="39515"/>
                    <a:pt x="8511" y="39758"/>
                  </a:cubicBezTo>
                  <a:cubicBezTo>
                    <a:pt x="9058" y="40336"/>
                    <a:pt x="9544" y="40943"/>
                    <a:pt x="10000" y="41612"/>
                  </a:cubicBezTo>
                  <a:cubicBezTo>
                    <a:pt x="10335" y="42098"/>
                    <a:pt x="10639" y="42676"/>
                    <a:pt x="10943" y="43162"/>
                  </a:cubicBezTo>
                  <a:cubicBezTo>
                    <a:pt x="10943" y="43223"/>
                    <a:pt x="11003" y="43253"/>
                    <a:pt x="11034" y="43284"/>
                  </a:cubicBezTo>
                  <a:cubicBezTo>
                    <a:pt x="11368" y="43801"/>
                    <a:pt x="11703" y="44317"/>
                    <a:pt x="12158" y="44743"/>
                  </a:cubicBezTo>
                  <a:cubicBezTo>
                    <a:pt x="12250" y="44804"/>
                    <a:pt x="12341" y="44864"/>
                    <a:pt x="12432" y="44956"/>
                  </a:cubicBezTo>
                  <a:cubicBezTo>
                    <a:pt x="12523" y="45016"/>
                    <a:pt x="12614" y="45108"/>
                    <a:pt x="12706" y="45168"/>
                  </a:cubicBezTo>
                  <a:cubicBezTo>
                    <a:pt x="13689" y="45918"/>
                    <a:pt x="14871" y="46306"/>
                    <a:pt x="16070" y="46306"/>
                  </a:cubicBezTo>
                  <a:cubicBezTo>
                    <a:pt x="16428" y="46306"/>
                    <a:pt x="16787" y="46272"/>
                    <a:pt x="17143" y="46202"/>
                  </a:cubicBezTo>
                  <a:cubicBezTo>
                    <a:pt x="17751" y="46080"/>
                    <a:pt x="18329" y="45868"/>
                    <a:pt x="18906" y="45564"/>
                  </a:cubicBezTo>
                  <a:cubicBezTo>
                    <a:pt x="19180" y="45381"/>
                    <a:pt x="19545" y="45168"/>
                    <a:pt x="19849" y="44956"/>
                  </a:cubicBezTo>
                  <a:cubicBezTo>
                    <a:pt x="20882" y="44287"/>
                    <a:pt x="21764" y="43405"/>
                    <a:pt x="22615" y="42646"/>
                  </a:cubicBezTo>
                  <a:cubicBezTo>
                    <a:pt x="23344" y="41946"/>
                    <a:pt x="24074" y="41278"/>
                    <a:pt x="24681" y="40487"/>
                  </a:cubicBezTo>
                  <a:cubicBezTo>
                    <a:pt x="24985" y="40062"/>
                    <a:pt x="25259" y="39545"/>
                    <a:pt x="25472" y="39059"/>
                  </a:cubicBezTo>
                  <a:cubicBezTo>
                    <a:pt x="25472" y="39029"/>
                    <a:pt x="25502" y="38998"/>
                    <a:pt x="25502" y="38968"/>
                  </a:cubicBezTo>
                  <a:cubicBezTo>
                    <a:pt x="25624" y="38603"/>
                    <a:pt x="25745" y="38269"/>
                    <a:pt x="25776" y="37934"/>
                  </a:cubicBezTo>
                  <a:cubicBezTo>
                    <a:pt x="25837" y="37509"/>
                    <a:pt x="25867" y="37053"/>
                    <a:pt x="25837" y="36627"/>
                  </a:cubicBezTo>
                  <a:cubicBezTo>
                    <a:pt x="25776" y="35229"/>
                    <a:pt x="25168" y="33861"/>
                    <a:pt x="24438" y="32615"/>
                  </a:cubicBezTo>
                  <a:cubicBezTo>
                    <a:pt x="24165" y="32159"/>
                    <a:pt x="23891" y="31612"/>
                    <a:pt x="23587" y="31156"/>
                  </a:cubicBezTo>
                  <a:cubicBezTo>
                    <a:pt x="23374" y="30822"/>
                    <a:pt x="23131" y="30518"/>
                    <a:pt x="22919" y="30214"/>
                  </a:cubicBezTo>
                  <a:cubicBezTo>
                    <a:pt x="22645" y="29849"/>
                    <a:pt x="22311" y="29545"/>
                    <a:pt x="21946" y="29272"/>
                  </a:cubicBezTo>
                  <a:cubicBezTo>
                    <a:pt x="21764" y="29150"/>
                    <a:pt x="21551" y="29028"/>
                    <a:pt x="21368" y="28907"/>
                  </a:cubicBezTo>
                  <a:cubicBezTo>
                    <a:pt x="21247" y="28846"/>
                    <a:pt x="21125" y="28755"/>
                    <a:pt x="21004" y="28724"/>
                  </a:cubicBezTo>
                  <a:cubicBezTo>
                    <a:pt x="20882" y="28664"/>
                    <a:pt x="20760" y="28572"/>
                    <a:pt x="20608" y="28542"/>
                  </a:cubicBezTo>
                  <a:cubicBezTo>
                    <a:pt x="20426" y="28451"/>
                    <a:pt x="20274" y="28390"/>
                    <a:pt x="20122" y="28360"/>
                  </a:cubicBezTo>
                  <a:cubicBezTo>
                    <a:pt x="20031" y="28299"/>
                    <a:pt x="19909" y="28299"/>
                    <a:pt x="19849" y="28268"/>
                  </a:cubicBezTo>
                  <a:cubicBezTo>
                    <a:pt x="19727" y="28238"/>
                    <a:pt x="19575" y="28208"/>
                    <a:pt x="19453" y="28147"/>
                  </a:cubicBezTo>
                  <a:cubicBezTo>
                    <a:pt x="18997" y="27995"/>
                    <a:pt x="18602" y="27934"/>
                    <a:pt x="18146" y="27813"/>
                  </a:cubicBezTo>
                  <a:cubicBezTo>
                    <a:pt x="18055" y="27813"/>
                    <a:pt x="17994" y="27813"/>
                    <a:pt x="17903" y="27782"/>
                  </a:cubicBezTo>
                  <a:cubicBezTo>
                    <a:pt x="18663" y="27600"/>
                    <a:pt x="19362" y="27265"/>
                    <a:pt x="19970" y="26809"/>
                  </a:cubicBezTo>
                  <a:cubicBezTo>
                    <a:pt x="20213" y="26597"/>
                    <a:pt x="20456" y="26414"/>
                    <a:pt x="20669" y="26202"/>
                  </a:cubicBezTo>
                  <a:lnTo>
                    <a:pt x="20882" y="25989"/>
                  </a:lnTo>
                  <a:cubicBezTo>
                    <a:pt x="20973" y="25867"/>
                    <a:pt x="21095" y="25776"/>
                    <a:pt x="21186" y="25654"/>
                  </a:cubicBezTo>
                  <a:cubicBezTo>
                    <a:pt x="21338" y="25502"/>
                    <a:pt x="21490" y="25320"/>
                    <a:pt x="21581" y="25107"/>
                  </a:cubicBezTo>
                  <a:cubicBezTo>
                    <a:pt x="22037" y="24469"/>
                    <a:pt x="22341" y="23800"/>
                    <a:pt x="22584" y="23040"/>
                  </a:cubicBezTo>
                  <a:cubicBezTo>
                    <a:pt x="22767" y="22281"/>
                    <a:pt x="22645" y="21551"/>
                    <a:pt x="22615" y="20761"/>
                  </a:cubicBezTo>
                  <a:lnTo>
                    <a:pt x="22615" y="19788"/>
                  </a:lnTo>
                  <a:lnTo>
                    <a:pt x="22615" y="19332"/>
                  </a:lnTo>
                  <a:cubicBezTo>
                    <a:pt x="22615" y="18420"/>
                    <a:pt x="22645" y="17508"/>
                    <a:pt x="22736" y="16597"/>
                  </a:cubicBezTo>
                  <a:lnTo>
                    <a:pt x="22827" y="15594"/>
                  </a:lnTo>
                  <a:cubicBezTo>
                    <a:pt x="22888" y="15381"/>
                    <a:pt x="22888" y="15198"/>
                    <a:pt x="22919" y="15016"/>
                  </a:cubicBezTo>
                  <a:cubicBezTo>
                    <a:pt x="22949" y="14742"/>
                    <a:pt x="22979" y="14530"/>
                    <a:pt x="23040" y="14256"/>
                  </a:cubicBezTo>
                  <a:cubicBezTo>
                    <a:pt x="23071" y="14013"/>
                    <a:pt x="23101" y="13770"/>
                    <a:pt x="23131" y="13527"/>
                  </a:cubicBezTo>
                  <a:cubicBezTo>
                    <a:pt x="23192" y="13253"/>
                    <a:pt x="23253" y="12949"/>
                    <a:pt x="23283" y="12706"/>
                  </a:cubicBezTo>
                  <a:cubicBezTo>
                    <a:pt x="23344" y="12463"/>
                    <a:pt x="23405" y="12250"/>
                    <a:pt x="23466" y="12007"/>
                  </a:cubicBezTo>
                  <a:lnTo>
                    <a:pt x="23466" y="11976"/>
                  </a:lnTo>
                  <a:lnTo>
                    <a:pt x="23557" y="11399"/>
                  </a:lnTo>
                  <a:cubicBezTo>
                    <a:pt x="23618" y="11338"/>
                    <a:pt x="23618" y="11217"/>
                    <a:pt x="23648" y="11125"/>
                  </a:cubicBezTo>
                  <a:cubicBezTo>
                    <a:pt x="23648" y="11065"/>
                    <a:pt x="23648" y="11034"/>
                    <a:pt x="23678" y="10943"/>
                  </a:cubicBezTo>
                  <a:cubicBezTo>
                    <a:pt x="23800" y="10487"/>
                    <a:pt x="23891" y="10001"/>
                    <a:pt x="24043" y="9514"/>
                  </a:cubicBezTo>
                  <a:cubicBezTo>
                    <a:pt x="24104" y="9302"/>
                    <a:pt x="24165" y="9089"/>
                    <a:pt x="24256" y="8906"/>
                  </a:cubicBezTo>
                  <a:cubicBezTo>
                    <a:pt x="24347" y="8481"/>
                    <a:pt x="24499" y="8055"/>
                    <a:pt x="24651" y="7630"/>
                  </a:cubicBezTo>
                  <a:cubicBezTo>
                    <a:pt x="24742" y="7448"/>
                    <a:pt x="24803" y="7235"/>
                    <a:pt x="24894" y="7052"/>
                  </a:cubicBezTo>
                  <a:cubicBezTo>
                    <a:pt x="25168" y="6323"/>
                    <a:pt x="25472" y="5593"/>
                    <a:pt x="25806" y="4864"/>
                  </a:cubicBezTo>
                  <a:cubicBezTo>
                    <a:pt x="25806" y="4833"/>
                    <a:pt x="25837" y="4833"/>
                    <a:pt x="25837" y="4803"/>
                  </a:cubicBezTo>
                  <a:lnTo>
                    <a:pt x="25837" y="4773"/>
                  </a:lnTo>
                  <a:cubicBezTo>
                    <a:pt x="25928" y="4530"/>
                    <a:pt x="25989" y="4256"/>
                    <a:pt x="26080" y="4043"/>
                  </a:cubicBezTo>
                  <a:cubicBezTo>
                    <a:pt x="26080" y="3982"/>
                    <a:pt x="26019" y="3982"/>
                    <a:pt x="26019" y="3952"/>
                  </a:cubicBezTo>
                  <a:cubicBezTo>
                    <a:pt x="26080" y="3800"/>
                    <a:pt x="26140" y="3618"/>
                    <a:pt x="26171" y="3466"/>
                  </a:cubicBezTo>
                  <a:cubicBezTo>
                    <a:pt x="26292" y="2979"/>
                    <a:pt x="26323" y="2432"/>
                    <a:pt x="26323" y="1916"/>
                  </a:cubicBezTo>
                  <a:lnTo>
                    <a:pt x="26323" y="1885"/>
                  </a:lnTo>
                  <a:cubicBezTo>
                    <a:pt x="26323" y="1824"/>
                    <a:pt x="26292" y="1794"/>
                    <a:pt x="26292" y="1764"/>
                  </a:cubicBezTo>
                  <a:cubicBezTo>
                    <a:pt x="26262" y="1672"/>
                    <a:pt x="26262" y="1642"/>
                    <a:pt x="26444" y="1460"/>
                  </a:cubicBezTo>
                  <a:cubicBezTo>
                    <a:pt x="26262" y="1034"/>
                    <a:pt x="25928" y="730"/>
                    <a:pt x="25533" y="457"/>
                  </a:cubicBezTo>
                  <a:cubicBezTo>
                    <a:pt x="25502" y="426"/>
                    <a:pt x="25411" y="396"/>
                    <a:pt x="25350" y="365"/>
                  </a:cubicBezTo>
                  <a:lnTo>
                    <a:pt x="25107" y="244"/>
                  </a:lnTo>
                  <a:cubicBezTo>
                    <a:pt x="25046" y="213"/>
                    <a:pt x="25016" y="153"/>
                    <a:pt x="24925" y="153"/>
                  </a:cubicBezTo>
                  <a:cubicBezTo>
                    <a:pt x="24621" y="61"/>
                    <a:pt x="24286" y="1"/>
                    <a:pt x="23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150775" y="1953825"/>
              <a:ext cx="1044350" cy="753450"/>
            </a:xfrm>
            <a:custGeom>
              <a:avLst/>
              <a:gdLst/>
              <a:ahLst/>
              <a:cxnLst/>
              <a:rect l="l" t="t" r="r" b="b"/>
              <a:pathLst>
                <a:path w="41774" h="30138" extrusionOk="0">
                  <a:moveTo>
                    <a:pt x="0" y="7609"/>
                  </a:moveTo>
                  <a:lnTo>
                    <a:pt x="7907" y="0"/>
                  </a:lnTo>
                  <a:lnTo>
                    <a:pt x="34315" y="7758"/>
                  </a:lnTo>
                  <a:lnTo>
                    <a:pt x="41774" y="20738"/>
                  </a:lnTo>
                  <a:lnTo>
                    <a:pt x="28944" y="301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37" name="Google Shape;2637;p38"/>
            <p:cNvSpPr/>
            <p:nvPr/>
          </p:nvSpPr>
          <p:spPr>
            <a:xfrm>
              <a:off x="106400" y="2125400"/>
              <a:ext cx="1637425" cy="943650"/>
            </a:xfrm>
            <a:custGeom>
              <a:avLst/>
              <a:gdLst/>
              <a:ahLst/>
              <a:cxnLst/>
              <a:rect l="l" t="t" r="r" b="b"/>
              <a:pathLst>
                <a:path w="65497" h="37746" extrusionOk="0">
                  <a:moveTo>
                    <a:pt x="0" y="16412"/>
                  </a:moveTo>
                  <a:lnTo>
                    <a:pt x="6714" y="11637"/>
                  </a:lnTo>
                  <a:lnTo>
                    <a:pt x="38492" y="2387"/>
                  </a:lnTo>
                  <a:lnTo>
                    <a:pt x="41476" y="0"/>
                  </a:lnTo>
                  <a:lnTo>
                    <a:pt x="65497" y="20887"/>
                  </a:lnTo>
                  <a:lnTo>
                    <a:pt x="58783" y="23722"/>
                  </a:lnTo>
                  <a:lnTo>
                    <a:pt x="49235" y="24021"/>
                  </a:lnTo>
                  <a:lnTo>
                    <a:pt x="61021" y="31480"/>
                  </a:lnTo>
                  <a:lnTo>
                    <a:pt x="61916" y="37746"/>
                  </a:lnTo>
                  <a:lnTo>
                    <a:pt x="48787" y="36702"/>
                  </a:lnTo>
                  <a:lnTo>
                    <a:pt x="26706" y="30734"/>
                  </a:lnTo>
                  <a:lnTo>
                    <a:pt x="16412" y="31779"/>
                  </a:lnTo>
                  <a:lnTo>
                    <a:pt x="2536" y="24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636050" y="2882575"/>
              <a:ext cx="1204750" cy="745975"/>
            </a:xfrm>
            <a:custGeom>
              <a:avLst/>
              <a:gdLst/>
              <a:ahLst/>
              <a:cxnLst/>
              <a:rect l="l" t="t" r="r" b="b"/>
              <a:pathLst>
                <a:path w="48190" h="29839" extrusionOk="0">
                  <a:moveTo>
                    <a:pt x="0" y="2984"/>
                  </a:moveTo>
                  <a:lnTo>
                    <a:pt x="2984" y="0"/>
                  </a:lnTo>
                  <a:lnTo>
                    <a:pt x="43416" y="8653"/>
                  </a:lnTo>
                  <a:lnTo>
                    <a:pt x="48190" y="18649"/>
                  </a:lnTo>
                  <a:lnTo>
                    <a:pt x="47891" y="29839"/>
                  </a:lnTo>
                  <a:lnTo>
                    <a:pt x="28049" y="20290"/>
                  </a:lnTo>
                  <a:lnTo>
                    <a:pt x="8653" y="113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39" name="Google Shape;2639;p38"/>
            <p:cNvSpPr/>
            <p:nvPr/>
          </p:nvSpPr>
          <p:spPr>
            <a:xfrm>
              <a:off x="1829600" y="972875"/>
              <a:ext cx="1018275" cy="626625"/>
            </a:xfrm>
            <a:custGeom>
              <a:avLst/>
              <a:gdLst/>
              <a:ahLst/>
              <a:cxnLst/>
              <a:rect l="l" t="t" r="r" b="b"/>
              <a:pathLst>
                <a:path w="40731" h="25065" extrusionOk="0">
                  <a:moveTo>
                    <a:pt x="0" y="21633"/>
                  </a:moveTo>
                  <a:lnTo>
                    <a:pt x="5670" y="13726"/>
                  </a:lnTo>
                  <a:lnTo>
                    <a:pt x="27751" y="597"/>
                  </a:lnTo>
                  <a:lnTo>
                    <a:pt x="34315" y="0"/>
                  </a:lnTo>
                  <a:lnTo>
                    <a:pt x="40731" y="5520"/>
                  </a:lnTo>
                  <a:lnTo>
                    <a:pt x="33718" y="17903"/>
                  </a:lnTo>
                  <a:lnTo>
                    <a:pt x="27154" y="22976"/>
                  </a:lnTo>
                  <a:lnTo>
                    <a:pt x="16412" y="25065"/>
                  </a:lnTo>
                  <a:lnTo>
                    <a:pt x="149" y="24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40" name="Google Shape;2640;p38"/>
            <p:cNvSpPr/>
            <p:nvPr/>
          </p:nvSpPr>
          <p:spPr>
            <a:xfrm>
              <a:off x="1109750" y="3725525"/>
              <a:ext cx="477425" cy="350600"/>
            </a:xfrm>
            <a:custGeom>
              <a:avLst/>
              <a:gdLst/>
              <a:ahLst/>
              <a:cxnLst/>
              <a:rect l="l" t="t" r="r" b="b"/>
              <a:pathLst>
                <a:path w="19097" h="14024" extrusionOk="0">
                  <a:moveTo>
                    <a:pt x="0" y="0"/>
                  </a:moveTo>
                  <a:lnTo>
                    <a:pt x="18500" y="5222"/>
                  </a:lnTo>
                  <a:lnTo>
                    <a:pt x="19097" y="12532"/>
                  </a:lnTo>
                  <a:lnTo>
                    <a:pt x="9101" y="14024"/>
                  </a:lnTo>
                  <a:lnTo>
                    <a:pt x="2238" y="76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641" name="Google Shape;2641;p38"/>
            <p:cNvSpPr/>
            <p:nvPr/>
          </p:nvSpPr>
          <p:spPr>
            <a:xfrm rot="1180891">
              <a:off x="285040" y="286033"/>
              <a:ext cx="2370490" cy="4146703"/>
            </a:xfrm>
            <a:custGeom>
              <a:avLst/>
              <a:gdLst/>
              <a:ahLst/>
              <a:cxnLst/>
              <a:rect l="l" t="t" r="r" b="b"/>
              <a:pathLst>
                <a:path w="26506" h="46367" extrusionOk="0">
                  <a:moveTo>
                    <a:pt x="21185" y="4433"/>
                  </a:moveTo>
                  <a:cubicBezTo>
                    <a:pt x="22243" y="4433"/>
                    <a:pt x="22549" y="5593"/>
                    <a:pt x="22432" y="6414"/>
                  </a:cubicBezTo>
                  <a:cubicBezTo>
                    <a:pt x="22280" y="7447"/>
                    <a:pt x="21885" y="8450"/>
                    <a:pt x="21429" y="9392"/>
                  </a:cubicBezTo>
                  <a:cubicBezTo>
                    <a:pt x="20912" y="10335"/>
                    <a:pt x="20183" y="10912"/>
                    <a:pt x="19301" y="11399"/>
                  </a:cubicBezTo>
                  <a:cubicBezTo>
                    <a:pt x="18146" y="12006"/>
                    <a:pt x="16809" y="12523"/>
                    <a:pt x="15532" y="12766"/>
                  </a:cubicBezTo>
                  <a:cubicBezTo>
                    <a:pt x="15476" y="12780"/>
                    <a:pt x="15419" y="12787"/>
                    <a:pt x="15362" y="12787"/>
                  </a:cubicBezTo>
                  <a:cubicBezTo>
                    <a:pt x="14934" y="12787"/>
                    <a:pt x="14543" y="12399"/>
                    <a:pt x="14651" y="11915"/>
                  </a:cubicBezTo>
                  <a:cubicBezTo>
                    <a:pt x="14742" y="11520"/>
                    <a:pt x="15046" y="11125"/>
                    <a:pt x="15259" y="10791"/>
                  </a:cubicBezTo>
                  <a:cubicBezTo>
                    <a:pt x="15563" y="10335"/>
                    <a:pt x="15867" y="9909"/>
                    <a:pt x="16171" y="9453"/>
                  </a:cubicBezTo>
                  <a:cubicBezTo>
                    <a:pt x="16870" y="8481"/>
                    <a:pt x="17569" y="7477"/>
                    <a:pt x="18329" y="6566"/>
                  </a:cubicBezTo>
                  <a:cubicBezTo>
                    <a:pt x="19028" y="5775"/>
                    <a:pt x="19970" y="4560"/>
                    <a:pt x="21064" y="4438"/>
                  </a:cubicBezTo>
                  <a:cubicBezTo>
                    <a:pt x="21105" y="4435"/>
                    <a:pt x="21146" y="4433"/>
                    <a:pt x="21185" y="4433"/>
                  </a:cubicBezTo>
                  <a:close/>
                  <a:moveTo>
                    <a:pt x="17647" y="4832"/>
                  </a:moveTo>
                  <a:cubicBezTo>
                    <a:pt x="17915" y="4832"/>
                    <a:pt x="18168" y="4986"/>
                    <a:pt x="18146" y="5319"/>
                  </a:cubicBezTo>
                  <a:cubicBezTo>
                    <a:pt x="18055" y="5745"/>
                    <a:pt x="17751" y="6049"/>
                    <a:pt x="17508" y="6353"/>
                  </a:cubicBezTo>
                  <a:lnTo>
                    <a:pt x="16596" y="7386"/>
                  </a:lnTo>
                  <a:cubicBezTo>
                    <a:pt x="15593" y="8511"/>
                    <a:pt x="14499" y="9696"/>
                    <a:pt x="13769" y="11034"/>
                  </a:cubicBezTo>
                  <a:cubicBezTo>
                    <a:pt x="13344" y="11702"/>
                    <a:pt x="13131" y="12432"/>
                    <a:pt x="12827" y="13101"/>
                  </a:cubicBezTo>
                  <a:cubicBezTo>
                    <a:pt x="12705" y="13405"/>
                    <a:pt x="12493" y="13678"/>
                    <a:pt x="12189" y="13800"/>
                  </a:cubicBezTo>
                  <a:cubicBezTo>
                    <a:pt x="12106" y="13823"/>
                    <a:pt x="12028" y="13838"/>
                    <a:pt x="11955" y="13838"/>
                  </a:cubicBezTo>
                  <a:cubicBezTo>
                    <a:pt x="11839" y="13838"/>
                    <a:pt x="11735" y="13802"/>
                    <a:pt x="11642" y="13709"/>
                  </a:cubicBezTo>
                  <a:cubicBezTo>
                    <a:pt x="11581" y="13648"/>
                    <a:pt x="11520" y="13496"/>
                    <a:pt x="11520" y="13374"/>
                  </a:cubicBezTo>
                  <a:cubicBezTo>
                    <a:pt x="11490" y="13222"/>
                    <a:pt x="11490" y="13070"/>
                    <a:pt x="11459" y="12918"/>
                  </a:cubicBezTo>
                  <a:cubicBezTo>
                    <a:pt x="11429" y="12341"/>
                    <a:pt x="11429" y="11702"/>
                    <a:pt x="11490" y="11125"/>
                  </a:cubicBezTo>
                  <a:cubicBezTo>
                    <a:pt x="11611" y="10000"/>
                    <a:pt x="12189" y="9119"/>
                    <a:pt x="13009" y="8359"/>
                  </a:cubicBezTo>
                  <a:cubicBezTo>
                    <a:pt x="13952" y="7477"/>
                    <a:pt x="14924" y="6626"/>
                    <a:pt x="15927" y="5867"/>
                  </a:cubicBezTo>
                  <a:cubicBezTo>
                    <a:pt x="16353" y="5563"/>
                    <a:pt x="16870" y="5137"/>
                    <a:pt x="17356" y="4894"/>
                  </a:cubicBezTo>
                  <a:cubicBezTo>
                    <a:pt x="17446" y="4853"/>
                    <a:pt x="17547" y="4832"/>
                    <a:pt x="17647" y="4832"/>
                  </a:cubicBezTo>
                  <a:close/>
                  <a:moveTo>
                    <a:pt x="18472" y="12787"/>
                  </a:moveTo>
                  <a:cubicBezTo>
                    <a:pt x="18527" y="12787"/>
                    <a:pt x="18580" y="12790"/>
                    <a:pt x="18633" y="12797"/>
                  </a:cubicBezTo>
                  <a:cubicBezTo>
                    <a:pt x="18906" y="12827"/>
                    <a:pt x="19210" y="13040"/>
                    <a:pt x="19271" y="13283"/>
                  </a:cubicBezTo>
                  <a:cubicBezTo>
                    <a:pt x="19392" y="13678"/>
                    <a:pt x="19180" y="13769"/>
                    <a:pt x="19028" y="13982"/>
                  </a:cubicBezTo>
                  <a:cubicBezTo>
                    <a:pt x="18663" y="14529"/>
                    <a:pt x="18633" y="15380"/>
                    <a:pt x="18663" y="15988"/>
                  </a:cubicBezTo>
                  <a:cubicBezTo>
                    <a:pt x="18724" y="16566"/>
                    <a:pt x="18937" y="17052"/>
                    <a:pt x="18602" y="17599"/>
                  </a:cubicBezTo>
                  <a:cubicBezTo>
                    <a:pt x="18420" y="17873"/>
                    <a:pt x="18116" y="18086"/>
                    <a:pt x="17812" y="18207"/>
                  </a:cubicBezTo>
                  <a:lnTo>
                    <a:pt x="17782" y="18207"/>
                  </a:lnTo>
                  <a:cubicBezTo>
                    <a:pt x="17326" y="18397"/>
                    <a:pt x="16905" y="18433"/>
                    <a:pt x="16476" y="18433"/>
                  </a:cubicBezTo>
                  <a:cubicBezTo>
                    <a:pt x="16218" y="18433"/>
                    <a:pt x="15958" y="18420"/>
                    <a:pt x="15684" y="18420"/>
                  </a:cubicBezTo>
                  <a:cubicBezTo>
                    <a:pt x="14955" y="18420"/>
                    <a:pt x="14225" y="18450"/>
                    <a:pt x="13526" y="18541"/>
                  </a:cubicBezTo>
                  <a:cubicBezTo>
                    <a:pt x="13192" y="18577"/>
                    <a:pt x="12746" y="18724"/>
                    <a:pt x="12347" y="18724"/>
                  </a:cubicBezTo>
                  <a:cubicBezTo>
                    <a:pt x="12056" y="18724"/>
                    <a:pt x="11791" y="18646"/>
                    <a:pt x="11611" y="18389"/>
                  </a:cubicBezTo>
                  <a:cubicBezTo>
                    <a:pt x="11429" y="18116"/>
                    <a:pt x="11459" y="17782"/>
                    <a:pt x="11550" y="17478"/>
                  </a:cubicBezTo>
                  <a:cubicBezTo>
                    <a:pt x="11733" y="16839"/>
                    <a:pt x="12128" y="16262"/>
                    <a:pt x="12584" y="15775"/>
                  </a:cubicBezTo>
                  <a:cubicBezTo>
                    <a:pt x="13405" y="14924"/>
                    <a:pt x="14377" y="14286"/>
                    <a:pt x="15441" y="13800"/>
                  </a:cubicBezTo>
                  <a:cubicBezTo>
                    <a:pt x="15988" y="13526"/>
                    <a:pt x="16566" y="13344"/>
                    <a:pt x="17082" y="13131"/>
                  </a:cubicBezTo>
                  <a:cubicBezTo>
                    <a:pt x="17489" y="12995"/>
                    <a:pt x="18017" y="12787"/>
                    <a:pt x="18472" y="12787"/>
                  </a:cubicBezTo>
                  <a:close/>
                  <a:moveTo>
                    <a:pt x="15288" y="19518"/>
                  </a:moveTo>
                  <a:cubicBezTo>
                    <a:pt x="16355" y="19518"/>
                    <a:pt x="17414" y="19630"/>
                    <a:pt x="18450" y="19970"/>
                  </a:cubicBezTo>
                  <a:cubicBezTo>
                    <a:pt x="19301" y="20244"/>
                    <a:pt x="19788" y="20760"/>
                    <a:pt x="19696" y="21703"/>
                  </a:cubicBezTo>
                  <a:lnTo>
                    <a:pt x="19696" y="21733"/>
                  </a:lnTo>
                  <a:cubicBezTo>
                    <a:pt x="19636" y="22311"/>
                    <a:pt x="19392" y="23070"/>
                    <a:pt x="18967" y="23435"/>
                  </a:cubicBezTo>
                  <a:cubicBezTo>
                    <a:pt x="18815" y="23587"/>
                    <a:pt x="18663" y="23678"/>
                    <a:pt x="18481" y="23739"/>
                  </a:cubicBezTo>
                  <a:cubicBezTo>
                    <a:pt x="18268" y="23830"/>
                    <a:pt x="18025" y="23891"/>
                    <a:pt x="17812" y="23921"/>
                  </a:cubicBezTo>
                  <a:cubicBezTo>
                    <a:pt x="17571" y="23966"/>
                    <a:pt x="17331" y="23986"/>
                    <a:pt x="17092" y="23986"/>
                  </a:cubicBezTo>
                  <a:cubicBezTo>
                    <a:pt x="16035" y="23986"/>
                    <a:pt x="14998" y="23594"/>
                    <a:pt x="13982" y="23222"/>
                  </a:cubicBezTo>
                  <a:cubicBezTo>
                    <a:pt x="13131" y="22918"/>
                    <a:pt x="12310" y="22645"/>
                    <a:pt x="11459" y="22402"/>
                  </a:cubicBezTo>
                  <a:cubicBezTo>
                    <a:pt x="10851" y="22219"/>
                    <a:pt x="10061" y="22128"/>
                    <a:pt x="10031" y="21307"/>
                  </a:cubicBezTo>
                  <a:cubicBezTo>
                    <a:pt x="9970" y="20396"/>
                    <a:pt x="11429" y="19788"/>
                    <a:pt x="12189" y="19727"/>
                  </a:cubicBezTo>
                  <a:cubicBezTo>
                    <a:pt x="13219" y="19622"/>
                    <a:pt x="14257" y="19518"/>
                    <a:pt x="15288" y="19518"/>
                  </a:cubicBezTo>
                  <a:close/>
                  <a:moveTo>
                    <a:pt x="17696" y="30994"/>
                  </a:moveTo>
                  <a:cubicBezTo>
                    <a:pt x="18657" y="30994"/>
                    <a:pt x="19586" y="31209"/>
                    <a:pt x="20152" y="32159"/>
                  </a:cubicBezTo>
                  <a:cubicBezTo>
                    <a:pt x="20244" y="32250"/>
                    <a:pt x="20304" y="32402"/>
                    <a:pt x="20396" y="32523"/>
                  </a:cubicBezTo>
                  <a:cubicBezTo>
                    <a:pt x="20578" y="32919"/>
                    <a:pt x="20760" y="33314"/>
                    <a:pt x="20730" y="33709"/>
                  </a:cubicBezTo>
                  <a:cubicBezTo>
                    <a:pt x="20699" y="34074"/>
                    <a:pt x="20426" y="34438"/>
                    <a:pt x="20061" y="34530"/>
                  </a:cubicBezTo>
                  <a:cubicBezTo>
                    <a:pt x="19968" y="34558"/>
                    <a:pt x="19868" y="34570"/>
                    <a:pt x="19764" y="34570"/>
                  </a:cubicBezTo>
                  <a:cubicBezTo>
                    <a:pt x="19429" y="34570"/>
                    <a:pt x="19056" y="34447"/>
                    <a:pt x="18754" y="34378"/>
                  </a:cubicBezTo>
                  <a:cubicBezTo>
                    <a:pt x="17082" y="34013"/>
                    <a:pt x="15411" y="33770"/>
                    <a:pt x="13739" y="33618"/>
                  </a:cubicBezTo>
                  <a:cubicBezTo>
                    <a:pt x="12857" y="33557"/>
                    <a:pt x="12006" y="33526"/>
                    <a:pt x="11125" y="33466"/>
                  </a:cubicBezTo>
                  <a:cubicBezTo>
                    <a:pt x="10304" y="33435"/>
                    <a:pt x="9483" y="33466"/>
                    <a:pt x="8724" y="33314"/>
                  </a:cubicBezTo>
                  <a:cubicBezTo>
                    <a:pt x="8389" y="33253"/>
                    <a:pt x="7690" y="33101"/>
                    <a:pt x="7569" y="32675"/>
                  </a:cubicBezTo>
                  <a:cubicBezTo>
                    <a:pt x="7477" y="32250"/>
                    <a:pt x="7964" y="31946"/>
                    <a:pt x="8298" y="31885"/>
                  </a:cubicBezTo>
                  <a:cubicBezTo>
                    <a:pt x="9423" y="31672"/>
                    <a:pt x="10547" y="31581"/>
                    <a:pt x="11702" y="31460"/>
                  </a:cubicBezTo>
                  <a:cubicBezTo>
                    <a:pt x="13070" y="31308"/>
                    <a:pt x="14468" y="31186"/>
                    <a:pt x="15836" y="31125"/>
                  </a:cubicBezTo>
                  <a:cubicBezTo>
                    <a:pt x="16406" y="31089"/>
                    <a:pt x="17058" y="30994"/>
                    <a:pt x="17696" y="30994"/>
                  </a:cubicBezTo>
                  <a:close/>
                  <a:moveTo>
                    <a:pt x="11319" y="34399"/>
                  </a:moveTo>
                  <a:cubicBezTo>
                    <a:pt x="11566" y="34399"/>
                    <a:pt x="11808" y="34448"/>
                    <a:pt x="12037" y="34469"/>
                  </a:cubicBezTo>
                  <a:cubicBezTo>
                    <a:pt x="14438" y="34773"/>
                    <a:pt x="16870" y="35137"/>
                    <a:pt x="19210" y="35745"/>
                  </a:cubicBezTo>
                  <a:cubicBezTo>
                    <a:pt x="19636" y="35867"/>
                    <a:pt x="20092" y="35989"/>
                    <a:pt x="20456" y="36201"/>
                  </a:cubicBezTo>
                  <a:cubicBezTo>
                    <a:pt x="20821" y="36444"/>
                    <a:pt x="21125" y="36961"/>
                    <a:pt x="20851" y="37387"/>
                  </a:cubicBezTo>
                  <a:cubicBezTo>
                    <a:pt x="20760" y="37508"/>
                    <a:pt x="20669" y="37600"/>
                    <a:pt x="20548" y="37691"/>
                  </a:cubicBezTo>
                  <a:cubicBezTo>
                    <a:pt x="20152" y="37903"/>
                    <a:pt x="19544" y="37903"/>
                    <a:pt x="19149" y="37995"/>
                  </a:cubicBezTo>
                  <a:cubicBezTo>
                    <a:pt x="18617" y="38063"/>
                    <a:pt x="18079" y="38107"/>
                    <a:pt x="17540" y="38107"/>
                  </a:cubicBezTo>
                  <a:cubicBezTo>
                    <a:pt x="16879" y="38107"/>
                    <a:pt x="16216" y="38041"/>
                    <a:pt x="15563" y="37873"/>
                  </a:cubicBezTo>
                  <a:cubicBezTo>
                    <a:pt x="14468" y="37569"/>
                    <a:pt x="13435" y="37052"/>
                    <a:pt x="12523" y="36384"/>
                  </a:cubicBezTo>
                  <a:cubicBezTo>
                    <a:pt x="12067" y="36080"/>
                    <a:pt x="11642" y="35715"/>
                    <a:pt x="11277" y="35320"/>
                  </a:cubicBezTo>
                  <a:cubicBezTo>
                    <a:pt x="11125" y="35168"/>
                    <a:pt x="10973" y="35077"/>
                    <a:pt x="10851" y="34925"/>
                  </a:cubicBezTo>
                  <a:cubicBezTo>
                    <a:pt x="10790" y="34803"/>
                    <a:pt x="10699" y="34621"/>
                    <a:pt x="10821" y="34499"/>
                  </a:cubicBezTo>
                  <a:cubicBezTo>
                    <a:pt x="10851" y="34469"/>
                    <a:pt x="10942" y="34469"/>
                    <a:pt x="10973" y="34438"/>
                  </a:cubicBezTo>
                  <a:cubicBezTo>
                    <a:pt x="11088" y="34409"/>
                    <a:pt x="11204" y="34399"/>
                    <a:pt x="11319" y="34399"/>
                  </a:cubicBezTo>
                  <a:close/>
                  <a:moveTo>
                    <a:pt x="7903" y="39241"/>
                  </a:moveTo>
                  <a:lnTo>
                    <a:pt x="7903" y="39241"/>
                  </a:lnTo>
                  <a:cubicBezTo>
                    <a:pt x="7905" y="39245"/>
                    <a:pt x="7909" y="39248"/>
                    <a:pt x="7914" y="39251"/>
                  </a:cubicBezTo>
                  <a:lnTo>
                    <a:pt x="7914" y="39251"/>
                  </a:lnTo>
                  <a:cubicBezTo>
                    <a:pt x="7910" y="39247"/>
                    <a:pt x="7907" y="39244"/>
                    <a:pt x="7903" y="39241"/>
                  </a:cubicBezTo>
                  <a:close/>
                  <a:moveTo>
                    <a:pt x="16345" y="39223"/>
                  </a:moveTo>
                  <a:cubicBezTo>
                    <a:pt x="16424" y="39223"/>
                    <a:pt x="16502" y="39232"/>
                    <a:pt x="16566" y="39241"/>
                  </a:cubicBezTo>
                  <a:cubicBezTo>
                    <a:pt x="17508" y="39302"/>
                    <a:pt x="18602" y="39210"/>
                    <a:pt x="19514" y="39606"/>
                  </a:cubicBezTo>
                  <a:cubicBezTo>
                    <a:pt x="19696" y="39666"/>
                    <a:pt x="19909" y="39788"/>
                    <a:pt x="19940" y="39970"/>
                  </a:cubicBezTo>
                  <a:cubicBezTo>
                    <a:pt x="19940" y="40062"/>
                    <a:pt x="19909" y="40153"/>
                    <a:pt x="19909" y="40244"/>
                  </a:cubicBezTo>
                  <a:cubicBezTo>
                    <a:pt x="19757" y="40578"/>
                    <a:pt x="19392" y="40913"/>
                    <a:pt x="19028" y="41004"/>
                  </a:cubicBezTo>
                  <a:cubicBezTo>
                    <a:pt x="18856" y="41025"/>
                    <a:pt x="18684" y="41047"/>
                    <a:pt x="18512" y="41047"/>
                  </a:cubicBezTo>
                  <a:cubicBezTo>
                    <a:pt x="18441" y="41047"/>
                    <a:pt x="18369" y="41043"/>
                    <a:pt x="18298" y="41034"/>
                  </a:cubicBezTo>
                  <a:cubicBezTo>
                    <a:pt x="17812" y="40973"/>
                    <a:pt x="17356" y="40730"/>
                    <a:pt x="16930" y="40457"/>
                  </a:cubicBezTo>
                  <a:cubicBezTo>
                    <a:pt x="16626" y="40274"/>
                    <a:pt x="15958" y="39910"/>
                    <a:pt x="15958" y="39484"/>
                  </a:cubicBezTo>
                  <a:cubicBezTo>
                    <a:pt x="15979" y="39272"/>
                    <a:pt x="16163" y="39223"/>
                    <a:pt x="16345" y="39223"/>
                  </a:cubicBezTo>
                  <a:close/>
                  <a:moveTo>
                    <a:pt x="23982" y="0"/>
                  </a:moveTo>
                  <a:cubicBezTo>
                    <a:pt x="22858" y="0"/>
                    <a:pt x="21794" y="578"/>
                    <a:pt x="20791" y="1155"/>
                  </a:cubicBezTo>
                  <a:cubicBezTo>
                    <a:pt x="20548" y="1307"/>
                    <a:pt x="20274" y="1459"/>
                    <a:pt x="20000" y="1642"/>
                  </a:cubicBezTo>
                  <a:cubicBezTo>
                    <a:pt x="19818" y="1763"/>
                    <a:pt x="19666" y="1854"/>
                    <a:pt x="19484" y="1976"/>
                  </a:cubicBezTo>
                  <a:cubicBezTo>
                    <a:pt x="18633" y="2523"/>
                    <a:pt x="17812" y="3070"/>
                    <a:pt x="16991" y="3678"/>
                  </a:cubicBezTo>
                  <a:cubicBezTo>
                    <a:pt x="16748" y="3891"/>
                    <a:pt x="16474" y="4073"/>
                    <a:pt x="16201" y="4286"/>
                  </a:cubicBezTo>
                  <a:cubicBezTo>
                    <a:pt x="15927" y="4499"/>
                    <a:pt x="15684" y="4711"/>
                    <a:pt x="15411" y="4955"/>
                  </a:cubicBezTo>
                  <a:cubicBezTo>
                    <a:pt x="15198" y="5137"/>
                    <a:pt x="14985" y="5289"/>
                    <a:pt x="14772" y="5471"/>
                  </a:cubicBezTo>
                  <a:cubicBezTo>
                    <a:pt x="14529" y="5654"/>
                    <a:pt x="14316" y="5867"/>
                    <a:pt x="14073" y="6079"/>
                  </a:cubicBezTo>
                  <a:cubicBezTo>
                    <a:pt x="13860" y="6262"/>
                    <a:pt x="13617" y="6505"/>
                    <a:pt x="13405" y="6687"/>
                  </a:cubicBezTo>
                  <a:cubicBezTo>
                    <a:pt x="12857" y="7143"/>
                    <a:pt x="12371" y="7690"/>
                    <a:pt x="11854" y="8177"/>
                  </a:cubicBezTo>
                  <a:cubicBezTo>
                    <a:pt x="11733" y="8298"/>
                    <a:pt x="11611" y="8389"/>
                    <a:pt x="11490" y="8541"/>
                  </a:cubicBezTo>
                  <a:cubicBezTo>
                    <a:pt x="11429" y="8633"/>
                    <a:pt x="11338" y="8693"/>
                    <a:pt x="11277" y="8815"/>
                  </a:cubicBezTo>
                  <a:cubicBezTo>
                    <a:pt x="11034" y="9058"/>
                    <a:pt x="10851" y="9271"/>
                    <a:pt x="10639" y="9514"/>
                  </a:cubicBezTo>
                  <a:lnTo>
                    <a:pt x="10517" y="9605"/>
                  </a:lnTo>
                  <a:cubicBezTo>
                    <a:pt x="10183" y="9970"/>
                    <a:pt x="9879" y="10335"/>
                    <a:pt x="9514" y="10730"/>
                  </a:cubicBezTo>
                  <a:cubicBezTo>
                    <a:pt x="9514" y="10730"/>
                    <a:pt x="9514" y="10760"/>
                    <a:pt x="9483" y="10760"/>
                  </a:cubicBezTo>
                  <a:cubicBezTo>
                    <a:pt x="9331" y="10912"/>
                    <a:pt x="9210" y="11064"/>
                    <a:pt x="9058" y="11247"/>
                  </a:cubicBezTo>
                  <a:lnTo>
                    <a:pt x="9119" y="11247"/>
                  </a:lnTo>
                  <a:cubicBezTo>
                    <a:pt x="9167" y="11253"/>
                    <a:pt x="9218" y="11256"/>
                    <a:pt x="9271" y="11256"/>
                  </a:cubicBezTo>
                  <a:cubicBezTo>
                    <a:pt x="9366" y="11256"/>
                    <a:pt x="9466" y="11249"/>
                    <a:pt x="9563" y="11249"/>
                  </a:cubicBezTo>
                  <a:cubicBezTo>
                    <a:pt x="9652" y="11249"/>
                    <a:pt x="9739" y="11254"/>
                    <a:pt x="9818" y="11277"/>
                  </a:cubicBezTo>
                  <a:cubicBezTo>
                    <a:pt x="10061" y="11368"/>
                    <a:pt x="10274" y="11520"/>
                    <a:pt x="10395" y="11733"/>
                  </a:cubicBezTo>
                  <a:cubicBezTo>
                    <a:pt x="10578" y="12128"/>
                    <a:pt x="10426" y="12736"/>
                    <a:pt x="10395" y="13161"/>
                  </a:cubicBezTo>
                  <a:cubicBezTo>
                    <a:pt x="10335" y="13709"/>
                    <a:pt x="10243" y="14256"/>
                    <a:pt x="10183" y="14772"/>
                  </a:cubicBezTo>
                  <a:cubicBezTo>
                    <a:pt x="9879" y="16566"/>
                    <a:pt x="9301" y="18268"/>
                    <a:pt x="8663" y="20031"/>
                  </a:cubicBezTo>
                  <a:cubicBezTo>
                    <a:pt x="8572" y="20122"/>
                    <a:pt x="8511" y="20304"/>
                    <a:pt x="8420" y="20396"/>
                  </a:cubicBezTo>
                  <a:cubicBezTo>
                    <a:pt x="8207" y="20791"/>
                    <a:pt x="7964" y="21155"/>
                    <a:pt x="7690" y="21551"/>
                  </a:cubicBezTo>
                  <a:cubicBezTo>
                    <a:pt x="7508" y="21855"/>
                    <a:pt x="7295" y="22159"/>
                    <a:pt x="7052" y="22402"/>
                  </a:cubicBezTo>
                  <a:cubicBezTo>
                    <a:pt x="6383" y="23344"/>
                    <a:pt x="5623" y="24165"/>
                    <a:pt x="4651" y="24925"/>
                  </a:cubicBezTo>
                  <a:cubicBezTo>
                    <a:pt x="3252" y="26110"/>
                    <a:pt x="1672" y="27022"/>
                    <a:pt x="61" y="27934"/>
                  </a:cubicBezTo>
                  <a:cubicBezTo>
                    <a:pt x="0" y="28329"/>
                    <a:pt x="0" y="28754"/>
                    <a:pt x="30" y="29180"/>
                  </a:cubicBezTo>
                  <a:cubicBezTo>
                    <a:pt x="30" y="29332"/>
                    <a:pt x="30" y="29453"/>
                    <a:pt x="61" y="29545"/>
                  </a:cubicBezTo>
                  <a:lnTo>
                    <a:pt x="304" y="29453"/>
                  </a:lnTo>
                  <a:cubicBezTo>
                    <a:pt x="2037" y="28572"/>
                    <a:pt x="3678" y="27478"/>
                    <a:pt x="5106" y="26201"/>
                  </a:cubicBezTo>
                  <a:cubicBezTo>
                    <a:pt x="5562" y="25836"/>
                    <a:pt x="5988" y="25411"/>
                    <a:pt x="6414" y="24985"/>
                  </a:cubicBezTo>
                  <a:cubicBezTo>
                    <a:pt x="6748" y="24651"/>
                    <a:pt x="7021" y="24286"/>
                    <a:pt x="7447" y="23982"/>
                  </a:cubicBezTo>
                  <a:cubicBezTo>
                    <a:pt x="8085" y="23557"/>
                    <a:pt x="8815" y="23283"/>
                    <a:pt x="9575" y="23253"/>
                  </a:cubicBezTo>
                  <a:cubicBezTo>
                    <a:pt x="9657" y="23244"/>
                    <a:pt x="9740" y="23239"/>
                    <a:pt x="9822" y="23239"/>
                  </a:cubicBezTo>
                  <a:cubicBezTo>
                    <a:pt x="10554" y="23239"/>
                    <a:pt x="11262" y="23578"/>
                    <a:pt x="11946" y="23770"/>
                  </a:cubicBezTo>
                  <a:cubicBezTo>
                    <a:pt x="13070" y="24134"/>
                    <a:pt x="14316" y="24377"/>
                    <a:pt x="15259" y="25077"/>
                  </a:cubicBezTo>
                  <a:cubicBezTo>
                    <a:pt x="15441" y="25229"/>
                    <a:pt x="15654" y="25411"/>
                    <a:pt x="15715" y="25654"/>
                  </a:cubicBezTo>
                  <a:cubicBezTo>
                    <a:pt x="15958" y="26414"/>
                    <a:pt x="14894" y="26627"/>
                    <a:pt x="14377" y="26779"/>
                  </a:cubicBezTo>
                  <a:cubicBezTo>
                    <a:pt x="13556" y="27052"/>
                    <a:pt x="12675" y="27265"/>
                    <a:pt x="11854" y="27478"/>
                  </a:cubicBezTo>
                  <a:cubicBezTo>
                    <a:pt x="10395" y="27782"/>
                    <a:pt x="9028" y="28329"/>
                    <a:pt x="7690" y="28906"/>
                  </a:cubicBezTo>
                  <a:cubicBezTo>
                    <a:pt x="7660" y="28937"/>
                    <a:pt x="7660" y="29028"/>
                    <a:pt x="7751" y="29028"/>
                  </a:cubicBezTo>
                  <a:cubicBezTo>
                    <a:pt x="9028" y="28846"/>
                    <a:pt x="10335" y="28694"/>
                    <a:pt x="11642" y="28542"/>
                  </a:cubicBezTo>
                  <a:cubicBezTo>
                    <a:pt x="12474" y="28420"/>
                    <a:pt x="13287" y="28289"/>
                    <a:pt x="14091" y="28289"/>
                  </a:cubicBezTo>
                  <a:cubicBezTo>
                    <a:pt x="14696" y="28289"/>
                    <a:pt x="15297" y="28363"/>
                    <a:pt x="15897" y="28572"/>
                  </a:cubicBezTo>
                  <a:cubicBezTo>
                    <a:pt x="16353" y="28724"/>
                    <a:pt x="17417" y="28754"/>
                    <a:pt x="17174" y="29545"/>
                  </a:cubicBezTo>
                  <a:cubicBezTo>
                    <a:pt x="17082" y="29788"/>
                    <a:pt x="16870" y="29970"/>
                    <a:pt x="16626" y="30061"/>
                  </a:cubicBezTo>
                  <a:cubicBezTo>
                    <a:pt x="16414" y="30122"/>
                    <a:pt x="16140" y="30153"/>
                    <a:pt x="15867" y="30213"/>
                  </a:cubicBezTo>
                  <a:cubicBezTo>
                    <a:pt x="14012" y="30365"/>
                    <a:pt x="12189" y="30517"/>
                    <a:pt x="10335" y="30760"/>
                  </a:cubicBezTo>
                  <a:cubicBezTo>
                    <a:pt x="8450" y="31034"/>
                    <a:pt x="6626" y="31429"/>
                    <a:pt x="4803" y="31916"/>
                  </a:cubicBezTo>
                  <a:cubicBezTo>
                    <a:pt x="4742" y="31916"/>
                    <a:pt x="4620" y="31946"/>
                    <a:pt x="4559" y="31976"/>
                  </a:cubicBezTo>
                  <a:cubicBezTo>
                    <a:pt x="3496" y="31733"/>
                    <a:pt x="2371" y="31581"/>
                    <a:pt x="1246" y="31520"/>
                  </a:cubicBezTo>
                  <a:lnTo>
                    <a:pt x="486" y="31520"/>
                  </a:lnTo>
                  <a:cubicBezTo>
                    <a:pt x="608" y="31916"/>
                    <a:pt x="760" y="32250"/>
                    <a:pt x="912" y="32645"/>
                  </a:cubicBezTo>
                  <a:cubicBezTo>
                    <a:pt x="1064" y="32645"/>
                    <a:pt x="1216" y="32675"/>
                    <a:pt x="1368" y="32706"/>
                  </a:cubicBezTo>
                  <a:cubicBezTo>
                    <a:pt x="1520" y="32706"/>
                    <a:pt x="1672" y="32736"/>
                    <a:pt x="1854" y="32797"/>
                  </a:cubicBezTo>
                  <a:cubicBezTo>
                    <a:pt x="2280" y="32858"/>
                    <a:pt x="2675" y="32949"/>
                    <a:pt x="3070" y="33040"/>
                  </a:cubicBezTo>
                  <a:cubicBezTo>
                    <a:pt x="3830" y="33253"/>
                    <a:pt x="4590" y="33466"/>
                    <a:pt x="5319" y="33770"/>
                  </a:cubicBezTo>
                  <a:cubicBezTo>
                    <a:pt x="5654" y="33891"/>
                    <a:pt x="5958" y="34043"/>
                    <a:pt x="6292" y="34195"/>
                  </a:cubicBezTo>
                  <a:cubicBezTo>
                    <a:pt x="7386" y="34682"/>
                    <a:pt x="8420" y="35259"/>
                    <a:pt x="9423" y="35928"/>
                  </a:cubicBezTo>
                  <a:cubicBezTo>
                    <a:pt x="9970" y="36353"/>
                    <a:pt x="11763" y="37296"/>
                    <a:pt x="11186" y="38207"/>
                  </a:cubicBezTo>
                  <a:cubicBezTo>
                    <a:pt x="10973" y="38633"/>
                    <a:pt x="10274" y="38785"/>
                    <a:pt x="9818" y="38876"/>
                  </a:cubicBezTo>
                  <a:cubicBezTo>
                    <a:pt x="9483" y="38937"/>
                    <a:pt x="9149" y="38967"/>
                    <a:pt x="8845" y="39058"/>
                  </a:cubicBezTo>
                  <a:cubicBezTo>
                    <a:pt x="8743" y="39084"/>
                    <a:pt x="8186" y="39261"/>
                    <a:pt x="7978" y="39261"/>
                  </a:cubicBezTo>
                  <a:cubicBezTo>
                    <a:pt x="7949" y="39261"/>
                    <a:pt x="7928" y="39258"/>
                    <a:pt x="7914" y="39251"/>
                  </a:cubicBezTo>
                  <a:lnTo>
                    <a:pt x="7914" y="39251"/>
                  </a:lnTo>
                  <a:cubicBezTo>
                    <a:pt x="8122" y="39432"/>
                    <a:pt x="8302" y="39670"/>
                    <a:pt x="8541" y="39849"/>
                  </a:cubicBezTo>
                  <a:cubicBezTo>
                    <a:pt x="9379" y="39747"/>
                    <a:pt x="10218" y="39617"/>
                    <a:pt x="11074" y="39617"/>
                  </a:cubicBezTo>
                  <a:cubicBezTo>
                    <a:pt x="11491" y="39617"/>
                    <a:pt x="11913" y="39648"/>
                    <a:pt x="12341" y="39727"/>
                  </a:cubicBezTo>
                  <a:cubicBezTo>
                    <a:pt x="13070" y="39879"/>
                    <a:pt x="13769" y="40153"/>
                    <a:pt x="14438" y="40548"/>
                  </a:cubicBezTo>
                  <a:cubicBezTo>
                    <a:pt x="14955" y="40852"/>
                    <a:pt x="15958" y="41369"/>
                    <a:pt x="16049" y="42068"/>
                  </a:cubicBezTo>
                  <a:cubicBezTo>
                    <a:pt x="16110" y="42372"/>
                    <a:pt x="16019" y="42706"/>
                    <a:pt x="15867" y="42919"/>
                  </a:cubicBezTo>
                  <a:cubicBezTo>
                    <a:pt x="15563" y="43344"/>
                    <a:pt x="15046" y="43496"/>
                    <a:pt x="14529" y="43587"/>
                  </a:cubicBezTo>
                  <a:cubicBezTo>
                    <a:pt x="14374" y="43613"/>
                    <a:pt x="14209" y="43624"/>
                    <a:pt x="14040" y="43624"/>
                  </a:cubicBezTo>
                  <a:cubicBezTo>
                    <a:pt x="13613" y="43624"/>
                    <a:pt x="13158" y="43553"/>
                    <a:pt x="12766" y="43466"/>
                  </a:cubicBezTo>
                  <a:cubicBezTo>
                    <a:pt x="12410" y="43395"/>
                    <a:pt x="11814" y="43157"/>
                    <a:pt x="11367" y="43157"/>
                  </a:cubicBezTo>
                  <a:cubicBezTo>
                    <a:pt x="11241" y="43157"/>
                    <a:pt x="11127" y="43176"/>
                    <a:pt x="11034" y="43223"/>
                  </a:cubicBezTo>
                  <a:cubicBezTo>
                    <a:pt x="11034" y="43283"/>
                    <a:pt x="11094" y="43314"/>
                    <a:pt x="11125" y="43344"/>
                  </a:cubicBezTo>
                  <a:cubicBezTo>
                    <a:pt x="11398" y="43891"/>
                    <a:pt x="11794" y="44378"/>
                    <a:pt x="12249" y="44803"/>
                  </a:cubicBezTo>
                  <a:cubicBezTo>
                    <a:pt x="12341" y="44864"/>
                    <a:pt x="12401" y="44955"/>
                    <a:pt x="12523" y="45016"/>
                  </a:cubicBezTo>
                  <a:cubicBezTo>
                    <a:pt x="12614" y="45107"/>
                    <a:pt x="12705" y="45168"/>
                    <a:pt x="12797" y="45259"/>
                  </a:cubicBezTo>
                  <a:cubicBezTo>
                    <a:pt x="13778" y="45984"/>
                    <a:pt x="14976" y="46367"/>
                    <a:pt x="16168" y="46367"/>
                  </a:cubicBezTo>
                  <a:cubicBezTo>
                    <a:pt x="16526" y="46367"/>
                    <a:pt x="16883" y="46332"/>
                    <a:pt x="17234" y="46262"/>
                  </a:cubicBezTo>
                  <a:cubicBezTo>
                    <a:pt x="17842" y="46171"/>
                    <a:pt x="18420" y="45928"/>
                    <a:pt x="18997" y="45624"/>
                  </a:cubicBezTo>
                  <a:cubicBezTo>
                    <a:pt x="19332" y="45442"/>
                    <a:pt x="19636" y="45259"/>
                    <a:pt x="19940" y="45016"/>
                  </a:cubicBezTo>
                  <a:cubicBezTo>
                    <a:pt x="20973" y="44347"/>
                    <a:pt x="21885" y="43466"/>
                    <a:pt x="22706" y="42706"/>
                  </a:cubicBezTo>
                  <a:cubicBezTo>
                    <a:pt x="23435" y="42007"/>
                    <a:pt x="24195" y="41338"/>
                    <a:pt x="24773" y="40548"/>
                  </a:cubicBezTo>
                  <a:cubicBezTo>
                    <a:pt x="25107" y="40122"/>
                    <a:pt x="25380" y="39636"/>
                    <a:pt x="25563" y="39119"/>
                  </a:cubicBezTo>
                  <a:cubicBezTo>
                    <a:pt x="25593" y="39089"/>
                    <a:pt x="25593" y="39058"/>
                    <a:pt x="25593" y="39028"/>
                  </a:cubicBezTo>
                  <a:cubicBezTo>
                    <a:pt x="25745" y="38663"/>
                    <a:pt x="25836" y="38329"/>
                    <a:pt x="25867" y="37995"/>
                  </a:cubicBezTo>
                  <a:cubicBezTo>
                    <a:pt x="25928" y="37569"/>
                    <a:pt x="25988" y="37113"/>
                    <a:pt x="25928" y="36688"/>
                  </a:cubicBezTo>
                  <a:cubicBezTo>
                    <a:pt x="25867" y="35289"/>
                    <a:pt x="25259" y="33952"/>
                    <a:pt x="24529" y="32675"/>
                  </a:cubicBezTo>
                  <a:cubicBezTo>
                    <a:pt x="24256" y="32189"/>
                    <a:pt x="24013" y="31672"/>
                    <a:pt x="23709" y="31216"/>
                  </a:cubicBezTo>
                  <a:cubicBezTo>
                    <a:pt x="23496" y="30882"/>
                    <a:pt x="23283" y="30578"/>
                    <a:pt x="23010" y="30274"/>
                  </a:cubicBezTo>
                  <a:cubicBezTo>
                    <a:pt x="22736" y="29940"/>
                    <a:pt x="22402" y="29605"/>
                    <a:pt x="22037" y="29332"/>
                  </a:cubicBezTo>
                  <a:cubicBezTo>
                    <a:pt x="21824" y="29180"/>
                    <a:pt x="21642" y="29058"/>
                    <a:pt x="21459" y="28998"/>
                  </a:cubicBezTo>
                  <a:cubicBezTo>
                    <a:pt x="21338" y="28906"/>
                    <a:pt x="21216" y="28876"/>
                    <a:pt x="21125" y="28785"/>
                  </a:cubicBezTo>
                  <a:cubicBezTo>
                    <a:pt x="20973" y="28724"/>
                    <a:pt x="20851" y="28694"/>
                    <a:pt x="20699" y="28602"/>
                  </a:cubicBezTo>
                  <a:cubicBezTo>
                    <a:pt x="20548" y="28542"/>
                    <a:pt x="20396" y="28481"/>
                    <a:pt x="20213" y="28420"/>
                  </a:cubicBezTo>
                  <a:cubicBezTo>
                    <a:pt x="20122" y="28390"/>
                    <a:pt x="20000" y="28329"/>
                    <a:pt x="19940" y="28329"/>
                  </a:cubicBezTo>
                  <a:cubicBezTo>
                    <a:pt x="19818" y="28298"/>
                    <a:pt x="19666" y="28268"/>
                    <a:pt x="19544" y="28238"/>
                  </a:cubicBezTo>
                  <a:cubicBezTo>
                    <a:pt x="19089" y="28116"/>
                    <a:pt x="18693" y="27995"/>
                    <a:pt x="18237" y="27873"/>
                  </a:cubicBezTo>
                  <a:cubicBezTo>
                    <a:pt x="18146" y="27843"/>
                    <a:pt x="18085" y="27843"/>
                    <a:pt x="17994" y="27843"/>
                  </a:cubicBezTo>
                  <a:cubicBezTo>
                    <a:pt x="18754" y="27660"/>
                    <a:pt x="19453" y="27265"/>
                    <a:pt x="20061" y="26870"/>
                  </a:cubicBezTo>
                  <a:cubicBezTo>
                    <a:pt x="20304" y="26657"/>
                    <a:pt x="20548" y="26475"/>
                    <a:pt x="20760" y="26262"/>
                  </a:cubicBezTo>
                  <a:lnTo>
                    <a:pt x="20973" y="26049"/>
                  </a:lnTo>
                  <a:cubicBezTo>
                    <a:pt x="21064" y="25958"/>
                    <a:pt x="21186" y="25836"/>
                    <a:pt x="21277" y="25715"/>
                  </a:cubicBezTo>
                  <a:cubicBezTo>
                    <a:pt x="21429" y="25563"/>
                    <a:pt x="21581" y="25380"/>
                    <a:pt x="21672" y="25198"/>
                  </a:cubicBezTo>
                  <a:cubicBezTo>
                    <a:pt x="22128" y="24529"/>
                    <a:pt x="22493" y="23830"/>
                    <a:pt x="22675" y="23101"/>
                  </a:cubicBezTo>
                  <a:cubicBezTo>
                    <a:pt x="22888" y="22341"/>
                    <a:pt x="22736" y="21581"/>
                    <a:pt x="22706" y="20821"/>
                  </a:cubicBezTo>
                  <a:lnTo>
                    <a:pt x="22706" y="19879"/>
                  </a:lnTo>
                  <a:lnTo>
                    <a:pt x="22706" y="19423"/>
                  </a:lnTo>
                  <a:cubicBezTo>
                    <a:pt x="22706" y="18511"/>
                    <a:pt x="22736" y="17599"/>
                    <a:pt x="22827" y="16687"/>
                  </a:cubicBezTo>
                  <a:lnTo>
                    <a:pt x="22949" y="15654"/>
                  </a:lnTo>
                  <a:cubicBezTo>
                    <a:pt x="22979" y="15472"/>
                    <a:pt x="22979" y="15259"/>
                    <a:pt x="23010" y="15076"/>
                  </a:cubicBezTo>
                  <a:cubicBezTo>
                    <a:pt x="23040" y="14803"/>
                    <a:pt x="23101" y="14590"/>
                    <a:pt x="23131" y="14316"/>
                  </a:cubicBezTo>
                  <a:cubicBezTo>
                    <a:pt x="23162" y="14104"/>
                    <a:pt x="23192" y="13861"/>
                    <a:pt x="23253" y="13587"/>
                  </a:cubicBezTo>
                  <a:cubicBezTo>
                    <a:pt x="23283" y="13344"/>
                    <a:pt x="23344" y="13040"/>
                    <a:pt x="23405" y="12766"/>
                  </a:cubicBezTo>
                  <a:cubicBezTo>
                    <a:pt x="23435" y="12523"/>
                    <a:pt x="23465" y="12310"/>
                    <a:pt x="23557" y="12067"/>
                  </a:cubicBezTo>
                  <a:lnTo>
                    <a:pt x="23557" y="12037"/>
                  </a:lnTo>
                  <a:lnTo>
                    <a:pt x="23648" y="11459"/>
                  </a:lnTo>
                  <a:cubicBezTo>
                    <a:pt x="23709" y="11399"/>
                    <a:pt x="23709" y="11277"/>
                    <a:pt x="23739" y="11216"/>
                  </a:cubicBezTo>
                  <a:cubicBezTo>
                    <a:pt x="23739" y="11125"/>
                    <a:pt x="23769" y="11095"/>
                    <a:pt x="23769" y="11003"/>
                  </a:cubicBezTo>
                  <a:cubicBezTo>
                    <a:pt x="23891" y="10517"/>
                    <a:pt x="24043" y="10061"/>
                    <a:pt x="24165" y="9575"/>
                  </a:cubicBezTo>
                  <a:cubicBezTo>
                    <a:pt x="24225" y="9392"/>
                    <a:pt x="24256" y="9149"/>
                    <a:pt x="24347" y="8967"/>
                  </a:cubicBezTo>
                  <a:cubicBezTo>
                    <a:pt x="24469" y="8541"/>
                    <a:pt x="24621" y="8116"/>
                    <a:pt x="24773" y="7721"/>
                  </a:cubicBezTo>
                  <a:cubicBezTo>
                    <a:pt x="24833" y="7508"/>
                    <a:pt x="24924" y="7295"/>
                    <a:pt x="24985" y="7113"/>
                  </a:cubicBezTo>
                  <a:cubicBezTo>
                    <a:pt x="25076" y="6900"/>
                    <a:pt x="25137" y="6687"/>
                    <a:pt x="25228" y="6505"/>
                  </a:cubicBezTo>
                  <a:cubicBezTo>
                    <a:pt x="25441" y="5958"/>
                    <a:pt x="25684" y="5380"/>
                    <a:pt x="25897" y="4833"/>
                  </a:cubicBezTo>
                  <a:lnTo>
                    <a:pt x="25897" y="4772"/>
                  </a:lnTo>
                  <a:cubicBezTo>
                    <a:pt x="25988" y="4560"/>
                    <a:pt x="26049" y="4286"/>
                    <a:pt x="26140" y="4073"/>
                  </a:cubicBezTo>
                  <a:cubicBezTo>
                    <a:pt x="26171" y="3860"/>
                    <a:pt x="26232" y="3678"/>
                    <a:pt x="26292" y="3496"/>
                  </a:cubicBezTo>
                  <a:cubicBezTo>
                    <a:pt x="26383" y="2949"/>
                    <a:pt x="26475" y="2462"/>
                    <a:pt x="26444" y="1945"/>
                  </a:cubicBezTo>
                  <a:lnTo>
                    <a:pt x="26444" y="1885"/>
                  </a:lnTo>
                  <a:cubicBezTo>
                    <a:pt x="26444" y="1854"/>
                    <a:pt x="26383" y="1824"/>
                    <a:pt x="26383" y="1794"/>
                  </a:cubicBezTo>
                  <a:cubicBezTo>
                    <a:pt x="26505" y="1550"/>
                    <a:pt x="26505" y="1520"/>
                    <a:pt x="26475" y="1459"/>
                  </a:cubicBezTo>
                  <a:cubicBezTo>
                    <a:pt x="26262" y="1034"/>
                    <a:pt x="25928" y="699"/>
                    <a:pt x="25563" y="456"/>
                  </a:cubicBezTo>
                  <a:cubicBezTo>
                    <a:pt x="25472" y="426"/>
                    <a:pt x="25441" y="395"/>
                    <a:pt x="25350" y="335"/>
                  </a:cubicBezTo>
                  <a:lnTo>
                    <a:pt x="25137" y="243"/>
                  </a:lnTo>
                  <a:cubicBezTo>
                    <a:pt x="25046" y="183"/>
                    <a:pt x="25016" y="152"/>
                    <a:pt x="24955" y="152"/>
                  </a:cubicBezTo>
                  <a:cubicBezTo>
                    <a:pt x="24651" y="31"/>
                    <a:pt x="24347" y="0"/>
                    <a:pt x="23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2" name="Google Shape;2642;p38"/>
            <p:cNvGrpSpPr/>
            <p:nvPr/>
          </p:nvGrpSpPr>
          <p:grpSpPr>
            <a:xfrm rot="1180888">
              <a:off x="1453297" y="593510"/>
              <a:ext cx="1068521" cy="3936271"/>
              <a:chOff x="8242822" y="2922333"/>
              <a:chExt cx="371995" cy="1370374"/>
            </a:xfrm>
          </p:grpSpPr>
          <p:sp>
            <p:nvSpPr>
              <p:cNvPr id="2643" name="Google Shape;2643;p38"/>
              <p:cNvSpPr/>
              <p:nvPr/>
            </p:nvSpPr>
            <p:spPr>
              <a:xfrm>
                <a:off x="8315551" y="4250582"/>
                <a:ext cx="68061" cy="37954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219" extrusionOk="0">
                    <a:moveTo>
                      <a:pt x="975" y="0"/>
                    </a:moveTo>
                    <a:cubicBezTo>
                      <a:pt x="526" y="0"/>
                      <a:pt x="40" y="202"/>
                      <a:pt x="1" y="591"/>
                    </a:cubicBezTo>
                    <a:cubicBezTo>
                      <a:pt x="13" y="1027"/>
                      <a:pt x="450" y="1218"/>
                      <a:pt x="894" y="1218"/>
                    </a:cubicBezTo>
                    <a:cubicBezTo>
                      <a:pt x="1532" y="1218"/>
                      <a:pt x="2185" y="823"/>
                      <a:pt x="1612" y="196"/>
                    </a:cubicBezTo>
                    <a:cubicBezTo>
                      <a:pt x="1469" y="64"/>
                      <a:pt x="1228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8"/>
              <p:cNvSpPr/>
              <p:nvPr/>
            </p:nvSpPr>
            <p:spPr>
              <a:xfrm>
                <a:off x="8410479" y="4194571"/>
                <a:ext cx="43215" cy="23476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754" extrusionOk="0">
                    <a:moveTo>
                      <a:pt x="821" y="0"/>
                    </a:moveTo>
                    <a:cubicBezTo>
                      <a:pt x="445" y="0"/>
                      <a:pt x="1" y="470"/>
                      <a:pt x="447" y="718"/>
                    </a:cubicBezTo>
                    <a:cubicBezTo>
                      <a:pt x="505" y="742"/>
                      <a:pt x="569" y="753"/>
                      <a:pt x="636" y="753"/>
                    </a:cubicBezTo>
                    <a:cubicBezTo>
                      <a:pt x="988" y="753"/>
                      <a:pt x="1388" y="438"/>
                      <a:pt x="1055" y="80"/>
                    </a:cubicBezTo>
                    <a:cubicBezTo>
                      <a:pt x="988" y="24"/>
                      <a:pt x="906" y="0"/>
                      <a:pt x="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8"/>
              <p:cNvSpPr/>
              <p:nvPr/>
            </p:nvSpPr>
            <p:spPr>
              <a:xfrm>
                <a:off x="8429408" y="4161445"/>
                <a:ext cx="42717" cy="23133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743" extrusionOk="0">
                    <a:moveTo>
                      <a:pt x="821" y="0"/>
                    </a:moveTo>
                    <a:cubicBezTo>
                      <a:pt x="444" y="0"/>
                      <a:pt x="1" y="471"/>
                      <a:pt x="447" y="719"/>
                    </a:cubicBezTo>
                    <a:cubicBezTo>
                      <a:pt x="496" y="735"/>
                      <a:pt x="549" y="742"/>
                      <a:pt x="603" y="742"/>
                    </a:cubicBezTo>
                    <a:cubicBezTo>
                      <a:pt x="957" y="742"/>
                      <a:pt x="1371" y="423"/>
                      <a:pt x="1055" y="80"/>
                    </a:cubicBezTo>
                    <a:cubicBezTo>
                      <a:pt x="988" y="24"/>
                      <a:pt x="906" y="0"/>
                      <a:pt x="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8"/>
              <p:cNvSpPr/>
              <p:nvPr/>
            </p:nvSpPr>
            <p:spPr>
              <a:xfrm>
                <a:off x="8337439" y="4184141"/>
                <a:ext cx="42842" cy="2310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742" extrusionOk="0">
                    <a:moveTo>
                      <a:pt x="810" y="1"/>
                    </a:moveTo>
                    <a:cubicBezTo>
                      <a:pt x="449" y="1"/>
                      <a:pt x="1" y="471"/>
                      <a:pt x="422" y="719"/>
                    </a:cubicBezTo>
                    <a:cubicBezTo>
                      <a:pt x="465" y="734"/>
                      <a:pt x="512" y="741"/>
                      <a:pt x="562" y="741"/>
                    </a:cubicBezTo>
                    <a:cubicBezTo>
                      <a:pt x="908" y="741"/>
                      <a:pt x="1376" y="399"/>
                      <a:pt x="1030" y="81"/>
                    </a:cubicBezTo>
                    <a:cubicBezTo>
                      <a:pt x="969" y="25"/>
                      <a:pt x="892" y="1"/>
                      <a:pt x="8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8"/>
              <p:cNvSpPr/>
              <p:nvPr/>
            </p:nvSpPr>
            <p:spPr>
              <a:xfrm>
                <a:off x="8473899" y="4174677"/>
                <a:ext cx="43994" cy="23507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755" extrusionOk="0">
                    <a:moveTo>
                      <a:pt x="832" y="1"/>
                    </a:moveTo>
                    <a:cubicBezTo>
                      <a:pt x="464" y="1"/>
                      <a:pt x="0" y="471"/>
                      <a:pt x="447" y="719"/>
                    </a:cubicBezTo>
                    <a:cubicBezTo>
                      <a:pt x="509" y="743"/>
                      <a:pt x="578" y="754"/>
                      <a:pt x="647" y="754"/>
                    </a:cubicBezTo>
                    <a:cubicBezTo>
                      <a:pt x="1017" y="754"/>
                      <a:pt x="1413" y="439"/>
                      <a:pt x="1055" y="81"/>
                    </a:cubicBezTo>
                    <a:cubicBezTo>
                      <a:pt x="993" y="25"/>
                      <a:pt x="915" y="1"/>
                      <a:pt x="8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8"/>
              <p:cNvSpPr/>
              <p:nvPr/>
            </p:nvSpPr>
            <p:spPr>
              <a:xfrm>
                <a:off x="8242822" y="4269325"/>
                <a:ext cx="43433" cy="23382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51" extrusionOk="0">
                    <a:moveTo>
                      <a:pt x="809" y="0"/>
                    </a:moveTo>
                    <a:cubicBezTo>
                      <a:pt x="448" y="0"/>
                      <a:pt x="0" y="471"/>
                      <a:pt x="422" y="719"/>
                    </a:cubicBezTo>
                    <a:cubicBezTo>
                      <a:pt x="478" y="740"/>
                      <a:pt x="540" y="750"/>
                      <a:pt x="602" y="750"/>
                    </a:cubicBezTo>
                    <a:cubicBezTo>
                      <a:pt x="978" y="750"/>
                      <a:pt x="1394" y="393"/>
                      <a:pt x="1030" y="80"/>
                    </a:cubicBezTo>
                    <a:cubicBezTo>
                      <a:pt x="968" y="24"/>
                      <a:pt x="891" y="0"/>
                      <a:pt x="8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8"/>
              <p:cNvSpPr/>
              <p:nvPr/>
            </p:nvSpPr>
            <p:spPr>
              <a:xfrm>
                <a:off x="8459172" y="4082488"/>
                <a:ext cx="113238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1880" extrusionOk="0">
                    <a:moveTo>
                      <a:pt x="1757" y="1"/>
                    </a:moveTo>
                    <a:cubicBezTo>
                      <a:pt x="889" y="1"/>
                      <a:pt x="0" y="374"/>
                      <a:pt x="616" y="1188"/>
                    </a:cubicBezTo>
                    <a:cubicBezTo>
                      <a:pt x="1023" y="1644"/>
                      <a:pt x="1679" y="1880"/>
                      <a:pt x="2233" y="1880"/>
                    </a:cubicBezTo>
                    <a:cubicBezTo>
                      <a:pt x="3045" y="1880"/>
                      <a:pt x="3636" y="1372"/>
                      <a:pt x="2895" y="306"/>
                    </a:cubicBezTo>
                    <a:cubicBezTo>
                      <a:pt x="2674" y="106"/>
                      <a:pt x="2219" y="1"/>
                      <a:pt x="17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8"/>
              <p:cNvSpPr/>
              <p:nvPr/>
            </p:nvSpPr>
            <p:spPr>
              <a:xfrm>
                <a:off x="8527574" y="3987653"/>
                <a:ext cx="64854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237" extrusionOk="0">
                    <a:moveTo>
                      <a:pt x="1055" y="0"/>
                    </a:moveTo>
                    <a:cubicBezTo>
                      <a:pt x="594" y="0"/>
                      <a:pt x="0" y="423"/>
                      <a:pt x="182" y="890"/>
                    </a:cubicBezTo>
                    <a:cubicBezTo>
                      <a:pt x="286" y="1138"/>
                      <a:pt x="487" y="1237"/>
                      <a:pt x="706" y="1237"/>
                    </a:cubicBezTo>
                    <a:cubicBezTo>
                      <a:pt x="1321" y="1237"/>
                      <a:pt x="2082" y="465"/>
                      <a:pt x="1276" y="39"/>
                    </a:cubicBezTo>
                    <a:cubicBezTo>
                      <a:pt x="1209" y="12"/>
                      <a:pt x="1134" y="0"/>
                      <a:pt x="1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8"/>
              <p:cNvSpPr/>
              <p:nvPr/>
            </p:nvSpPr>
            <p:spPr>
              <a:xfrm>
                <a:off x="8506122" y="3904151"/>
                <a:ext cx="40320" cy="26838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862" extrusionOk="0">
                    <a:moveTo>
                      <a:pt x="738" y="1"/>
                    </a:moveTo>
                    <a:cubicBezTo>
                      <a:pt x="392" y="1"/>
                      <a:pt x="0" y="400"/>
                      <a:pt x="293" y="715"/>
                    </a:cubicBezTo>
                    <a:cubicBezTo>
                      <a:pt x="395" y="817"/>
                      <a:pt x="525" y="862"/>
                      <a:pt x="653" y="862"/>
                    </a:cubicBezTo>
                    <a:cubicBezTo>
                      <a:pt x="982" y="862"/>
                      <a:pt x="1294" y="562"/>
                      <a:pt x="1053" y="168"/>
                    </a:cubicBezTo>
                    <a:cubicBezTo>
                      <a:pt x="974" y="50"/>
                      <a:pt x="859" y="1"/>
                      <a:pt x="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8"/>
              <p:cNvSpPr/>
              <p:nvPr/>
            </p:nvSpPr>
            <p:spPr>
              <a:xfrm>
                <a:off x="8450299" y="3974203"/>
                <a:ext cx="40476" cy="2652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52" extrusionOk="0">
                    <a:moveTo>
                      <a:pt x="738" y="0"/>
                    </a:moveTo>
                    <a:cubicBezTo>
                      <a:pt x="391" y="0"/>
                      <a:pt x="0" y="399"/>
                      <a:pt x="293" y="714"/>
                    </a:cubicBezTo>
                    <a:cubicBezTo>
                      <a:pt x="381" y="810"/>
                      <a:pt x="498" y="851"/>
                      <a:pt x="617" y="851"/>
                    </a:cubicBezTo>
                    <a:cubicBezTo>
                      <a:pt x="951" y="851"/>
                      <a:pt x="1299" y="526"/>
                      <a:pt x="1053" y="167"/>
                    </a:cubicBezTo>
                    <a:cubicBezTo>
                      <a:pt x="974" y="49"/>
                      <a:pt x="859" y="0"/>
                      <a:pt x="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8"/>
              <p:cNvSpPr/>
              <p:nvPr/>
            </p:nvSpPr>
            <p:spPr>
              <a:xfrm>
                <a:off x="8550364" y="3937278"/>
                <a:ext cx="39697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857" extrusionOk="0">
                    <a:moveTo>
                      <a:pt x="720" y="1"/>
                    </a:moveTo>
                    <a:cubicBezTo>
                      <a:pt x="381" y="1"/>
                      <a:pt x="0" y="399"/>
                      <a:pt x="270" y="715"/>
                    </a:cubicBezTo>
                    <a:cubicBezTo>
                      <a:pt x="377" y="814"/>
                      <a:pt x="507" y="857"/>
                      <a:pt x="632" y="857"/>
                    </a:cubicBezTo>
                    <a:cubicBezTo>
                      <a:pt x="968" y="857"/>
                      <a:pt x="1274" y="544"/>
                      <a:pt x="1030" y="168"/>
                    </a:cubicBezTo>
                    <a:cubicBezTo>
                      <a:pt x="952" y="50"/>
                      <a:pt x="838" y="1"/>
                      <a:pt x="7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8"/>
              <p:cNvSpPr/>
              <p:nvPr/>
            </p:nvSpPr>
            <p:spPr>
              <a:xfrm>
                <a:off x="8559922" y="4047836"/>
                <a:ext cx="39448" cy="2649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851" extrusionOk="0">
                    <a:moveTo>
                      <a:pt x="705" y="1"/>
                    </a:moveTo>
                    <a:cubicBezTo>
                      <a:pt x="369" y="1"/>
                      <a:pt x="0" y="378"/>
                      <a:pt x="267" y="690"/>
                    </a:cubicBezTo>
                    <a:cubicBezTo>
                      <a:pt x="380" y="802"/>
                      <a:pt x="517" y="850"/>
                      <a:pt x="647" y="850"/>
                    </a:cubicBezTo>
                    <a:cubicBezTo>
                      <a:pt x="976" y="850"/>
                      <a:pt x="1267" y="543"/>
                      <a:pt x="1027" y="173"/>
                    </a:cubicBezTo>
                    <a:cubicBezTo>
                      <a:pt x="946" y="51"/>
                      <a:pt x="828" y="1"/>
                      <a:pt x="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8"/>
              <p:cNvSpPr/>
              <p:nvPr/>
            </p:nvSpPr>
            <p:spPr>
              <a:xfrm>
                <a:off x="8458799" y="3860626"/>
                <a:ext cx="40320" cy="26838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862" extrusionOk="0">
                    <a:moveTo>
                      <a:pt x="738" y="1"/>
                    </a:moveTo>
                    <a:cubicBezTo>
                      <a:pt x="392" y="1"/>
                      <a:pt x="1" y="399"/>
                      <a:pt x="293" y="715"/>
                    </a:cubicBezTo>
                    <a:cubicBezTo>
                      <a:pt x="387" y="817"/>
                      <a:pt x="513" y="862"/>
                      <a:pt x="640" y="862"/>
                    </a:cubicBezTo>
                    <a:cubicBezTo>
                      <a:pt x="967" y="862"/>
                      <a:pt x="1294" y="562"/>
                      <a:pt x="1053" y="168"/>
                    </a:cubicBezTo>
                    <a:cubicBezTo>
                      <a:pt x="975" y="49"/>
                      <a:pt x="859" y="1"/>
                      <a:pt x="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8"/>
              <p:cNvSpPr/>
              <p:nvPr/>
            </p:nvSpPr>
            <p:spPr>
              <a:xfrm>
                <a:off x="8398835" y="3795960"/>
                <a:ext cx="89575" cy="4492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443" extrusionOk="0">
                    <a:moveTo>
                      <a:pt x="838" y="1"/>
                    </a:moveTo>
                    <a:cubicBezTo>
                      <a:pt x="458" y="1"/>
                      <a:pt x="136" y="117"/>
                      <a:pt x="1" y="421"/>
                    </a:cubicBezTo>
                    <a:cubicBezTo>
                      <a:pt x="97" y="808"/>
                      <a:pt x="1404" y="1443"/>
                      <a:pt x="2174" y="1443"/>
                    </a:cubicBezTo>
                    <a:cubicBezTo>
                      <a:pt x="2612" y="1443"/>
                      <a:pt x="2877" y="1237"/>
                      <a:pt x="2645" y="664"/>
                    </a:cubicBezTo>
                    <a:cubicBezTo>
                      <a:pt x="2300" y="338"/>
                      <a:pt x="1485" y="1"/>
                      <a:pt x="8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8"/>
              <p:cNvSpPr/>
              <p:nvPr/>
            </p:nvSpPr>
            <p:spPr>
              <a:xfrm>
                <a:off x="8349643" y="3675751"/>
                <a:ext cx="43558" cy="39168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258" extrusionOk="0">
                    <a:moveTo>
                      <a:pt x="271" y="0"/>
                    </a:moveTo>
                    <a:cubicBezTo>
                      <a:pt x="230" y="0"/>
                      <a:pt x="190" y="8"/>
                      <a:pt x="152" y="26"/>
                    </a:cubicBezTo>
                    <a:cubicBezTo>
                      <a:pt x="30" y="118"/>
                      <a:pt x="0" y="270"/>
                      <a:pt x="30" y="422"/>
                    </a:cubicBezTo>
                    <a:cubicBezTo>
                      <a:pt x="152" y="786"/>
                      <a:pt x="608" y="1182"/>
                      <a:pt x="973" y="1242"/>
                    </a:cubicBezTo>
                    <a:cubicBezTo>
                      <a:pt x="1034" y="1251"/>
                      <a:pt x="1093" y="1257"/>
                      <a:pt x="1146" y="1257"/>
                    </a:cubicBezTo>
                    <a:cubicBezTo>
                      <a:pt x="1276" y="1257"/>
                      <a:pt x="1368" y="1220"/>
                      <a:pt x="1368" y="1090"/>
                    </a:cubicBezTo>
                    <a:cubicBezTo>
                      <a:pt x="1398" y="938"/>
                      <a:pt x="1398" y="726"/>
                      <a:pt x="1277" y="574"/>
                    </a:cubicBezTo>
                    <a:lnTo>
                      <a:pt x="1216" y="482"/>
                    </a:lnTo>
                    <a:cubicBezTo>
                      <a:pt x="1033" y="330"/>
                      <a:pt x="760" y="178"/>
                      <a:pt x="517" y="57"/>
                    </a:cubicBezTo>
                    <a:cubicBezTo>
                      <a:pt x="454" y="36"/>
                      <a:pt x="362" y="0"/>
                      <a:pt x="2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8400142" y="3650127"/>
                <a:ext cx="60900" cy="28208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906" extrusionOk="0">
                    <a:moveTo>
                      <a:pt x="868" y="1"/>
                    </a:moveTo>
                    <a:cubicBezTo>
                      <a:pt x="463" y="1"/>
                      <a:pt x="0" y="130"/>
                      <a:pt x="171" y="515"/>
                    </a:cubicBezTo>
                    <a:cubicBezTo>
                      <a:pt x="303" y="790"/>
                      <a:pt x="622" y="906"/>
                      <a:pt x="926" y="906"/>
                    </a:cubicBezTo>
                    <a:cubicBezTo>
                      <a:pt x="1463" y="906"/>
                      <a:pt x="1956" y="544"/>
                      <a:pt x="1296" y="59"/>
                    </a:cubicBezTo>
                    <a:cubicBezTo>
                      <a:pt x="1197" y="23"/>
                      <a:pt x="1038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8279467" y="3723573"/>
                <a:ext cx="60807" cy="27648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888" extrusionOk="0">
                    <a:moveTo>
                      <a:pt x="917" y="1"/>
                    </a:moveTo>
                    <a:cubicBezTo>
                      <a:pt x="497" y="1"/>
                      <a:pt x="1" y="118"/>
                      <a:pt x="157" y="497"/>
                    </a:cubicBezTo>
                    <a:cubicBezTo>
                      <a:pt x="300" y="771"/>
                      <a:pt x="621" y="887"/>
                      <a:pt x="926" y="887"/>
                    </a:cubicBezTo>
                    <a:cubicBezTo>
                      <a:pt x="1465" y="887"/>
                      <a:pt x="1952" y="526"/>
                      <a:pt x="1312" y="41"/>
                    </a:cubicBezTo>
                    <a:cubicBezTo>
                      <a:pt x="1214" y="16"/>
                      <a:pt x="1071" y="1"/>
                      <a:pt x="9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8441146" y="3572509"/>
                <a:ext cx="63702" cy="38701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43" extrusionOk="0">
                    <a:moveTo>
                      <a:pt x="1010" y="1"/>
                    </a:moveTo>
                    <a:cubicBezTo>
                      <a:pt x="489" y="1"/>
                      <a:pt x="0" y="446"/>
                      <a:pt x="496" y="941"/>
                    </a:cubicBezTo>
                    <a:cubicBezTo>
                      <a:pt x="682" y="1154"/>
                      <a:pt x="909" y="1243"/>
                      <a:pt x="1120" y="1243"/>
                    </a:cubicBezTo>
                    <a:cubicBezTo>
                      <a:pt x="1632" y="1243"/>
                      <a:pt x="2046" y="720"/>
                      <a:pt x="1529" y="181"/>
                    </a:cubicBezTo>
                    <a:cubicBezTo>
                      <a:pt x="1379" y="55"/>
                      <a:pt x="1193" y="1"/>
                      <a:pt x="1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8"/>
              <p:cNvSpPr/>
              <p:nvPr/>
            </p:nvSpPr>
            <p:spPr>
              <a:xfrm>
                <a:off x="8442298" y="3511704"/>
                <a:ext cx="69026" cy="34311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102" extrusionOk="0">
                    <a:moveTo>
                      <a:pt x="1207" y="1"/>
                    </a:moveTo>
                    <a:cubicBezTo>
                      <a:pt x="630" y="1"/>
                      <a:pt x="0" y="290"/>
                      <a:pt x="398" y="827"/>
                    </a:cubicBezTo>
                    <a:cubicBezTo>
                      <a:pt x="585" y="1003"/>
                      <a:pt x="925" y="1102"/>
                      <a:pt x="1245" y="1102"/>
                    </a:cubicBezTo>
                    <a:cubicBezTo>
                      <a:pt x="1757" y="1102"/>
                      <a:pt x="2217" y="848"/>
                      <a:pt x="1918" y="250"/>
                    </a:cubicBezTo>
                    <a:cubicBezTo>
                      <a:pt x="1802" y="82"/>
                      <a:pt x="1512" y="1"/>
                      <a:pt x="1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8"/>
              <p:cNvSpPr/>
              <p:nvPr/>
            </p:nvSpPr>
            <p:spPr>
              <a:xfrm>
                <a:off x="8399022" y="3461236"/>
                <a:ext cx="65041" cy="2441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784" extrusionOk="0">
                    <a:moveTo>
                      <a:pt x="1334" y="1"/>
                    </a:moveTo>
                    <a:cubicBezTo>
                      <a:pt x="764" y="1"/>
                      <a:pt x="1" y="342"/>
                      <a:pt x="572" y="716"/>
                    </a:cubicBezTo>
                    <a:cubicBezTo>
                      <a:pt x="707" y="754"/>
                      <a:pt x="920" y="784"/>
                      <a:pt x="1137" y="784"/>
                    </a:cubicBezTo>
                    <a:cubicBezTo>
                      <a:pt x="1606" y="784"/>
                      <a:pt x="2088" y="647"/>
                      <a:pt x="1818" y="169"/>
                    </a:cubicBezTo>
                    <a:cubicBezTo>
                      <a:pt x="1743" y="51"/>
                      <a:pt x="1552" y="1"/>
                      <a:pt x="1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8437534" y="3389814"/>
                <a:ext cx="73728" cy="46049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479" extrusionOk="0">
                    <a:moveTo>
                      <a:pt x="1274" y="0"/>
                    </a:moveTo>
                    <a:cubicBezTo>
                      <a:pt x="695" y="0"/>
                      <a:pt x="1" y="442"/>
                      <a:pt x="65" y="973"/>
                    </a:cubicBezTo>
                    <a:cubicBezTo>
                      <a:pt x="188" y="1322"/>
                      <a:pt x="573" y="1479"/>
                      <a:pt x="972" y="1479"/>
                    </a:cubicBezTo>
                    <a:cubicBezTo>
                      <a:pt x="1651" y="1479"/>
                      <a:pt x="2367" y="1021"/>
                      <a:pt x="1888" y="274"/>
                    </a:cubicBezTo>
                    <a:cubicBezTo>
                      <a:pt x="1751" y="82"/>
                      <a:pt x="1523" y="0"/>
                      <a:pt x="1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8432491" y="3289001"/>
                <a:ext cx="96861" cy="62426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2005" extrusionOk="0">
                    <a:moveTo>
                      <a:pt x="1652" y="1"/>
                    </a:moveTo>
                    <a:cubicBezTo>
                      <a:pt x="900" y="1"/>
                      <a:pt x="1" y="730"/>
                      <a:pt x="227" y="1476"/>
                    </a:cubicBezTo>
                    <a:cubicBezTo>
                      <a:pt x="400" y="1850"/>
                      <a:pt x="760" y="2005"/>
                      <a:pt x="1148" y="2005"/>
                    </a:cubicBezTo>
                    <a:cubicBezTo>
                      <a:pt x="2052" y="2005"/>
                      <a:pt x="3111" y="1162"/>
                      <a:pt x="2324" y="290"/>
                    </a:cubicBezTo>
                    <a:cubicBezTo>
                      <a:pt x="2152" y="88"/>
                      <a:pt x="1911" y="1"/>
                      <a:pt x="1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8434483" y="3242611"/>
                <a:ext cx="58285" cy="34404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105" extrusionOk="0">
                    <a:moveTo>
                      <a:pt x="1030" y="1"/>
                    </a:moveTo>
                    <a:cubicBezTo>
                      <a:pt x="569" y="1"/>
                      <a:pt x="1" y="488"/>
                      <a:pt x="315" y="899"/>
                    </a:cubicBezTo>
                    <a:cubicBezTo>
                      <a:pt x="429" y="1044"/>
                      <a:pt x="595" y="1104"/>
                      <a:pt x="769" y="1104"/>
                    </a:cubicBezTo>
                    <a:cubicBezTo>
                      <a:pt x="1287" y="1104"/>
                      <a:pt x="1872" y="564"/>
                      <a:pt x="1348" y="108"/>
                    </a:cubicBezTo>
                    <a:cubicBezTo>
                      <a:pt x="1261" y="34"/>
                      <a:pt x="1149" y="1"/>
                      <a:pt x="10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8"/>
              <p:cNvSpPr/>
              <p:nvPr/>
            </p:nvSpPr>
            <p:spPr>
              <a:xfrm>
                <a:off x="8515992" y="3172217"/>
                <a:ext cx="36148" cy="25686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25" extrusionOk="0">
                    <a:moveTo>
                      <a:pt x="556" y="1"/>
                    </a:moveTo>
                    <a:cubicBezTo>
                      <a:pt x="323" y="1"/>
                      <a:pt x="77" y="187"/>
                      <a:pt x="37" y="424"/>
                    </a:cubicBezTo>
                    <a:cubicBezTo>
                      <a:pt x="0" y="706"/>
                      <a:pt x="205" y="824"/>
                      <a:pt x="433" y="824"/>
                    </a:cubicBezTo>
                    <a:cubicBezTo>
                      <a:pt x="771" y="824"/>
                      <a:pt x="1161" y="562"/>
                      <a:pt x="888" y="181"/>
                    </a:cubicBezTo>
                    <a:cubicBezTo>
                      <a:pt x="803" y="54"/>
                      <a:pt x="682" y="1"/>
                      <a:pt x="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8"/>
              <p:cNvSpPr/>
              <p:nvPr/>
            </p:nvSpPr>
            <p:spPr>
              <a:xfrm>
                <a:off x="8425330" y="2922333"/>
                <a:ext cx="189488" cy="79457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2552" extrusionOk="0">
                    <a:moveTo>
                      <a:pt x="4408" y="0"/>
                    </a:moveTo>
                    <a:cubicBezTo>
                      <a:pt x="2858" y="31"/>
                      <a:pt x="821" y="973"/>
                      <a:pt x="1" y="2310"/>
                    </a:cubicBezTo>
                    <a:cubicBezTo>
                      <a:pt x="134" y="2486"/>
                      <a:pt x="322" y="2551"/>
                      <a:pt x="543" y="2551"/>
                    </a:cubicBezTo>
                    <a:cubicBezTo>
                      <a:pt x="1173" y="2551"/>
                      <a:pt x="2076" y="2020"/>
                      <a:pt x="2777" y="2020"/>
                    </a:cubicBezTo>
                    <a:cubicBezTo>
                      <a:pt x="2891" y="2020"/>
                      <a:pt x="3000" y="2034"/>
                      <a:pt x="3101" y="2067"/>
                    </a:cubicBezTo>
                    <a:cubicBezTo>
                      <a:pt x="3344" y="2182"/>
                      <a:pt x="3589" y="2232"/>
                      <a:pt x="3823" y="2232"/>
                    </a:cubicBezTo>
                    <a:cubicBezTo>
                      <a:pt x="5134" y="2232"/>
                      <a:pt x="6085" y="645"/>
                      <a:pt x="44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8"/>
              <p:cNvSpPr/>
              <p:nvPr/>
            </p:nvSpPr>
            <p:spPr>
              <a:xfrm>
                <a:off x="8541273" y="3004746"/>
                <a:ext cx="63515" cy="43714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1404" extrusionOk="0">
                    <a:moveTo>
                      <a:pt x="1085" y="1"/>
                    </a:moveTo>
                    <a:cubicBezTo>
                      <a:pt x="555" y="1"/>
                      <a:pt x="1" y="531"/>
                      <a:pt x="410" y="1092"/>
                    </a:cubicBezTo>
                    <a:cubicBezTo>
                      <a:pt x="556" y="1311"/>
                      <a:pt x="776" y="1404"/>
                      <a:pt x="998" y="1404"/>
                    </a:cubicBezTo>
                    <a:cubicBezTo>
                      <a:pt x="1514" y="1404"/>
                      <a:pt x="2040" y="897"/>
                      <a:pt x="1657" y="302"/>
                    </a:cubicBezTo>
                    <a:cubicBezTo>
                      <a:pt x="1515" y="90"/>
                      <a:pt x="1302" y="1"/>
                      <a:pt x="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8"/>
              <p:cNvSpPr/>
              <p:nvPr/>
            </p:nvSpPr>
            <p:spPr>
              <a:xfrm>
                <a:off x="8488283" y="3216739"/>
                <a:ext cx="63671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93" extrusionOk="0">
                    <a:moveTo>
                      <a:pt x="1085" y="1"/>
                    </a:moveTo>
                    <a:cubicBezTo>
                      <a:pt x="555" y="1"/>
                      <a:pt x="1" y="531"/>
                      <a:pt x="410" y="1091"/>
                    </a:cubicBezTo>
                    <a:cubicBezTo>
                      <a:pt x="552" y="1303"/>
                      <a:pt x="762" y="1392"/>
                      <a:pt x="976" y="1392"/>
                    </a:cubicBezTo>
                    <a:cubicBezTo>
                      <a:pt x="1499" y="1392"/>
                      <a:pt x="2045" y="862"/>
                      <a:pt x="1657" y="301"/>
                    </a:cubicBezTo>
                    <a:cubicBezTo>
                      <a:pt x="1515" y="89"/>
                      <a:pt x="1302" y="1"/>
                      <a:pt x="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8"/>
              <p:cNvSpPr/>
              <p:nvPr/>
            </p:nvSpPr>
            <p:spPr>
              <a:xfrm>
                <a:off x="8534205" y="3092264"/>
                <a:ext cx="42344" cy="29049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33" extrusionOk="0">
                    <a:moveTo>
                      <a:pt x="778" y="1"/>
                    </a:moveTo>
                    <a:cubicBezTo>
                      <a:pt x="400" y="1"/>
                      <a:pt x="1" y="494"/>
                      <a:pt x="364" y="834"/>
                    </a:cubicBezTo>
                    <a:cubicBezTo>
                      <a:pt x="452" y="902"/>
                      <a:pt x="555" y="932"/>
                      <a:pt x="657" y="932"/>
                    </a:cubicBezTo>
                    <a:cubicBezTo>
                      <a:pt x="1010" y="932"/>
                      <a:pt x="1360" y="573"/>
                      <a:pt x="1124" y="196"/>
                    </a:cubicBezTo>
                    <a:cubicBezTo>
                      <a:pt x="1031" y="57"/>
                      <a:pt x="906" y="1"/>
                      <a:pt x="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1" name="Google Shape;2671;p38"/>
            <p:cNvSpPr/>
            <p:nvPr/>
          </p:nvSpPr>
          <p:spPr>
            <a:xfrm rot="1180891">
              <a:off x="-3735188" y="1121267"/>
              <a:ext cx="3582833" cy="2995710"/>
            </a:xfrm>
            <a:custGeom>
              <a:avLst/>
              <a:gdLst/>
              <a:ahLst/>
              <a:cxnLst/>
              <a:rect l="l" t="t" r="r" b="b"/>
              <a:pathLst>
                <a:path w="40062" h="33497" extrusionOk="0">
                  <a:moveTo>
                    <a:pt x="10700" y="0"/>
                  </a:moveTo>
                  <a:cubicBezTo>
                    <a:pt x="10365" y="0"/>
                    <a:pt x="10031" y="0"/>
                    <a:pt x="9727" y="31"/>
                  </a:cubicBezTo>
                  <a:cubicBezTo>
                    <a:pt x="9393" y="31"/>
                    <a:pt x="9028" y="61"/>
                    <a:pt x="8724" y="91"/>
                  </a:cubicBezTo>
                  <a:cubicBezTo>
                    <a:pt x="7751" y="183"/>
                    <a:pt x="6748" y="304"/>
                    <a:pt x="5775" y="395"/>
                  </a:cubicBezTo>
                  <a:cubicBezTo>
                    <a:pt x="5593" y="456"/>
                    <a:pt x="5350" y="487"/>
                    <a:pt x="5168" y="487"/>
                  </a:cubicBezTo>
                  <a:cubicBezTo>
                    <a:pt x="4864" y="517"/>
                    <a:pt x="4560" y="608"/>
                    <a:pt x="4256" y="639"/>
                  </a:cubicBezTo>
                  <a:cubicBezTo>
                    <a:pt x="3101" y="821"/>
                    <a:pt x="1976" y="1125"/>
                    <a:pt x="1064" y="1854"/>
                  </a:cubicBezTo>
                  <a:cubicBezTo>
                    <a:pt x="821" y="2037"/>
                    <a:pt x="608" y="2310"/>
                    <a:pt x="456" y="2584"/>
                  </a:cubicBezTo>
                  <a:cubicBezTo>
                    <a:pt x="426" y="2614"/>
                    <a:pt x="365" y="2675"/>
                    <a:pt x="335" y="2766"/>
                  </a:cubicBezTo>
                  <a:lnTo>
                    <a:pt x="213" y="2979"/>
                  </a:lnTo>
                  <a:cubicBezTo>
                    <a:pt x="183" y="3070"/>
                    <a:pt x="152" y="3131"/>
                    <a:pt x="152" y="3222"/>
                  </a:cubicBezTo>
                  <a:cubicBezTo>
                    <a:pt x="0" y="3678"/>
                    <a:pt x="0" y="4134"/>
                    <a:pt x="122" y="4590"/>
                  </a:cubicBezTo>
                  <a:cubicBezTo>
                    <a:pt x="274" y="4772"/>
                    <a:pt x="304" y="4863"/>
                    <a:pt x="335" y="4924"/>
                  </a:cubicBezTo>
                  <a:cubicBezTo>
                    <a:pt x="335" y="4955"/>
                    <a:pt x="365" y="5015"/>
                    <a:pt x="365" y="5046"/>
                  </a:cubicBezTo>
                  <a:cubicBezTo>
                    <a:pt x="365" y="5046"/>
                    <a:pt x="365" y="5076"/>
                    <a:pt x="426" y="5076"/>
                  </a:cubicBezTo>
                  <a:cubicBezTo>
                    <a:pt x="760" y="5502"/>
                    <a:pt x="1125" y="5836"/>
                    <a:pt x="1550" y="6171"/>
                  </a:cubicBezTo>
                  <a:cubicBezTo>
                    <a:pt x="1702" y="6262"/>
                    <a:pt x="1854" y="6383"/>
                    <a:pt x="2006" y="6444"/>
                  </a:cubicBezTo>
                  <a:cubicBezTo>
                    <a:pt x="2006" y="6474"/>
                    <a:pt x="2037" y="6474"/>
                    <a:pt x="2037" y="6535"/>
                  </a:cubicBezTo>
                  <a:cubicBezTo>
                    <a:pt x="2280" y="6687"/>
                    <a:pt x="2462" y="6778"/>
                    <a:pt x="2706" y="6900"/>
                  </a:cubicBezTo>
                  <a:cubicBezTo>
                    <a:pt x="2706" y="6900"/>
                    <a:pt x="2736" y="6900"/>
                    <a:pt x="2736" y="6930"/>
                  </a:cubicBezTo>
                  <a:cubicBezTo>
                    <a:pt x="2766" y="6930"/>
                    <a:pt x="2766" y="6930"/>
                    <a:pt x="2797" y="6961"/>
                  </a:cubicBezTo>
                  <a:cubicBezTo>
                    <a:pt x="3526" y="7326"/>
                    <a:pt x="4256" y="7660"/>
                    <a:pt x="4894" y="8025"/>
                  </a:cubicBezTo>
                  <a:cubicBezTo>
                    <a:pt x="5076" y="8146"/>
                    <a:pt x="5289" y="8237"/>
                    <a:pt x="5472" y="8329"/>
                  </a:cubicBezTo>
                  <a:lnTo>
                    <a:pt x="6596" y="9028"/>
                  </a:lnTo>
                  <a:cubicBezTo>
                    <a:pt x="6809" y="9149"/>
                    <a:pt x="6991" y="9240"/>
                    <a:pt x="7143" y="9362"/>
                  </a:cubicBezTo>
                  <a:cubicBezTo>
                    <a:pt x="7569" y="9636"/>
                    <a:pt x="7964" y="9940"/>
                    <a:pt x="8390" y="10213"/>
                  </a:cubicBezTo>
                  <a:cubicBezTo>
                    <a:pt x="8481" y="10244"/>
                    <a:pt x="8511" y="10274"/>
                    <a:pt x="8541" y="10304"/>
                  </a:cubicBezTo>
                  <a:cubicBezTo>
                    <a:pt x="8633" y="10365"/>
                    <a:pt x="8693" y="10426"/>
                    <a:pt x="8785" y="10456"/>
                  </a:cubicBezTo>
                  <a:lnTo>
                    <a:pt x="9241" y="10821"/>
                  </a:lnTo>
                  <a:cubicBezTo>
                    <a:pt x="9241" y="10821"/>
                    <a:pt x="9271" y="10821"/>
                    <a:pt x="9271" y="10851"/>
                  </a:cubicBezTo>
                  <a:cubicBezTo>
                    <a:pt x="9453" y="11003"/>
                    <a:pt x="9636" y="11125"/>
                    <a:pt x="9788" y="11277"/>
                  </a:cubicBezTo>
                  <a:cubicBezTo>
                    <a:pt x="10031" y="11459"/>
                    <a:pt x="10244" y="11611"/>
                    <a:pt x="10456" y="11794"/>
                  </a:cubicBezTo>
                  <a:cubicBezTo>
                    <a:pt x="10639" y="11946"/>
                    <a:pt x="10821" y="12098"/>
                    <a:pt x="10973" y="12250"/>
                  </a:cubicBezTo>
                  <a:cubicBezTo>
                    <a:pt x="11156" y="12402"/>
                    <a:pt x="11368" y="12614"/>
                    <a:pt x="11551" y="12736"/>
                  </a:cubicBezTo>
                  <a:cubicBezTo>
                    <a:pt x="11703" y="12858"/>
                    <a:pt x="11824" y="13010"/>
                    <a:pt x="11976" y="13131"/>
                  </a:cubicBezTo>
                  <a:cubicBezTo>
                    <a:pt x="12219" y="13344"/>
                    <a:pt x="12463" y="13587"/>
                    <a:pt x="12675" y="13861"/>
                  </a:cubicBezTo>
                  <a:cubicBezTo>
                    <a:pt x="13344" y="14499"/>
                    <a:pt x="13982" y="15137"/>
                    <a:pt x="14560" y="15836"/>
                  </a:cubicBezTo>
                  <a:cubicBezTo>
                    <a:pt x="14651" y="15958"/>
                    <a:pt x="14742" y="16049"/>
                    <a:pt x="14864" y="16171"/>
                  </a:cubicBezTo>
                  <a:cubicBezTo>
                    <a:pt x="15046" y="16414"/>
                    <a:pt x="15259" y="16657"/>
                    <a:pt x="15472" y="16900"/>
                  </a:cubicBezTo>
                  <a:cubicBezTo>
                    <a:pt x="15958" y="17508"/>
                    <a:pt x="16323" y="18146"/>
                    <a:pt x="16991" y="18602"/>
                  </a:cubicBezTo>
                  <a:cubicBezTo>
                    <a:pt x="17630" y="19028"/>
                    <a:pt x="18359" y="19362"/>
                    <a:pt x="19119" y="19545"/>
                  </a:cubicBezTo>
                  <a:cubicBezTo>
                    <a:pt x="19332" y="19636"/>
                    <a:pt x="19575" y="19666"/>
                    <a:pt x="19758" y="19666"/>
                  </a:cubicBezTo>
                  <a:cubicBezTo>
                    <a:pt x="19909" y="19697"/>
                    <a:pt x="20061" y="19697"/>
                    <a:pt x="20213" y="19757"/>
                  </a:cubicBezTo>
                  <a:cubicBezTo>
                    <a:pt x="20254" y="19757"/>
                    <a:pt x="20322" y="19771"/>
                    <a:pt x="20389" y="19771"/>
                  </a:cubicBezTo>
                  <a:cubicBezTo>
                    <a:pt x="20423" y="19771"/>
                    <a:pt x="20457" y="19767"/>
                    <a:pt x="20487" y="19757"/>
                  </a:cubicBezTo>
                  <a:cubicBezTo>
                    <a:pt x="20588" y="19767"/>
                    <a:pt x="20693" y="19771"/>
                    <a:pt x="20799" y="19771"/>
                  </a:cubicBezTo>
                  <a:cubicBezTo>
                    <a:pt x="21010" y="19771"/>
                    <a:pt x="21227" y="19757"/>
                    <a:pt x="21429" y="19757"/>
                  </a:cubicBezTo>
                  <a:cubicBezTo>
                    <a:pt x="22189" y="19666"/>
                    <a:pt x="22949" y="19484"/>
                    <a:pt x="23618" y="19180"/>
                  </a:cubicBezTo>
                  <a:lnTo>
                    <a:pt x="23618" y="19180"/>
                  </a:lnTo>
                  <a:cubicBezTo>
                    <a:pt x="23587" y="19241"/>
                    <a:pt x="23527" y="19301"/>
                    <a:pt x="23466" y="19362"/>
                  </a:cubicBezTo>
                  <a:cubicBezTo>
                    <a:pt x="23223" y="19697"/>
                    <a:pt x="22949" y="20092"/>
                    <a:pt x="22675" y="20456"/>
                  </a:cubicBezTo>
                  <a:lnTo>
                    <a:pt x="22463" y="20821"/>
                  </a:lnTo>
                  <a:cubicBezTo>
                    <a:pt x="22402" y="20882"/>
                    <a:pt x="22372" y="20973"/>
                    <a:pt x="22311" y="21034"/>
                  </a:cubicBezTo>
                  <a:lnTo>
                    <a:pt x="22068" y="21490"/>
                  </a:lnTo>
                  <a:cubicBezTo>
                    <a:pt x="22007" y="21611"/>
                    <a:pt x="21916" y="21763"/>
                    <a:pt x="21885" y="21915"/>
                  </a:cubicBezTo>
                  <a:cubicBezTo>
                    <a:pt x="21794" y="22037"/>
                    <a:pt x="21764" y="22128"/>
                    <a:pt x="21733" y="22250"/>
                  </a:cubicBezTo>
                  <a:cubicBezTo>
                    <a:pt x="21642" y="22493"/>
                    <a:pt x="21581" y="22675"/>
                    <a:pt x="21490" y="22888"/>
                  </a:cubicBezTo>
                  <a:cubicBezTo>
                    <a:pt x="21399" y="23344"/>
                    <a:pt x="21338" y="23800"/>
                    <a:pt x="21338" y="24256"/>
                  </a:cubicBezTo>
                  <a:cubicBezTo>
                    <a:pt x="21338" y="24651"/>
                    <a:pt x="21399" y="25016"/>
                    <a:pt x="21460" y="25441"/>
                  </a:cubicBezTo>
                  <a:cubicBezTo>
                    <a:pt x="21551" y="25988"/>
                    <a:pt x="21703" y="26536"/>
                    <a:pt x="21764" y="27083"/>
                  </a:cubicBezTo>
                  <a:cubicBezTo>
                    <a:pt x="22037" y="28511"/>
                    <a:pt x="22463" y="29940"/>
                    <a:pt x="23314" y="31034"/>
                  </a:cubicBezTo>
                  <a:cubicBezTo>
                    <a:pt x="23587" y="31368"/>
                    <a:pt x="23861" y="31672"/>
                    <a:pt x="24195" y="31976"/>
                  </a:cubicBezTo>
                  <a:cubicBezTo>
                    <a:pt x="24469" y="32220"/>
                    <a:pt x="24742" y="32402"/>
                    <a:pt x="25077" y="32584"/>
                  </a:cubicBezTo>
                  <a:cubicBezTo>
                    <a:pt x="25107" y="32584"/>
                    <a:pt x="25138" y="32615"/>
                    <a:pt x="25168" y="32615"/>
                  </a:cubicBezTo>
                  <a:cubicBezTo>
                    <a:pt x="25685" y="32888"/>
                    <a:pt x="26171" y="33040"/>
                    <a:pt x="26688" y="33162"/>
                  </a:cubicBezTo>
                  <a:cubicBezTo>
                    <a:pt x="27660" y="33375"/>
                    <a:pt x="28663" y="33435"/>
                    <a:pt x="29667" y="33466"/>
                  </a:cubicBezTo>
                  <a:cubicBezTo>
                    <a:pt x="30229" y="33481"/>
                    <a:pt x="30829" y="33496"/>
                    <a:pt x="31441" y="33496"/>
                  </a:cubicBezTo>
                  <a:cubicBezTo>
                    <a:pt x="32053" y="33496"/>
                    <a:pt x="32676" y="33481"/>
                    <a:pt x="33284" y="33435"/>
                  </a:cubicBezTo>
                  <a:cubicBezTo>
                    <a:pt x="33648" y="33375"/>
                    <a:pt x="34043" y="33314"/>
                    <a:pt x="34408" y="33223"/>
                  </a:cubicBezTo>
                  <a:cubicBezTo>
                    <a:pt x="35047" y="33071"/>
                    <a:pt x="35624" y="32888"/>
                    <a:pt x="36171" y="32584"/>
                  </a:cubicBezTo>
                  <a:cubicBezTo>
                    <a:pt x="37539" y="31824"/>
                    <a:pt x="38512" y="30457"/>
                    <a:pt x="38907" y="28906"/>
                  </a:cubicBezTo>
                  <a:cubicBezTo>
                    <a:pt x="38937" y="28785"/>
                    <a:pt x="38937" y="28663"/>
                    <a:pt x="38968" y="28572"/>
                  </a:cubicBezTo>
                  <a:cubicBezTo>
                    <a:pt x="38998" y="28450"/>
                    <a:pt x="38998" y="28329"/>
                    <a:pt x="38998" y="28207"/>
                  </a:cubicBezTo>
                  <a:cubicBezTo>
                    <a:pt x="39089" y="27599"/>
                    <a:pt x="39059" y="26991"/>
                    <a:pt x="38937" y="26384"/>
                  </a:cubicBezTo>
                  <a:cubicBezTo>
                    <a:pt x="38937" y="26353"/>
                    <a:pt x="38937" y="26292"/>
                    <a:pt x="38907" y="26232"/>
                  </a:cubicBezTo>
                  <a:cubicBezTo>
                    <a:pt x="38816" y="25624"/>
                    <a:pt x="38694" y="25016"/>
                    <a:pt x="38603" y="24438"/>
                  </a:cubicBezTo>
                  <a:cubicBezTo>
                    <a:pt x="38481" y="23618"/>
                    <a:pt x="38481" y="22858"/>
                    <a:pt x="38512" y="22067"/>
                  </a:cubicBezTo>
                  <a:cubicBezTo>
                    <a:pt x="38542" y="21763"/>
                    <a:pt x="38542" y="21459"/>
                    <a:pt x="38603" y="21156"/>
                  </a:cubicBezTo>
                  <a:cubicBezTo>
                    <a:pt x="38816" y="19393"/>
                    <a:pt x="39393" y="17690"/>
                    <a:pt x="39819" y="15897"/>
                  </a:cubicBezTo>
                  <a:cubicBezTo>
                    <a:pt x="40062" y="14833"/>
                    <a:pt x="40062" y="13617"/>
                    <a:pt x="39819" y="12462"/>
                  </a:cubicBezTo>
                  <a:lnTo>
                    <a:pt x="39819" y="12402"/>
                  </a:lnTo>
                  <a:lnTo>
                    <a:pt x="39697" y="11946"/>
                  </a:lnTo>
                  <a:cubicBezTo>
                    <a:pt x="39667" y="11794"/>
                    <a:pt x="39606" y="11702"/>
                    <a:pt x="39576" y="11551"/>
                  </a:cubicBezTo>
                  <a:cubicBezTo>
                    <a:pt x="39484" y="11155"/>
                    <a:pt x="39363" y="10791"/>
                    <a:pt x="39211" y="10426"/>
                  </a:cubicBezTo>
                  <a:cubicBezTo>
                    <a:pt x="38937" y="9818"/>
                    <a:pt x="38633" y="9271"/>
                    <a:pt x="38238" y="8724"/>
                  </a:cubicBezTo>
                  <a:cubicBezTo>
                    <a:pt x="38177" y="8602"/>
                    <a:pt x="38086" y="8511"/>
                    <a:pt x="38025" y="8420"/>
                  </a:cubicBezTo>
                  <a:cubicBezTo>
                    <a:pt x="37752" y="8085"/>
                    <a:pt x="37478" y="7781"/>
                    <a:pt x="37144" y="7508"/>
                  </a:cubicBezTo>
                  <a:cubicBezTo>
                    <a:pt x="37113" y="7478"/>
                    <a:pt x="37083" y="7478"/>
                    <a:pt x="37083" y="7417"/>
                  </a:cubicBezTo>
                  <a:cubicBezTo>
                    <a:pt x="36232" y="6718"/>
                    <a:pt x="35259" y="6171"/>
                    <a:pt x="34317" y="5684"/>
                  </a:cubicBezTo>
                  <a:cubicBezTo>
                    <a:pt x="29636" y="3283"/>
                    <a:pt x="24651" y="1550"/>
                    <a:pt x="19484" y="669"/>
                  </a:cubicBezTo>
                  <a:cubicBezTo>
                    <a:pt x="19302" y="639"/>
                    <a:pt x="19058" y="578"/>
                    <a:pt x="18876" y="547"/>
                  </a:cubicBezTo>
                  <a:lnTo>
                    <a:pt x="18846" y="547"/>
                  </a:lnTo>
                  <a:cubicBezTo>
                    <a:pt x="18359" y="487"/>
                    <a:pt x="17903" y="395"/>
                    <a:pt x="17387" y="365"/>
                  </a:cubicBezTo>
                  <a:cubicBezTo>
                    <a:pt x="17356" y="365"/>
                    <a:pt x="17295" y="365"/>
                    <a:pt x="17235" y="335"/>
                  </a:cubicBezTo>
                  <a:lnTo>
                    <a:pt x="16323" y="213"/>
                  </a:lnTo>
                  <a:cubicBezTo>
                    <a:pt x="16232" y="213"/>
                    <a:pt x="16110" y="183"/>
                    <a:pt x="15988" y="183"/>
                  </a:cubicBezTo>
                  <a:cubicBezTo>
                    <a:pt x="15836" y="152"/>
                    <a:pt x="15654" y="152"/>
                    <a:pt x="15502" y="152"/>
                  </a:cubicBezTo>
                  <a:cubicBezTo>
                    <a:pt x="14773" y="91"/>
                    <a:pt x="14104" y="31"/>
                    <a:pt x="13374" y="31"/>
                  </a:cubicBezTo>
                  <a:cubicBezTo>
                    <a:pt x="13070" y="31"/>
                    <a:pt x="12766" y="0"/>
                    <a:pt x="12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 rot="1180891">
              <a:off x="-3727942" y="1110941"/>
              <a:ext cx="3542052" cy="3001166"/>
            </a:xfrm>
            <a:custGeom>
              <a:avLst/>
              <a:gdLst/>
              <a:ahLst/>
              <a:cxnLst/>
              <a:rect l="l" t="t" r="r" b="b"/>
              <a:pathLst>
                <a:path w="39606" h="33558" extrusionOk="0">
                  <a:moveTo>
                    <a:pt x="12579" y="1168"/>
                  </a:moveTo>
                  <a:cubicBezTo>
                    <a:pt x="13366" y="1168"/>
                    <a:pt x="14161" y="1198"/>
                    <a:pt x="14955" y="1216"/>
                  </a:cubicBezTo>
                  <a:cubicBezTo>
                    <a:pt x="16049" y="1277"/>
                    <a:pt x="17082" y="1581"/>
                    <a:pt x="17903" y="2371"/>
                  </a:cubicBezTo>
                  <a:cubicBezTo>
                    <a:pt x="18329" y="2736"/>
                    <a:pt x="18754" y="3253"/>
                    <a:pt x="19089" y="3709"/>
                  </a:cubicBezTo>
                  <a:cubicBezTo>
                    <a:pt x="19149" y="3861"/>
                    <a:pt x="19241" y="3952"/>
                    <a:pt x="19301" y="4104"/>
                  </a:cubicBezTo>
                  <a:cubicBezTo>
                    <a:pt x="19393" y="4225"/>
                    <a:pt x="19453" y="4347"/>
                    <a:pt x="19423" y="4469"/>
                  </a:cubicBezTo>
                  <a:cubicBezTo>
                    <a:pt x="19423" y="4651"/>
                    <a:pt x="19241" y="4803"/>
                    <a:pt x="19089" y="4833"/>
                  </a:cubicBezTo>
                  <a:cubicBezTo>
                    <a:pt x="18990" y="4873"/>
                    <a:pt x="18886" y="4890"/>
                    <a:pt x="18781" y="4890"/>
                  </a:cubicBezTo>
                  <a:cubicBezTo>
                    <a:pt x="18562" y="4890"/>
                    <a:pt x="18341" y="4815"/>
                    <a:pt x="18177" y="4712"/>
                  </a:cubicBezTo>
                  <a:cubicBezTo>
                    <a:pt x="17447" y="4377"/>
                    <a:pt x="16839" y="4013"/>
                    <a:pt x="16079" y="3739"/>
                  </a:cubicBezTo>
                  <a:cubicBezTo>
                    <a:pt x="14681" y="3192"/>
                    <a:pt x="13070" y="3010"/>
                    <a:pt x="11611" y="2797"/>
                  </a:cubicBezTo>
                  <a:cubicBezTo>
                    <a:pt x="11155" y="2706"/>
                    <a:pt x="10699" y="2675"/>
                    <a:pt x="10243" y="2584"/>
                  </a:cubicBezTo>
                  <a:cubicBezTo>
                    <a:pt x="9848" y="2554"/>
                    <a:pt x="9392" y="2523"/>
                    <a:pt x="9088" y="2250"/>
                  </a:cubicBezTo>
                  <a:cubicBezTo>
                    <a:pt x="8754" y="1946"/>
                    <a:pt x="9058" y="1520"/>
                    <a:pt x="9392" y="1429"/>
                  </a:cubicBezTo>
                  <a:cubicBezTo>
                    <a:pt x="9879" y="1277"/>
                    <a:pt x="10547" y="1277"/>
                    <a:pt x="11064" y="1216"/>
                  </a:cubicBezTo>
                  <a:cubicBezTo>
                    <a:pt x="11565" y="1180"/>
                    <a:pt x="12071" y="1168"/>
                    <a:pt x="12579" y="1168"/>
                  </a:cubicBezTo>
                  <a:close/>
                  <a:moveTo>
                    <a:pt x="7762" y="3198"/>
                  </a:moveTo>
                  <a:cubicBezTo>
                    <a:pt x="8432" y="3198"/>
                    <a:pt x="9128" y="3323"/>
                    <a:pt x="9666" y="3405"/>
                  </a:cubicBezTo>
                  <a:cubicBezTo>
                    <a:pt x="10851" y="3587"/>
                    <a:pt x="12006" y="3891"/>
                    <a:pt x="13192" y="4165"/>
                  </a:cubicBezTo>
                  <a:cubicBezTo>
                    <a:pt x="13739" y="4256"/>
                    <a:pt x="14225" y="4408"/>
                    <a:pt x="14742" y="4560"/>
                  </a:cubicBezTo>
                  <a:cubicBezTo>
                    <a:pt x="15168" y="4681"/>
                    <a:pt x="15654" y="4773"/>
                    <a:pt x="15958" y="5016"/>
                  </a:cubicBezTo>
                  <a:cubicBezTo>
                    <a:pt x="16383" y="5380"/>
                    <a:pt x="16262" y="5988"/>
                    <a:pt x="15867" y="6232"/>
                  </a:cubicBezTo>
                  <a:cubicBezTo>
                    <a:pt x="14712" y="6900"/>
                    <a:pt x="13374" y="7387"/>
                    <a:pt x="12098" y="7660"/>
                  </a:cubicBezTo>
                  <a:cubicBezTo>
                    <a:pt x="11634" y="7756"/>
                    <a:pt x="11194" y="7814"/>
                    <a:pt x="10763" y="7814"/>
                  </a:cubicBezTo>
                  <a:cubicBezTo>
                    <a:pt x="10233" y="7814"/>
                    <a:pt x="9716" y="7726"/>
                    <a:pt x="9180" y="7508"/>
                  </a:cubicBezTo>
                  <a:cubicBezTo>
                    <a:pt x="8207" y="7113"/>
                    <a:pt x="7234" y="6627"/>
                    <a:pt x="6474" y="5897"/>
                  </a:cubicBezTo>
                  <a:cubicBezTo>
                    <a:pt x="5836" y="5380"/>
                    <a:pt x="5319" y="4225"/>
                    <a:pt x="6201" y="3587"/>
                  </a:cubicBezTo>
                  <a:cubicBezTo>
                    <a:pt x="6623" y="3291"/>
                    <a:pt x="7183" y="3198"/>
                    <a:pt x="7762" y="3198"/>
                  </a:cubicBezTo>
                  <a:close/>
                  <a:moveTo>
                    <a:pt x="19384" y="6661"/>
                  </a:moveTo>
                  <a:cubicBezTo>
                    <a:pt x="19611" y="6661"/>
                    <a:pt x="19836" y="6670"/>
                    <a:pt x="20061" y="6687"/>
                  </a:cubicBezTo>
                  <a:cubicBezTo>
                    <a:pt x="20700" y="6779"/>
                    <a:pt x="21429" y="6931"/>
                    <a:pt x="22007" y="7295"/>
                  </a:cubicBezTo>
                  <a:cubicBezTo>
                    <a:pt x="22280" y="7447"/>
                    <a:pt x="22493" y="7721"/>
                    <a:pt x="22523" y="8025"/>
                  </a:cubicBezTo>
                  <a:cubicBezTo>
                    <a:pt x="22614" y="8754"/>
                    <a:pt x="21672" y="9058"/>
                    <a:pt x="21186" y="9362"/>
                  </a:cubicBezTo>
                  <a:cubicBezTo>
                    <a:pt x="20578" y="9757"/>
                    <a:pt x="20000" y="10183"/>
                    <a:pt x="19453" y="10700"/>
                  </a:cubicBezTo>
                  <a:cubicBezTo>
                    <a:pt x="18906" y="11186"/>
                    <a:pt x="18420" y="11642"/>
                    <a:pt x="17721" y="11855"/>
                  </a:cubicBezTo>
                  <a:lnTo>
                    <a:pt x="17660" y="11855"/>
                  </a:lnTo>
                  <a:cubicBezTo>
                    <a:pt x="17472" y="11923"/>
                    <a:pt x="17284" y="11962"/>
                    <a:pt x="17097" y="11962"/>
                  </a:cubicBezTo>
                  <a:cubicBezTo>
                    <a:pt x="16950" y="11962"/>
                    <a:pt x="16804" y="11938"/>
                    <a:pt x="16657" y="11885"/>
                  </a:cubicBezTo>
                  <a:cubicBezTo>
                    <a:pt x="16049" y="11703"/>
                    <a:pt x="15927" y="11186"/>
                    <a:pt x="15593" y="10730"/>
                  </a:cubicBezTo>
                  <a:cubicBezTo>
                    <a:pt x="15198" y="10244"/>
                    <a:pt x="14590" y="9575"/>
                    <a:pt x="14013" y="9423"/>
                  </a:cubicBezTo>
                  <a:cubicBezTo>
                    <a:pt x="13769" y="9362"/>
                    <a:pt x="13526" y="9423"/>
                    <a:pt x="13374" y="9180"/>
                  </a:cubicBezTo>
                  <a:cubicBezTo>
                    <a:pt x="13283" y="8906"/>
                    <a:pt x="13344" y="8602"/>
                    <a:pt x="13526" y="8359"/>
                  </a:cubicBezTo>
                  <a:cubicBezTo>
                    <a:pt x="13830" y="7994"/>
                    <a:pt x="14499" y="7812"/>
                    <a:pt x="14955" y="7599"/>
                  </a:cubicBezTo>
                  <a:cubicBezTo>
                    <a:pt x="15472" y="7387"/>
                    <a:pt x="16049" y="7204"/>
                    <a:pt x="16627" y="7052"/>
                  </a:cubicBezTo>
                  <a:cubicBezTo>
                    <a:pt x="17508" y="6807"/>
                    <a:pt x="18448" y="6661"/>
                    <a:pt x="19384" y="6661"/>
                  </a:cubicBezTo>
                  <a:close/>
                  <a:moveTo>
                    <a:pt x="24690" y="8797"/>
                  </a:moveTo>
                  <a:cubicBezTo>
                    <a:pt x="25079" y="8797"/>
                    <a:pt x="25435" y="8903"/>
                    <a:pt x="25654" y="9180"/>
                  </a:cubicBezTo>
                  <a:cubicBezTo>
                    <a:pt x="26140" y="9818"/>
                    <a:pt x="25624" y="10426"/>
                    <a:pt x="25259" y="10943"/>
                  </a:cubicBezTo>
                  <a:cubicBezTo>
                    <a:pt x="24773" y="11672"/>
                    <a:pt x="24317" y="12432"/>
                    <a:pt x="23922" y="13192"/>
                  </a:cubicBezTo>
                  <a:cubicBezTo>
                    <a:pt x="23222" y="14347"/>
                    <a:pt x="22614" y="15563"/>
                    <a:pt x="21459" y="16232"/>
                  </a:cubicBezTo>
                  <a:cubicBezTo>
                    <a:pt x="21277" y="16353"/>
                    <a:pt x="21064" y="16414"/>
                    <a:pt x="20821" y="16536"/>
                  </a:cubicBezTo>
                  <a:cubicBezTo>
                    <a:pt x="20639" y="16627"/>
                    <a:pt x="20456" y="16657"/>
                    <a:pt x="20244" y="16657"/>
                  </a:cubicBezTo>
                  <a:cubicBezTo>
                    <a:pt x="19697" y="16627"/>
                    <a:pt x="18997" y="16201"/>
                    <a:pt x="18572" y="15806"/>
                  </a:cubicBezTo>
                  <a:lnTo>
                    <a:pt x="18541" y="15776"/>
                  </a:lnTo>
                  <a:cubicBezTo>
                    <a:pt x="17842" y="15107"/>
                    <a:pt x="17903" y="14378"/>
                    <a:pt x="18359" y="13618"/>
                  </a:cubicBezTo>
                  <a:cubicBezTo>
                    <a:pt x="19453" y="11794"/>
                    <a:pt x="21247" y="10578"/>
                    <a:pt x="22949" y="9362"/>
                  </a:cubicBezTo>
                  <a:cubicBezTo>
                    <a:pt x="23326" y="9079"/>
                    <a:pt x="24054" y="8797"/>
                    <a:pt x="24690" y="8797"/>
                  </a:cubicBezTo>
                  <a:close/>
                  <a:moveTo>
                    <a:pt x="38542" y="21217"/>
                  </a:moveTo>
                  <a:lnTo>
                    <a:pt x="38542" y="21217"/>
                  </a:lnTo>
                  <a:cubicBezTo>
                    <a:pt x="38542" y="21218"/>
                    <a:pt x="38541" y="21219"/>
                    <a:pt x="38541" y="21220"/>
                  </a:cubicBezTo>
                  <a:lnTo>
                    <a:pt x="38541" y="21220"/>
                  </a:lnTo>
                  <a:cubicBezTo>
                    <a:pt x="38542" y="21219"/>
                    <a:pt x="38542" y="21218"/>
                    <a:pt x="38542" y="21217"/>
                  </a:cubicBezTo>
                  <a:close/>
                  <a:moveTo>
                    <a:pt x="34419" y="15877"/>
                  </a:moveTo>
                  <a:cubicBezTo>
                    <a:pt x="34643" y="15877"/>
                    <a:pt x="34857" y="15957"/>
                    <a:pt x="34955" y="16171"/>
                  </a:cubicBezTo>
                  <a:cubicBezTo>
                    <a:pt x="35107" y="16536"/>
                    <a:pt x="34712" y="17113"/>
                    <a:pt x="34499" y="17387"/>
                  </a:cubicBezTo>
                  <a:cubicBezTo>
                    <a:pt x="34013" y="18025"/>
                    <a:pt x="33375" y="18511"/>
                    <a:pt x="32797" y="19089"/>
                  </a:cubicBezTo>
                  <a:cubicBezTo>
                    <a:pt x="32159" y="19697"/>
                    <a:pt x="31551" y="20305"/>
                    <a:pt x="30913" y="20913"/>
                  </a:cubicBezTo>
                  <a:cubicBezTo>
                    <a:pt x="29727" y="22128"/>
                    <a:pt x="28572" y="23375"/>
                    <a:pt x="27569" y="24742"/>
                  </a:cubicBezTo>
                  <a:cubicBezTo>
                    <a:pt x="27326" y="25077"/>
                    <a:pt x="27052" y="25533"/>
                    <a:pt x="26688" y="25715"/>
                  </a:cubicBezTo>
                  <a:cubicBezTo>
                    <a:pt x="26569" y="25780"/>
                    <a:pt x="26439" y="25810"/>
                    <a:pt x="26309" y="25810"/>
                  </a:cubicBezTo>
                  <a:cubicBezTo>
                    <a:pt x="26071" y="25810"/>
                    <a:pt x="25831" y="25709"/>
                    <a:pt x="25654" y="25533"/>
                  </a:cubicBezTo>
                  <a:cubicBezTo>
                    <a:pt x="25350" y="25259"/>
                    <a:pt x="25229" y="24864"/>
                    <a:pt x="25137" y="24438"/>
                  </a:cubicBezTo>
                  <a:cubicBezTo>
                    <a:pt x="25077" y="24286"/>
                    <a:pt x="25046" y="24134"/>
                    <a:pt x="25046" y="23983"/>
                  </a:cubicBezTo>
                  <a:cubicBezTo>
                    <a:pt x="24681" y="22189"/>
                    <a:pt x="26444" y="21247"/>
                    <a:pt x="27660" y="20305"/>
                  </a:cubicBezTo>
                  <a:cubicBezTo>
                    <a:pt x="28785" y="19454"/>
                    <a:pt x="29909" y="18633"/>
                    <a:pt x="31064" y="17873"/>
                  </a:cubicBezTo>
                  <a:cubicBezTo>
                    <a:pt x="31976" y="17235"/>
                    <a:pt x="32919" y="16566"/>
                    <a:pt x="33891" y="16019"/>
                  </a:cubicBezTo>
                  <a:cubicBezTo>
                    <a:pt x="34031" y="15935"/>
                    <a:pt x="34228" y="15877"/>
                    <a:pt x="34419" y="15877"/>
                  </a:cubicBezTo>
                  <a:close/>
                  <a:moveTo>
                    <a:pt x="33557" y="19697"/>
                  </a:moveTo>
                  <a:cubicBezTo>
                    <a:pt x="33709" y="19697"/>
                    <a:pt x="33770" y="19879"/>
                    <a:pt x="33770" y="20031"/>
                  </a:cubicBezTo>
                  <a:cubicBezTo>
                    <a:pt x="33770" y="20213"/>
                    <a:pt x="33770" y="20457"/>
                    <a:pt x="33739" y="20639"/>
                  </a:cubicBezTo>
                  <a:cubicBezTo>
                    <a:pt x="33679" y="21186"/>
                    <a:pt x="33587" y="21733"/>
                    <a:pt x="33466" y="22280"/>
                  </a:cubicBezTo>
                  <a:cubicBezTo>
                    <a:pt x="33223" y="23375"/>
                    <a:pt x="32797" y="24438"/>
                    <a:pt x="32159" y="25381"/>
                  </a:cubicBezTo>
                  <a:cubicBezTo>
                    <a:pt x="31460" y="26384"/>
                    <a:pt x="30517" y="27144"/>
                    <a:pt x="29514" y="27782"/>
                  </a:cubicBezTo>
                  <a:cubicBezTo>
                    <a:pt x="29180" y="28025"/>
                    <a:pt x="28724" y="28390"/>
                    <a:pt x="28268" y="28481"/>
                  </a:cubicBezTo>
                  <a:cubicBezTo>
                    <a:pt x="28212" y="28492"/>
                    <a:pt x="28157" y="28499"/>
                    <a:pt x="28103" y="28499"/>
                  </a:cubicBezTo>
                  <a:cubicBezTo>
                    <a:pt x="28009" y="28499"/>
                    <a:pt x="27920" y="28478"/>
                    <a:pt x="27843" y="28420"/>
                  </a:cubicBezTo>
                  <a:cubicBezTo>
                    <a:pt x="27417" y="28238"/>
                    <a:pt x="27265" y="27660"/>
                    <a:pt x="27356" y="27265"/>
                  </a:cubicBezTo>
                  <a:cubicBezTo>
                    <a:pt x="27478" y="26840"/>
                    <a:pt x="27751" y="26445"/>
                    <a:pt x="28025" y="26080"/>
                  </a:cubicBezTo>
                  <a:cubicBezTo>
                    <a:pt x="29423" y="24104"/>
                    <a:pt x="31004" y="22189"/>
                    <a:pt x="32615" y="20457"/>
                  </a:cubicBezTo>
                  <a:cubicBezTo>
                    <a:pt x="32858" y="20183"/>
                    <a:pt x="33071" y="19879"/>
                    <a:pt x="33405" y="19727"/>
                  </a:cubicBezTo>
                  <a:cubicBezTo>
                    <a:pt x="33435" y="19697"/>
                    <a:pt x="33527" y="19697"/>
                    <a:pt x="33557" y="19697"/>
                  </a:cubicBezTo>
                  <a:close/>
                  <a:moveTo>
                    <a:pt x="32772" y="26675"/>
                  </a:moveTo>
                  <a:cubicBezTo>
                    <a:pt x="32830" y="26675"/>
                    <a:pt x="32890" y="26696"/>
                    <a:pt x="32949" y="26749"/>
                  </a:cubicBezTo>
                  <a:cubicBezTo>
                    <a:pt x="33253" y="27052"/>
                    <a:pt x="32949" y="27812"/>
                    <a:pt x="32858" y="28177"/>
                  </a:cubicBezTo>
                  <a:cubicBezTo>
                    <a:pt x="32706" y="28663"/>
                    <a:pt x="32493" y="29119"/>
                    <a:pt x="32189" y="29484"/>
                  </a:cubicBezTo>
                  <a:cubicBezTo>
                    <a:pt x="32037" y="29697"/>
                    <a:pt x="31855" y="29849"/>
                    <a:pt x="31612" y="29940"/>
                  </a:cubicBezTo>
                  <a:cubicBezTo>
                    <a:pt x="31471" y="30030"/>
                    <a:pt x="31309" y="30065"/>
                    <a:pt x="31143" y="30065"/>
                  </a:cubicBezTo>
                  <a:cubicBezTo>
                    <a:pt x="30915" y="30065"/>
                    <a:pt x="30681" y="29998"/>
                    <a:pt x="30487" y="29910"/>
                  </a:cubicBezTo>
                  <a:cubicBezTo>
                    <a:pt x="30396" y="29879"/>
                    <a:pt x="30335" y="29849"/>
                    <a:pt x="30244" y="29758"/>
                  </a:cubicBezTo>
                  <a:cubicBezTo>
                    <a:pt x="30153" y="29606"/>
                    <a:pt x="30213" y="29393"/>
                    <a:pt x="30305" y="29180"/>
                  </a:cubicBezTo>
                  <a:cubicBezTo>
                    <a:pt x="30761" y="28329"/>
                    <a:pt x="31581" y="27630"/>
                    <a:pt x="32311" y="26992"/>
                  </a:cubicBezTo>
                  <a:cubicBezTo>
                    <a:pt x="32426" y="26877"/>
                    <a:pt x="32592" y="26675"/>
                    <a:pt x="32772" y="26675"/>
                  </a:cubicBezTo>
                  <a:close/>
                  <a:moveTo>
                    <a:pt x="10760" y="0"/>
                  </a:moveTo>
                  <a:cubicBezTo>
                    <a:pt x="10426" y="0"/>
                    <a:pt x="10091" y="0"/>
                    <a:pt x="9788" y="31"/>
                  </a:cubicBezTo>
                  <a:cubicBezTo>
                    <a:pt x="9423" y="31"/>
                    <a:pt x="9088" y="92"/>
                    <a:pt x="8784" y="122"/>
                  </a:cubicBezTo>
                  <a:cubicBezTo>
                    <a:pt x="7812" y="183"/>
                    <a:pt x="6809" y="304"/>
                    <a:pt x="5836" y="426"/>
                  </a:cubicBezTo>
                  <a:cubicBezTo>
                    <a:pt x="5623" y="456"/>
                    <a:pt x="5411" y="487"/>
                    <a:pt x="5228" y="487"/>
                  </a:cubicBezTo>
                  <a:cubicBezTo>
                    <a:pt x="4924" y="548"/>
                    <a:pt x="4620" y="608"/>
                    <a:pt x="4316" y="639"/>
                  </a:cubicBezTo>
                  <a:cubicBezTo>
                    <a:pt x="3161" y="851"/>
                    <a:pt x="2037" y="1155"/>
                    <a:pt x="1125" y="1885"/>
                  </a:cubicBezTo>
                  <a:cubicBezTo>
                    <a:pt x="882" y="2067"/>
                    <a:pt x="669" y="2341"/>
                    <a:pt x="517" y="2584"/>
                  </a:cubicBezTo>
                  <a:cubicBezTo>
                    <a:pt x="456" y="2645"/>
                    <a:pt x="426" y="2706"/>
                    <a:pt x="395" y="2797"/>
                  </a:cubicBezTo>
                  <a:lnTo>
                    <a:pt x="274" y="3010"/>
                  </a:lnTo>
                  <a:cubicBezTo>
                    <a:pt x="243" y="3101"/>
                    <a:pt x="213" y="3162"/>
                    <a:pt x="213" y="3222"/>
                  </a:cubicBezTo>
                  <a:cubicBezTo>
                    <a:pt x="61" y="3678"/>
                    <a:pt x="0" y="4165"/>
                    <a:pt x="152" y="4590"/>
                  </a:cubicBezTo>
                  <a:cubicBezTo>
                    <a:pt x="213" y="4833"/>
                    <a:pt x="243" y="4924"/>
                    <a:pt x="274" y="4985"/>
                  </a:cubicBezTo>
                  <a:cubicBezTo>
                    <a:pt x="274" y="5016"/>
                    <a:pt x="304" y="5076"/>
                    <a:pt x="304" y="5107"/>
                  </a:cubicBezTo>
                  <a:cubicBezTo>
                    <a:pt x="304" y="5107"/>
                    <a:pt x="304" y="5137"/>
                    <a:pt x="365" y="5137"/>
                  </a:cubicBezTo>
                  <a:cubicBezTo>
                    <a:pt x="699" y="5563"/>
                    <a:pt x="1064" y="5897"/>
                    <a:pt x="1489" y="6232"/>
                  </a:cubicBezTo>
                  <a:cubicBezTo>
                    <a:pt x="1641" y="6353"/>
                    <a:pt x="1793" y="6475"/>
                    <a:pt x="1976" y="6596"/>
                  </a:cubicBezTo>
                  <a:cubicBezTo>
                    <a:pt x="2219" y="6748"/>
                    <a:pt x="2401" y="6839"/>
                    <a:pt x="2645" y="6961"/>
                  </a:cubicBezTo>
                  <a:cubicBezTo>
                    <a:pt x="2645" y="6961"/>
                    <a:pt x="2675" y="6961"/>
                    <a:pt x="2675" y="6991"/>
                  </a:cubicBezTo>
                  <a:lnTo>
                    <a:pt x="4255" y="7782"/>
                  </a:lnTo>
                  <a:cubicBezTo>
                    <a:pt x="4468" y="7903"/>
                    <a:pt x="4651" y="7994"/>
                    <a:pt x="4833" y="8086"/>
                  </a:cubicBezTo>
                  <a:cubicBezTo>
                    <a:pt x="5015" y="8207"/>
                    <a:pt x="5228" y="8298"/>
                    <a:pt x="5411" y="8390"/>
                  </a:cubicBezTo>
                  <a:lnTo>
                    <a:pt x="6535" y="9089"/>
                  </a:lnTo>
                  <a:cubicBezTo>
                    <a:pt x="6748" y="9210"/>
                    <a:pt x="6930" y="9301"/>
                    <a:pt x="7082" y="9423"/>
                  </a:cubicBezTo>
                  <a:cubicBezTo>
                    <a:pt x="7508" y="9697"/>
                    <a:pt x="7903" y="10001"/>
                    <a:pt x="8329" y="10274"/>
                  </a:cubicBezTo>
                  <a:cubicBezTo>
                    <a:pt x="8420" y="10305"/>
                    <a:pt x="8450" y="10335"/>
                    <a:pt x="8480" y="10365"/>
                  </a:cubicBezTo>
                  <a:cubicBezTo>
                    <a:pt x="8572" y="10426"/>
                    <a:pt x="8632" y="10487"/>
                    <a:pt x="8724" y="10517"/>
                  </a:cubicBezTo>
                  <a:cubicBezTo>
                    <a:pt x="8876" y="10639"/>
                    <a:pt x="9058" y="10760"/>
                    <a:pt x="9180" y="10882"/>
                  </a:cubicBezTo>
                  <a:cubicBezTo>
                    <a:pt x="9180" y="10882"/>
                    <a:pt x="9210" y="10882"/>
                    <a:pt x="9210" y="10912"/>
                  </a:cubicBezTo>
                  <a:cubicBezTo>
                    <a:pt x="9392" y="11064"/>
                    <a:pt x="9575" y="11186"/>
                    <a:pt x="9727" y="11338"/>
                  </a:cubicBezTo>
                  <a:cubicBezTo>
                    <a:pt x="9970" y="11520"/>
                    <a:pt x="10183" y="11672"/>
                    <a:pt x="10395" y="11855"/>
                  </a:cubicBezTo>
                  <a:cubicBezTo>
                    <a:pt x="10578" y="12007"/>
                    <a:pt x="10760" y="12159"/>
                    <a:pt x="10912" y="12311"/>
                  </a:cubicBezTo>
                  <a:cubicBezTo>
                    <a:pt x="11095" y="12463"/>
                    <a:pt x="11307" y="12675"/>
                    <a:pt x="11490" y="12797"/>
                  </a:cubicBezTo>
                  <a:cubicBezTo>
                    <a:pt x="11642" y="12919"/>
                    <a:pt x="11763" y="13071"/>
                    <a:pt x="11915" y="13192"/>
                  </a:cubicBezTo>
                  <a:cubicBezTo>
                    <a:pt x="12158" y="13405"/>
                    <a:pt x="12402" y="13648"/>
                    <a:pt x="12614" y="13922"/>
                  </a:cubicBezTo>
                  <a:cubicBezTo>
                    <a:pt x="13283" y="14560"/>
                    <a:pt x="13921" y="15198"/>
                    <a:pt x="14499" y="15897"/>
                  </a:cubicBezTo>
                  <a:cubicBezTo>
                    <a:pt x="14590" y="16019"/>
                    <a:pt x="14681" y="16110"/>
                    <a:pt x="14803" y="16232"/>
                  </a:cubicBezTo>
                  <a:cubicBezTo>
                    <a:pt x="14985" y="16475"/>
                    <a:pt x="15198" y="16718"/>
                    <a:pt x="15411" y="16961"/>
                  </a:cubicBezTo>
                  <a:cubicBezTo>
                    <a:pt x="15897" y="17569"/>
                    <a:pt x="16262" y="18207"/>
                    <a:pt x="16930" y="18663"/>
                  </a:cubicBezTo>
                  <a:cubicBezTo>
                    <a:pt x="17569" y="19089"/>
                    <a:pt x="18298" y="19423"/>
                    <a:pt x="19058" y="19606"/>
                  </a:cubicBezTo>
                  <a:cubicBezTo>
                    <a:pt x="19271" y="19697"/>
                    <a:pt x="19514" y="19727"/>
                    <a:pt x="19697" y="19727"/>
                  </a:cubicBezTo>
                  <a:cubicBezTo>
                    <a:pt x="19848" y="19758"/>
                    <a:pt x="20000" y="19758"/>
                    <a:pt x="20152" y="19818"/>
                  </a:cubicBezTo>
                  <a:cubicBezTo>
                    <a:pt x="20193" y="19818"/>
                    <a:pt x="20261" y="19832"/>
                    <a:pt x="20328" y="19832"/>
                  </a:cubicBezTo>
                  <a:cubicBezTo>
                    <a:pt x="20362" y="19832"/>
                    <a:pt x="20396" y="19828"/>
                    <a:pt x="20426" y="19818"/>
                  </a:cubicBezTo>
                  <a:cubicBezTo>
                    <a:pt x="20527" y="19828"/>
                    <a:pt x="20632" y="19832"/>
                    <a:pt x="20738" y="19832"/>
                  </a:cubicBezTo>
                  <a:cubicBezTo>
                    <a:pt x="20949" y="19832"/>
                    <a:pt x="21166" y="19818"/>
                    <a:pt x="21368" y="19818"/>
                  </a:cubicBezTo>
                  <a:cubicBezTo>
                    <a:pt x="22128" y="19727"/>
                    <a:pt x="22888" y="19545"/>
                    <a:pt x="23557" y="19241"/>
                  </a:cubicBezTo>
                  <a:lnTo>
                    <a:pt x="23557" y="19241"/>
                  </a:lnTo>
                  <a:cubicBezTo>
                    <a:pt x="23526" y="19302"/>
                    <a:pt x="23466" y="19362"/>
                    <a:pt x="23405" y="19423"/>
                  </a:cubicBezTo>
                  <a:cubicBezTo>
                    <a:pt x="23162" y="19758"/>
                    <a:pt x="22888" y="20153"/>
                    <a:pt x="22614" y="20517"/>
                  </a:cubicBezTo>
                  <a:lnTo>
                    <a:pt x="22402" y="20882"/>
                  </a:lnTo>
                  <a:cubicBezTo>
                    <a:pt x="22341" y="20943"/>
                    <a:pt x="22311" y="21034"/>
                    <a:pt x="22250" y="21095"/>
                  </a:cubicBezTo>
                  <a:lnTo>
                    <a:pt x="22007" y="21551"/>
                  </a:lnTo>
                  <a:cubicBezTo>
                    <a:pt x="21946" y="21672"/>
                    <a:pt x="21855" y="21824"/>
                    <a:pt x="21824" y="21976"/>
                  </a:cubicBezTo>
                  <a:cubicBezTo>
                    <a:pt x="21733" y="22098"/>
                    <a:pt x="21703" y="22189"/>
                    <a:pt x="21672" y="22311"/>
                  </a:cubicBezTo>
                  <a:cubicBezTo>
                    <a:pt x="21581" y="22554"/>
                    <a:pt x="21520" y="22736"/>
                    <a:pt x="21429" y="22949"/>
                  </a:cubicBezTo>
                  <a:cubicBezTo>
                    <a:pt x="21338" y="23405"/>
                    <a:pt x="21277" y="23861"/>
                    <a:pt x="21277" y="24317"/>
                  </a:cubicBezTo>
                  <a:cubicBezTo>
                    <a:pt x="21277" y="24712"/>
                    <a:pt x="21338" y="25077"/>
                    <a:pt x="21399" y="25502"/>
                  </a:cubicBezTo>
                  <a:cubicBezTo>
                    <a:pt x="21490" y="26049"/>
                    <a:pt x="21642" y="26597"/>
                    <a:pt x="21703" y="27144"/>
                  </a:cubicBezTo>
                  <a:cubicBezTo>
                    <a:pt x="21976" y="28572"/>
                    <a:pt x="22402" y="30001"/>
                    <a:pt x="23253" y="31095"/>
                  </a:cubicBezTo>
                  <a:cubicBezTo>
                    <a:pt x="23526" y="31429"/>
                    <a:pt x="23800" y="31733"/>
                    <a:pt x="24134" y="32037"/>
                  </a:cubicBezTo>
                  <a:cubicBezTo>
                    <a:pt x="24408" y="32281"/>
                    <a:pt x="24681" y="32463"/>
                    <a:pt x="25016" y="32645"/>
                  </a:cubicBezTo>
                  <a:cubicBezTo>
                    <a:pt x="25046" y="32645"/>
                    <a:pt x="25077" y="32676"/>
                    <a:pt x="25107" y="32676"/>
                  </a:cubicBezTo>
                  <a:cubicBezTo>
                    <a:pt x="25624" y="32949"/>
                    <a:pt x="26110" y="33101"/>
                    <a:pt x="26627" y="33223"/>
                  </a:cubicBezTo>
                  <a:cubicBezTo>
                    <a:pt x="27599" y="33436"/>
                    <a:pt x="28602" y="33496"/>
                    <a:pt x="29606" y="33527"/>
                  </a:cubicBezTo>
                  <a:cubicBezTo>
                    <a:pt x="30168" y="33542"/>
                    <a:pt x="30768" y="33557"/>
                    <a:pt x="31380" y="33557"/>
                  </a:cubicBezTo>
                  <a:cubicBezTo>
                    <a:pt x="31992" y="33557"/>
                    <a:pt x="32615" y="33542"/>
                    <a:pt x="33223" y="33496"/>
                  </a:cubicBezTo>
                  <a:cubicBezTo>
                    <a:pt x="33587" y="33436"/>
                    <a:pt x="33982" y="33375"/>
                    <a:pt x="34347" y="33284"/>
                  </a:cubicBezTo>
                  <a:cubicBezTo>
                    <a:pt x="34986" y="33132"/>
                    <a:pt x="35563" y="32949"/>
                    <a:pt x="36110" y="32645"/>
                  </a:cubicBezTo>
                  <a:cubicBezTo>
                    <a:pt x="37478" y="31885"/>
                    <a:pt x="38451" y="30518"/>
                    <a:pt x="38846" y="28967"/>
                  </a:cubicBezTo>
                  <a:cubicBezTo>
                    <a:pt x="38876" y="28846"/>
                    <a:pt x="38876" y="28724"/>
                    <a:pt x="38907" y="28633"/>
                  </a:cubicBezTo>
                  <a:cubicBezTo>
                    <a:pt x="38937" y="28511"/>
                    <a:pt x="38937" y="28390"/>
                    <a:pt x="38937" y="28268"/>
                  </a:cubicBezTo>
                  <a:cubicBezTo>
                    <a:pt x="39028" y="27660"/>
                    <a:pt x="39028" y="27022"/>
                    <a:pt x="38876" y="26445"/>
                  </a:cubicBezTo>
                  <a:cubicBezTo>
                    <a:pt x="38876" y="26414"/>
                    <a:pt x="38876" y="26384"/>
                    <a:pt x="38846" y="26293"/>
                  </a:cubicBezTo>
                  <a:cubicBezTo>
                    <a:pt x="38329" y="26384"/>
                    <a:pt x="37964" y="27204"/>
                    <a:pt x="37660" y="27600"/>
                  </a:cubicBezTo>
                  <a:cubicBezTo>
                    <a:pt x="37265" y="27995"/>
                    <a:pt x="36870" y="28542"/>
                    <a:pt x="36353" y="28846"/>
                  </a:cubicBezTo>
                  <a:cubicBezTo>
                    <a:pt x="36022" y="29076"/>
                    <a:pt x="35604" y="29262"/>
                    <a:pt x="35173" y="29262"/>
                  </a:cubicBezTo>
                  <a:cubicBezTo>
                    <a:pt x="35090" y="29262"/>
                    <a:pt x="35008" y="29256"/>
                    <a:pt x="34925" y="29241"/>
                  </a:cubicBezTo>
                  <a:cubicBezTo>
                    <a:pt x="34621" y="29150"/>
                    <a:pt x="34347" y="28967"/>
                    <a:pt x="34195" y="28694"/>
                  </a:cubicBezTo>
                  <a:cubicBezTo>
                    <a:pt x="33861" y="28116"/>
                    <a:pt x="34226" y="27083"/>
                    <a:pt x="34469" y="26475"/>
                  </a:cubicBezTo>
                  <a:cubicBezTo>
                    <a:pt x="34682" y="25776"/>
                    <a:pt x="35077" y="25138"/>
                    <a:pt x="35533" y="24499"/>
                  </a:cubicBezTo>
                  <a:cubicBezTo>
                    <a:pt x="36293" y="23496"/>
                    <a:pt x="37417" y="22827"/>
                    <a:pt x="38451" y="22128"/>
                  </a:cubicBezTo>
                  <a:cubicBezTo>
                    <a:pt x="38481" y="21826"/>
                    <a:pt x="38481" y="21523"/>
                    <a:pt x="38541" y="21220"/>
                  </a:cubicBezTo>
                  <a:lnTo>
                    <a:pt x="38541" y="21220"/>
                  </a:lnTo>
                  <a:cubicBezTo>
                    <a:pt x="38516" y="21288"/>
                    <a:pt x="37810" y="21583"/>
                    <a:pt x="37691" y="21672"/>
                  </a:cubicBezTo>
                  <a:cubicBezTo>
                    <a:pt x="37387" y="21824"/>
                    <a:pt x="37083" y="22007"/>
                    <a:pt x="36809" y="22159"/>
                  </a:cubicBezTo>
                  <a:cubicBezTo>
                    <a:pt x="36490" y="22345"/>
                    <a:pt x="35985" y="22601"/>
                    <a:pt x="35558" y="22601"/>
                  </a:cubicBezTo>
                  <a:cubicBezTo>
                    <a:pt x="35497" y="22601"/>
                    <a:pt x="35438" y="22596"/>
                    <a:pt x="35381" y="22584"/>
                  </a:cubicBezTo>
                  <a:cubicBezTo>
                    <a:pt x="34347" y="22280"/>
                    <a:pt x="35077" y="20335"/>
                    <a:pt x="35259" y="19697"/>
                  </a:cubicBezTo>
                  <a:cubicBezTo>
                    <a:pt x="35563" y="18511"/>
                    <a:pt x="35989" y="17417"/>
                    <a:pt x="36475" y="16353"/>
                  </a:cubicBezTo>
                  <a:cubicBezTo>
                    <a:pt x="36627" y="15988"/>
                    <a:pt x="36779" y="15685"/>
                    <a:pt x="36961" y="15381"/>
                  </a:cubicBezTo>
                  <a:cubicBezTo>
                    <a:pt x="37356" y="14712"/>
                    <a:pt x="37782" y="14043"/>
                    <a:pt x="38238" y="13374"/>
                  </a:cubicBezTo>
                  <a:cubicBezTo>
                    <a:pt x="38451" y="13040"/>
                    <a:pt x="38724" y="12706"/>
                    <a:pt x="38998" y="12402"/>
                  </a:cubicBezTo>
                  <a:cubicBezTo>
                    <a:pt x="39059" y="12250"/>
                    <a:pt x="39180" y="12128"/>
                    <a:pt x="39302" y="12007"/>
                  </a:cubicBezTo>
                  <a:cubicBezTo>
                    <a:pt x="39393" y="11915"/>
                    <a:pt x="39484" y="11794"/>
                    <a:pt x="39606" y="11672"/>
                  </a:cubicBezTo>
                  <a:cubicBezTo>
                    <a:pt x="39484" y="11277"/>
                    <a:pt x="39363" y="10912"/>
                    <a:pt x="39211" y="10578"/>
                  </a:cubicBezTo>
                  <a:cubicBezTo>
                    <a:pt x="39028" y="10730"/>
                    <a:pt x="38846" y="10882"/>
                    <a:pt x="38633" y="11064"/>
                  </a:cubicBezTo>
                  <a:cubicBezTo>
                    <a:pt x="37812" y="11824"/>
                    <a:pt x="37083" y="12645"/>
                    <a:pt x="36445" y="13526"/>
                  </a:cubicBezTo>
                  <a:cubicBezTo>
                    <a:pt x="36353" y="13557"/>
                    <a:pt x="36262" y="13618"/>
                    <a:pt x="36171" y="13648"/>
                  </a:cubicBezTo>
                  <a:cubicBezTo>
                    <a:pt x="34499" y="14469"/>
                    <a:pt x="32858" y="15381"/>
                    <a:pt x="31277" y="16384"/>
                  </a:cubicBezTo>
                  <a:cubicBezTo>
                    <a:pt x="29666" y="17356"/>
                    <a:pt x="28207" y="18481"/>
                    <a:pt x="26688" y="19545"/>
                  </a:cubicBezTo>
                  <a:cubicBezTo>
                    <a:pt x="26475" y="19697"/>
                    <a:pt x="26262" y="19849"/>
                    <a:pt x="26019" y="19910"/>
                  </a:cubicBezTo>
                  <a:cubicBezTo>
                    <a:pt x="25920" y="19952"/>
                    <a:pt x="25802" y="19975"/>
                    <a:pt x="25685" y="19975"/>
                  </a:cubicBezTo>
                  <a:cubicBezTo>
                    <a:pt x="25550" y="19975"/>
                    <a:pt x="25417" y="19944"/>
                    <a:pt x="25320" y="19879"/>
                  </a:cubicBezTo>
                  <a:cubicBezTo>
                    <a:pt x="24590" y="19454"/>
                    <a:pt x="25381" y="18724"/>
                    <a:pt x="25624" y="18329"/>
                  </a:cubicBezTo>
                  <a:cubicBezTo>
                    <a:pt x="26384" y="16992"/>
                    <a:pt x="27599" y="16353"/>
                    <a:pt x="28846" y="15502"/>
                  </a:cubicBezTo>
                  <a:lnTo>
                    <a:pt x="32159" y="13344"/>
                  </a:lnTo>
                  <a:cubicBezTo>
                    <a:pt x="32220" y="13314"/>
                    <a:pt x="32159" y="13222"/>
                    <a:pt x="32098" y="13222"/>
                  </a:cubicBezTo>
                  <a:cubicBezTo>
                    <a:pt x="30700" y="13648"/>
                    <a:pt x="29302" y="14134"/>
                    <a:pt x="27995" y="14833"/>
                  </a:cubicBezTo>
                  <a:cubicBezTo>
                    <a:pt x="27235" y="15229"/>
                    <a:pt x="26444" y="15654"/>
                    <a:pt x="25624" y="15958"/>
                  </a:cubicBezTo>
                  <a:cubicBezTo>
                    <a:pt x="25302" y="16072"/>
                    <a:pt x="24827" y="16327"/>
                    <a:pt x="24433" y="16327"/>
                  </a:cubicBezTo>
                  <a:cubicBezTo>
                    <a:pt x="24195" y="16327"/>
                    <a:pt x="23987" y="16233"/>
                    <a:pt x="23861" y="15958"/>
                  </a:cubicBezTo>
                  <a:cubicBezTo>
                    <a:pt x="23739" y="15745"/>
                    <a:pt x="23800" y="15472"/>
                    <a:pt x="23830" y="15229"/>
                  </a:cubicBezTo>
                  <a:cubicBezTo>
                    <a:pt x="24104" y="14104"/>
                    <a:pt x="24894" y="13101"/>
                    <a:pt x="25502" y="12128"/>
                  </a:cubicBezTo>
                  <a:cubicBezTo>
                    <a:pt x="25958" y="11429"/>
                    <a:pt x="26292" y="10639"/>
                    <a:pt x="26991" y="10153"/>
                  </a:cubicBezTo>
                  <a:cubicBezTo>
                    <a:pt x="27599" y="9697"/>
                    <a:pt x="28329" y="9423"/>
                    <a:pt x="29089" y="9301"/>
                  </a:cubicBezTo>
                  <a:cubicBezTo>
                    <a:pt x="29145" y="9298"/>
                    <a:pt x="29201" y="9297"/>
                    <a:pt x="29256" y="9297"/>
                  </a:cubicBezTo>
                  <a:cubicBezTo>
                    <a:pt x="29700" y="9297"/>
                    <a:pt x="30084" y="9396"/>
                    <a:pt x="30517" y="9423"/>
                  </a:cubicBezTo>
                  <a:cubicBezTo>
                    <a:pt x="31125" y="9453"/>
                    <a:pt x="31703" y="9514"/>
                    <a:pt x="32311" y="9514"/>
                  </a:cubicBezTo>
                  <a:cubicBezTo>
                    <a:pt x="34256" y="9514"/>
                    <a:pt x="36171" y="9301"/>
                    <a:pt x="38086" y="8815"/>
                  </a:cubicBezTo>
                  <a:cubicBezTo>
                    <a:pt x="38147" y="8785"/>
                    <a:pt x="38238" y="8785"/>
                    <a:pt x="38299" y="8754"/>
                  </a:cubicBezTo>
                  <a:cubicBezTo>
                    <a:pt x="38238" y="8633"/>
                    <a:pt x="38147" y="8511"/>
                    <a:pt x="38086" y="8450"/>
                  </a:cubicBezTo>
                  <a:cubicBezTo>
                    <a:pt x="37812" y="8086"/>
                    <a:pt x="37539" y="7782"/>
                    <a:pt x="37204" y="7539"/>
                  </a:cubicBezTo>
                  <a:cubicBezTo>
                    <a:pt x="35411" y="7842"/>
                    <a:pt x="33587" y="8207"/>
                    <a:pt x="31764" y="8207"/>
                  </a:cubicBezTo>
                  <a:cubicBezTo>
                    <a:pt x="30609" y="8207"/>
                    <a:pt x="29454" y="8086"/>
                    <a:pt x="28359" y="7873"/>
                  </a:cubicBezTo>
                  <a:cubicBezTo>
                    <a:pt x="28025" y="7782"/>
                    <a:pt x="27630" y="7721"/>
                    <a:pt x="27295" y="7599"/>
                  </a:cubicBezTo>
                  <a:cubicBezTo>
                    <a:pt x="26870" y="7478"/>
                    <a:pt x="26414" y="7326"/>
                    <a:pt x="25988" y="7235"/>
                  </a:cubicBezTo>
                  <a:cubicBezTo>
                    <a:pt x="25836" y="7174"/>
                    <a:pt x="25745" y="7143"/>
                    <a:pt x="25593" y="7083"/>
                  </a:cubicBezTo>
                  <a:cubicBezTo>
                    <a:pt x="23982" y="6201"/>
                    <a:pt x="22402" y="5259"/>
                    <a:pt x="21034" y="4104"/>
                  </a:cubicBezTo>
                  <a:cubicBezTo>
                    <a:pt x="20608" y="3769"/>
                    <a:pt x="20183" y="3374"/>
                    <a:pt x="19757" y="3010"/>
                  </a:cubicBezTo>
                  <a:cubicBezTo>
                    <a:pt x="19453" y="2736"/>
                    <a:pt x="18967" y="2371"/>
                    <a:pt x="18845" y="1946"/>
                  </a:cubicBezTo>
                  <a:cubicBezTo>
                    <a:pt x="18785" y="1703"/>
                    <a:pt x="18845" y="1399"/>
                    <a:pt x="18967" y="1216"/>
                  </a:cubicBezTo>
                  <a:cubicBezTo>
                    <a:pt x="19119" y="1034"/>
                    <a:pt x="19362" y="882"/>
                    <a:pt x="19514" y="730"/>
                  </a:cubicBezTo>
                  <a:cubicBezTo>
                    <a:pt x="19514" y="730"/>
                    <a:pt x="19545" y="730"/>
                    <a:pt x="19545" y="700"/>
                  </a:cubicBezTo>
                  <a:cubicBezTo>
                    <a:pt x="19362" y="639"/>
                    <a:pt x="19119" y="608"/>
                    <a:pt x="18937" y="578"/>
                  </a:cubicBezTo>
                  <a:lnTo>
                    <a:pt x="18906" y="578"/>
                  </a:lnTo>
                  <a:cubicBezTo>
                    <a:pt x="18389" y="487"/>
                    <a:pt x="17934" y="426"/>
                    <a:pt x="17447" y="396"/>
                  </a:cubicBezTo>
                  <a:cubicBezTo>
                    <a:pt x="17417" y="396"/>
                    <a:pt x="17326" y="396"/>
                    <a:pt x="17295" y="335"/>
                  </a:cubicBezTo>
                  <a:lnTo>
                    <a:pt x="16383" y="244"/>
                  </a:lnTo>
                  <a:cubicBezTo>
                    <a:pt x="16262" y="244"/>
                    <a:pt x="16171" y="183"/>
                    <a:pt x="16049" y="183"/>
                  </a:cubicBezTo>
                  <a:cubicBezTo>
                    <a:pt x="15897" y="152"/>
                    <a:pt x="15715" y="152"/>
                    <a:pt x="15563" y="152"/>
                  </a:cubicBezTo>
                  <a:cubicBezTo>
                    <a:pt x="14833" y="122"/>
                    <a:pt x="14134" y="31"/>
                    <a:pt x="13435" y="31"/>
                  </a:cubicBezTo>
                  <a:cubicBezTo>
                    <a:pt x="13131" y="31"/>
                    <a:pt x="12827" y="0"/>
                    <a:pt x="12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 rot="1180888">
              <a:off x="-1146540" y="4229537"/>
              <a:ext cx="178418" cy="138084"/>
            </a:xfrm>
            <a:custGeom>
              <a:avLst/>
              <a:gdLst/>
              <a:ahLst/>
              <a:cxnLst/>
              <a:rect l="l" t="t" r="r" b="b"/>
              <a:pathLst>
                <a:path w="1995" h="1544" extrusionOk="0">
                  <a:moveTo>
                    <a:pt x="1177" y="0"/>
                  </a:moveTo>
                  <a:cubicBezTo>
                    <a:pt x="705" y="0"/>
                    <a:pt x="115" y="494"/>
                    <a:pt x="20" y="895"/>
                  </a:cubicBezTo>
                  <a:cubicBezTo>
                    <a:pt x="1" y="1363"/>
                    <a:pt x="219" y="1544"/>
                    <a:pt x="502" y="1544"/>
                  </a:cubicBezTo>
                  <a:cubicBezTo>
                    <a:pt x="1102" y="1544"/>
                    <a:pt x="1994" y="734"/>
                    <a:pt x="1540" y="136"/>
                  </a:cubicBezTo>
                  <a:cubicBezTo>
                    <a:pt x="1438" y="41"/>
                    <a:pt x="1313" y="0"/>
                    <a:pt x="11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 rot="1180888">
              <a:off x="-1414681" y="4185185"/>
              <a:ext cx="88806" cy="66359"/>
            </a:xfrm>
            <a:custGeom>
              <a:avLst/>
              <a:gdLst/>
              <a:ahLst/>
              <a:cxnLst/>
              <a:rect l="l" t="t" r="r" b="b"/>
              <a:pathLst>
                <a:path w="993" h="742" extrusionOk="0">
                  <a:moveTo>
                    <a:pt x="534" y="1"/>
                  </a:moveTo>
                  <a:cubicBezTo>
                    <a:pt x="304" y="1"/>
                    <a:pt x="45" y="122"/>
                    <a:pt x="16" y="343"/>
                  </a:cubicBezTo>
                  <a:cubicBezTo>
                    <a:pt x="1" y="627"/>
                    <a:pt x="162" y="742"/>
                    <a:pt x="352" y="742"/>
                  </a:cubicBezTo>
                  <a:cubicBezTo>
                    <a:pt x="548" y="742"/>
                    <a:pt x="774" y="619"/>
                    <a:pt x="867" y="434"/>
                  </a:cubicBezTo>
                  <a:cubicBezTo>
                    <a:pt x="992" y="137"/>
                    <a:pt x="779" y="1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 rot="1180888">
              <a:off x="-1500766" y="4111307"/>
              <a:ext cx="90058" cy="66359"/>
            </a:xfrm>
            <a:custGeom>
              <a:avLst/>
              <a:gdLst/>
              <a:ahLst/>
              <a:cxnLst/>
              <a:rect l="l" t="t" r="r" b="b"/>
              <a:pathLst>
                <a:path w="1007" h="742" extrusionOk="0">
                  <a:moveTo>
                    <a:pt x="549" y="1"/>
                  </a:moveTo>
                  <a:cubicBezTo>
                    <a:pt x="319" y="1"/>
                    <a:pt x="60" y="122"/>
                    <a:pt x="15" y="343"/>
                  </a:cubicBezTo>
                  <a:cubicBezTo>
                    <a:pt x="0" y="627"/>
                    <a:pt x="177" y="742"/>
                    <a:pt x="378" y="742"/>
                  </a:cubicBezTo>
                  <a:cubicBezTo>
                    <a:pt x="586" y="742"/>
                    <a:pt x="820" y="619"/>
                    <a:pt x="897" y="434"/>
                  </a:cubicBezTo>
                  <a:cubicBezTo>
                    <a:pt x="1006" y="137"/>
                    <a:pt x="794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 rot="1180888">
              <a:off x="-1229190" y="4078502"/>
              <a:ext cx="89969" cy="66448"/>
            </a:xfrm>
            <a:custGeom>
              <a:avLst/>
              <a:gdLst/>
              <a:ahLst/>
              <a:cxnLst/>
              <a:rect l="l" t="t" r="r" b="b"/>
              <a:pathLst>
                <a:path w="1006" h="743" extrusionOk="0">
                  <a:moveTo>
                    <a:pt x="549" y="1"/>
                  </a:moveTo>
                  <a:cubicBezTo>
                    <a:pt x="318" y="1"/>
                    <a:pt x="59" y="122"/>
                    <a:pt x="15" y="343"/>
                  </a:cubicBezTo>
                  <a:cubicBezTo>
                    <a:pt x="0" y="627"/>
                    <a:pt x="169" y="742"/>
                    <a:pt x="366" y="742"/>
                  </a:cubicBezTo>
                  <a:cubicBezTo>
                    <a:pt x="570" y="742"/>
                    <a:pt x="804" y="620"/>
                    <a:pt x="896" y="434"/>
                  </a:cubicBezTo>
                  <a:cubicBezTo>
                    <a:pt x="1006" y="137"/>
                    <a:pt x="793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 rot="1180888">
              <a:off x="-1606558" y="4197287"/>
              <a:ext cx="89880" cy="66359"/>
            </a:xfrm>
            <a:custGeom>
              <a:avLst/>
              <a:gdLst/>
              <a:ahLst/>
              <a:cxnLst/>
              <a:rect l="l" t="t" r="r" b="b"/>
              <a:pathLst>
                <a:path w="1005" h="742" extrusionOk="0">
                  <a:moveTo>
                    <a:pt x="548" y="0"/>
                  </a:moveTo>
                  <a:cubicBezTo>
                    <a:pt x="311" y="0"/>
                    <a:pt x="45" y="121"/>
                    <a:pt x="15" y="346"/>
                  </a:cubicBezTo>
                  <a:cubicBezTo>
                    <a:pt x="0" y="626"/>
                    <a:pt x="157" y="741"/>
                    <a:pt x="346" y="741"/>
                  </a:cubicBezTo>
                  <a:cubicBezTo>
                    <a:pt x="548" y="741"/>
                    <a:pt x="787" y="610"/>
                    <a:pt x="897" y="407"/>
                  </a:cubicBezTo>
                  <a:cubicBezTo>
                    <a:pt x="1005" y="129"/>
                    <a:pt x="792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 rot="1180888">
              <a:off x="-888662" y="4212145"/>
              <a:ext cx="91400" cy="66359"/>
            </a:xfrm>
            <a:custGeom>
              <a:avLst/>
              <a:gdLst/>
              <a:ahLst/>
              <a:cxnLst/>
              <a:rect l="l" t="t" r="r" b="b"/>
              <a:pathLst>
                <a:path w="1022" h="742" extrusionOk="0">
                  <a:moveTo>
                    <a:pt x="564" y="0"/>
                  </a:moveTo>
                  <a:cubicBezTo>
                    <a:pt x="334" y="0"/>
                    <a:pt x="75" y="121"/>
                    <a:pt x="30" y="343"/>
                  </a:cubicBezTo>
                  <a:cubicBezTo>
                    <a:pt x="1" y="627"/>
                    <a:pt x="169" y="742"/>
                    <a:pt x="370" y="742"/>
                  </a:cubicBezTo>
                  <a:cubicBezTo>
                    <a:pt x="578" y="742"/>
                    <a:pt x="819" y="619"/>
                    <a:pt x="912" y="434"/>
                  </a:cubicBezTo>
                  <a:cubicBezTo>
                    <a:pt x="1021" y="137"/>
                    <a:pt x="809" y="0"/>
                    <a:pt x="5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 rot="1180888">
              <a:off x="-1804768" y="3933944"/>
              <a:ext cx="206678" cy="228231"/>
            </a:xfrm>
            <a:custGeom>
              <a:avLst/>
              <a:gdLst/>
              <a:ahLst/>
              <a:cxnLst/>
              <a:rect l="l" t="t" r="r" b="b"/>
              <a:pathLst>
                <a:path w="2311" h="2552" extrusionOk="0">
                  <a:moveTo>
                    <a:pt x="1759" y="0"/>
                  </a:moveTo>
                  <a:cubicBezTo>
                    <a:pt x="1102" y="0"/>
                    <a:pt x="84" y="895"/>
                    <a:pt x="0" y="1459"/>
                  </a:cubicBezTo>
                  <a:cubicBezTo>
                    <a:pt x="78" y="2245"/>
                    <a:pt x="401" y="2551"/>
                    <a:pt x="782" y="2551"/>
                  </a:cubicBezTo>
                  <a:cubicBezTo>
                    <a:pt x="1448" y="2551"/>
                    <a:pt x="2291" y="1616"/>
                    <a:pt x="2310" y="669"/>
                  </a:cubicBezTo>
                  <a:cubicBezTo>
                    <a:pt x="2282" y="185"/>
                    <a:pt x="2058" y="0"/>
                    <a:pt x="1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 rot="1180888">
              <a:off x="-1986138" y="3751245"/>
              <a:ext cx="155702" cy="107140"/>
            </a:xfrm>
            <a:custGeom>
              <a:avLst/>
              <a:gdLst/>
              <a:ahLst/>
              <a:cxnLst/>
              <a:rect l="l" t="t" r="r" b="b"/>
              <a:pathLst>
                <a:path w="1741" h="1198" extrusionOk="0">
                  <a:moveTo>
                    <a:pt x="1053" y="0"/>
                  </a:moveTo>
                  <a:cubicBezTo>
                    <a:pt x="730" y="0"/>
                    <a:pt x="364" y="164"/>
                    <a:pt x="226" y="406"/>
                  </a:cubicBezTo>
                  <a:cubicBezTo>
                    <a:pt x="1" y="955"/>
                    <a:pt x="335" y="1198"/>
                    <a:pt x="733" y="1198"/>
                  </a:cubicBezTo>
                  <a:cubicBezTo>
                    <a:pt x="1194" y="1198"/>
                    <a:pt x="1740" y="870"/>
                    <a:pt x="1593" y="315"/>
                  </a:cubicBezTo>
                  <a:cubicBezTo>
                    <a:pt x="1515" y="93"/>
                    <a:pt x="1296" y="0"/>
                    <a:pt x="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 rot="1180888">
              <a:off x="-1969333" y="3502593"/>
              <a:ext cx="88985" cy="74587"/>
            </a:xfrm>
            <a:custGeom>
              <a:avLst/>
              <a:gdLst/>
              <a:ahLst/>
              <a:cxnLst/>
              <a:rect l="l" t="t" r="r" b="b"/>
              <a:pathLst>
                <a:path w="995" h="834" extrusionOk="0">
                  <a:moveTo>
                    <a:pt x="578" y="1"/>
                  </a:moveTo>
                  <a:cubicBezTo>
                    <a:pt x="302" y="1"/>
                    <a:pt x="1" y="183"/>
                    <a:pt x="52" y="489"/>
                  </a:cubicBezTo>
                  <a:cubicBezTo>
                    <a:pt x="79" y="728"/>
                    <a:pt x="256" y="834"/>
                    <a:pt x="450" y="834"/>
                  </a:cubicBezTo>
                  <a:cubicBezTo>
                    <a:pt x="700" y="834"/>
                    <a:pt x="977" y="659"/>
                    <a:pt x="994" y="368"/>
                  </a:cubicBezTo>
                  <a:cubicBezTo>
                    <a:pt x="994" y="114"/>
                    <a:pt x="794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 rot="1180888">
              <a:off x="-1747595" y="3628373"/>
              <a:ext cx="90148" cy="77806"/>
            </a:xfrm>
            <a:custGeom>
              <a:avLst/>
              <a:gdLst/>
              <a:ahLst/>
              <a:cxnLst/>
              <a:rect l="l" t="t" r="r" b="b"/>
              <a:pathLst>
                <a:path w="1008" h="870" extrusionOk="0">
                  <a:moveTo>
                    <a:pt x="588" y="1"/>
                  </a:moveTo>
                  <a:cubicBezTo>
                    <a:pt x="309" y="1"/>
                    <a:pt x="0" y="183"/>
                    <a:pt x="34" y="490"/>
                  </a:cubicBezTo>
                  <a:cubicBezTo>
                    <a:pt x="74" y="755"/>
                    <a:pt x="252" y="869"/>
                    <a:pt x="446" y="869"/>
                  </a:cubicBezTo>
                  <a:cubicBezTo>
                    <a:pt x="697" y="869"/>
                    <a:pt x="973" y="677"/>
                    <a:pt x="1007" y="368"/>
                  </a:cubicBezTo>
                  <a:cubicBezTo>
                    <a:pt x="1007" y="114"/>
                    <a:pt x="807" y="1"/>
                    <a:pt x="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 rot="1180888">
              <a:off x="-2052156" y="3631626"/>
              <a:ext cx="87465" cy="78611"/>
            </a:xfrm>
            <a:custGeom>
              <a:avLst/>
              <a:gdLst/>
              <a:ahLst/>
              <a:cxnLst/>
              <a:rect l="l" t="t" r="r" b="b"/>
              <a:pathLst>
                <a:path w="978" h="879" extrusionOk="0">
                  <a:moveTo>
                    <a:pt x="570" y="0"/>
                  </a:moveTo>
                  <a:cubicBezTo>
                    <a:pt x="300" y="0"/>
                    <a:pt x="1" y="183"/>
                    <a:pt x="35" y="489"/>
                  </a:cubicBezTo>
                  <a:cubicBezTo>
                    <a:pt x="75" y="759"/>
                    <a:pt x="259" y="879"/>
                    <a:pt x="454" y="879"/>
                  </a:cubicBezTo>
                  <a:cubicBezTo>
                    <a:pt x="698" y="879"/>
                    <a:pt x="960" y="689"/>
                    <a:pt x="977" y="368"/>
                  </a:cubicBezTo>
                  <a:cubicBezTo>
                    <a:pt x="977" y="113"/>
                    <a:pt x="783" y="0"/>
                    <a:pt x="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 rot="1180888">
              <a:off x="-1964524" y="3940314"/>
              <a:ext cx="88896" cy="76644"/>
            </a:xfrm>
            <a:custGeom>
              <a:avLst/>
              <a:gdLst/>
              <a:ahLst/>
              <a:cxnLst/>
              <a:rect l="l" t="t" r="r" b="b"/>
              <a:pathLst>
                <a:path w="994" h="857" extrusionOk="0">
                  <a:moveTo>
                    <a:pt x="577" y="0"/>
                  </a:moveTo>
                  <a:cubicBezTo>
                    <a:pt x="301" y="0"/>
                    <a:pt x="0" y="183"/>
                    <a:pt x="51" y="489"/>
                  </a:cubicBezTo>
                  <a:cubicBezTo>
                    <a:pt x="91" y="743"/>
                    <a:pt x="273" y="856"/>
                    <a:pt x="466" y="856"/>
                  </a:cubicBezTo>
                  <a:cubicBezTo>
                    <a:pt x="712" y="856"/>
                    <a:pt x="976" y="674"/>
                    <a:pt x="993" y="367"/>
                  </a:cubicBezTo>
                  <a:cubicBezTo>
                    <a:pt x="993" y="113"/>
                    <a:pt x="793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 rot="1180888">
              <a:off x="-1883626" y="3334160"/>
              <a:ext cx="88896" cy="77717"/>
            </a:xfrm>
            <a:custGeom>
              <a:avLst/>
              <a:gdLst/>
              <a:ahLst/>
              <a:cxnLst/>
              <a:rect l="l" t="t" r="r" b="b"/>
              <a:pathLst>
                <a:path w="994" h="869" extrusionOk="0">
                  <a:moveTo>
                    <a:pt x="577" y="0"/>
                  </a:moveTo>
                  <a:cubicBezTo>
                    <a:pt x="302" y="0"/>
                    <a:pt x="1" y="183"/>
                    <a:pt x="52" y="489"/>
                  </a:cubicBezTo>
                  <a:cubicBezTo>
                    <a:pt x="78" y="754"/>
                    <a:pt x="255" y="869"/>
                    <a:pt x="448" y="869"/>
                  </a:cubicBezTo>
                  <a:cubicBezTo>
                    <a:pt x="698" y="869"/>
                    <a:pt x="977" y="676"/>
                    <a:pt x="994" y="367"/>
                  </a:cubicBezTo>
                  <a:cubicBezTo>
                    <a:pt x="994" y="113"/>
                    <a:pt x="794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 rot="1180888">
              <a:off x="-1887242" y="3077148"/>
              <a:ext cx="183605" cy="219467"/>
            </a:xfrm>
            <a:custGeom>
              <a:avLst/>
              <a:gdLst/>
              <a:ahLst/>
              <a:cxnLst/>
              <a:rect l="l" t="t" r="r" b="b"/>
              <a:pathLst>
                <a:path w="2053" h="2454" extrusionOk="0">
                  <a:moveTo>
                    <a:pt x="1606" y="0"/>
                  </a:moveTo>
                  <a:cubicBezTo>
                    <a:pt x="840" y="0"/>
                    <a:pt x="82" y="1324"/>
                    <a:pt x="1" y="1947"/>
                  </a:cubicBezTo>
                  <a:cubicBezTo>
                    <a:pt x="119" y="2308"/>
                    <a:pt x="284" y="2454"/>
                    <a:pt x="468" y="2454"/>
                  </a:cubicBezTo>
                  <a:cubicBezTo>
                    <a:pt x="1136" y="2454"/>
                    <a:pt x="2052" y="539"/>
                    <a:pt x="1885" y="63"/>
                  </a:cubicBezTo>
                  <a:cubicBezTo>
                    <a:pt x="1793" y="20"/>
                    <a:pt x="1700" y="0"/>
                    <a:pt x="1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 rot="1180888">
              <a:off x="-1780974" y="2712740"/>
              <a:ext cx="92473" cy="144970"/>
            </a:xfrm>
            <a:custGeom>
              <a:avLst/>
              <a:gdLst/>
              <a:ahLst/>
              <a:cxnLst/>
              <a:rect l="l" t="t" r="r" b="b"/>
              <a:pathLst>
                <a:path w="1034" h="1621" extrusionOk="0">
                  <a:moveTo>
                    <a:pt x="486" y="0"/>
                  </a:moveTo>
                  <a:cubicBezTo>
                    <a:pt x="365" y="0"/>
                    <a:pt x="304" y="152"/>
                    <a:pt x="213" y="274"/>
                  </a:cubicBezTo>
                  <a:cubicBezTo>
                    <a:pt x="122" y="486"/>
                    <a:pt x="31" y="760"/>
                    <a:pt x="0" y="1034"/>
                  </a:cubicBezTo>
                  <a:lnTo>
                    <a:pt x="0" y="1125"/>
                  </a:lnTo>
                  <a:cubicBezTo>
                    <a:pt x="31" y="1277"/>
                    <a:pt x="183" y="1429"/>
                    <a:pt x="274" y="1550"/>
                  </a:cubicBezTo>
                  <a:cubicBezTo>
                    <a:pt x="323" y="1600"/>
                    <a:pt x="372" y="1620"/>
                    <a:pt x="420" y="1620"/>
                  </a:cubicBezTo>
                  <a:cubicBezTo>
                    <a:pt x="518" y="1620"/>
                    <a:pt x="607" y="1531"/>
                    <a:pt x="669" y="1429"/>
                  </a:cubicBezTo>
                  <a:cubicBezTo>
                    <a:pt x="912" y="1094"/>
                    <a:pt x="1034" y="578"/>
                    <a:pt x="821" y="183"/>
                  </a:cubicBezTo>
                  <a:cubicBezTo>
                    <a:pt x="760" y="61"/>
                    <a:pt x="638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 rot="1180888">
              <a:off x="-1977610" y="2697268"/>
              <a:ext cx="125474" cy="112774"/>
            </a:xfrm>
            <a:custGeom>
              <a:avLst/>
              <a:gdLst/>
              <a:ahLst/>
              <a:cxnLst/>
              <a:rect l="l" t="t" r="r" b="b"/>
              <a:pathLst>
                <a:path w="1403" h="1261" extrusionOk="0">
                  <a:moveTo>
                    <a:pt x="992" y="1"/>
                  </a:moveTo>
                  <a:cubicBezTo>
                    <a:pt x="669" y="1"/>
                    <a:pt x="210" y="384"/>
                    <a:pt x="103" y="599"/>
                  </a:cubicBezTo>
                  <a:cubicBezTo>
                    <a:pt x="0" y="1077"/>
                    <a:pt x="166" y="1261"/>
                    <a:pt x="405" y="1261"/>
                  </a:cubicBezTo>
                  <a:cubicBezTo>
                    <a:pt x="803" y="1261"/>
                    <a:pt x="1402" y="747"/>
                    <a:pt x="1288" y="234"/>
                  </a:cubicBezTo>
                  <a:cubicBezTo>
                    <a:pt x="1235" y="66"/>
                    <a:pt x="1125" y="1"/>
                    <a:pt x="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 rot="1180888">
              <a:off x="-1577050" y="2771402"/>
              <a:ext cx="122701" cy="113579"/>
            </a:xfrm>
            <a:custGeom>
              <a:avLst/>
              <a:gdLst/>
              <a:ahLst/>
              <a:cxnLst/>
              <a:rect l="l" t="t" r="r" b="b"/>
              <a:pathLst>
                <a:path w="1372" h="1270" extrusionOk="0">
                  <a:moveTo>
                    <a:pt x="978" y="0"/>
                  </a:moveTo>
                  <a:cubicBezTo>
                    <a:pt x="663" y="0"/>
                    <a:pt x="211" y="405"/>
                    <a:pt x="102" y="623"/>
                  </a:cubicBezTo>
                  <a:cubicBezTo>
                    <a:pt x="0" y="1088"/>
                    <a:pt x="161" y="1270"/>
                    <a:pt x="393" y="1270"/>
                  </a:cubicBezTo>
                  <a:cubicBezTo>
                    <a:pt x="782" y="1270"/>
                    <a:pt x="1372" y="761"/>
                    <a:pt x="1257" y="228"/>
                  </a:cubicBezTo>
                  <a:cubicBezTo>
                    <a:pt x="1206" y="64"/>
                    <a:pt x="1103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 rot="1180888">
              <a:off x="-2176272" y="2549612"/>
              <a:ext cx="120644" cy="120823"/>
            </a:xfrm>
            <a:custGeom>
              <a:avLst/>
              <a:gdLst/>
              <a:ahLst/>
              <a:cxnLst/>
              <a:rect l="l" t="t" r="r" b="b"/>
              <a:pathLst>
                <a:path w="1349" h="1351" extrusionOk="0">
                  <a:moveTo>
                    <a:pt x="862" y="1"/>
                  </a:moveTo>
                  <a:cubicBezTo>
                    <a:pt x="517" y="1"/>
                    <a:pt x="97" y="287"/>
                    <a:pt x="29" y="700"/>
                  </a:cubicBezTo>
                  <a:cubicBezTo>
                    <a:pt x="1" y="1147"/>
                    <a:pt x="275" y="1350"/>
                    <a:pt x="579" y="1350"/>
                  </a:cubicBezTo>
                  <a:cubicBezTo>
                    <a:pt x="937" y="1350"/>
                    <a:pt x="1336" y="1070"/>
                    <a:pt x="1336" y="578"/>
                  </a:cubicBezTo>
                  <a:cubicBezTo>
                    <a:pt x="1349" y="169"/>
                    <a:pt x="1127" y="1"/>
                    <a:pt x="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 rot="1180888">
              <a:off x="-2263107" y="2377048"/>
              <a:ext cx="137905" cy="135043"/>
            </a:xfrm>
            <a:custGeom>
              <a:avLst/>
              <a:gdLst/>
              <a:ahLst/>
              <a:cxnLst/>
              <a:rect l="l" t="t" r="r" b="b"/>
              <a:pathLst>
                <a:path w="1542" h="1510" extrusionOk="0">
                  <a:moveTo>
                    <a:pt x="1158" y="0"/>
                  </a:moveTo>
                  <a:cubicBezTo>
                    <a:pt x="701" y="0"/>
                    <a:pt x="1" y="592"/>
                    <a:pt x="21" y="1011"/>
                  </a:cubicBezTo>
                  <a:cubicBezTo>
                    <a:pt x="111" y="1370"/>
                    <a:pt x="299" y="1510"/>
                    <a:pt x="513" y="1510"/>
                  </a:cubicBezTo>
                  <a:cubicBezTo>
                    <a:pt x="952" y="1510"/>
                    <a:pt x="1500" y="923"/>
                    <a:pt x="1541" y="433"/>
                  </a:cubicBezTo>
                  <a:cubicBezTo>
                    <a:pt x="1522" y="121"/>
                    <a:pt x="1365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8"/>
            <p:cNvSpPr/>
            <p:nvPr/>
          </p:nvSpPr>
          <p:spPr>
            <a:xfrm rot="1180888">
              <a:off x="-2197127" y="2202944"/>
              <a:ext cx="131466" cy="103116"/>
            </a:xfrm>
            <a:custGeom>
              <a:avLst/>
              <a:gdLst/>
              <a:ahLst/>
              <a:cxnLst/>
              <a:rect l="l" t="t" r="r" b="b"/>
              <a:pathLst>
                <a:path w="1470" h="1153" extrusionOk="0">
                  <a:moveTo>
                    <a:pt x="1133" y="1"/>
                  </a:moveTo>
                  <a:cubicBezTo>
                    <a:pt x="722" y="1"/>
                    <a:pt x="0" y="458"/>
                    <a:pt x="40" y="821"/>
                  </a:cubicBezTo>
                  <a:cubicBezTo>
                    <a:pt x="96" y="1062"/>
                    <a:pt x="219" y="1153"/>
                    <a:pt x="371" y="1153"/>
                  </a:cubicBezTo>
                  <a:cubicBezTo>
                    <a:pt x="717" y="1153"/>
                    <a:pt x="1209" y="679"/>
                    <a:pt x="1378" y="425"/>
                  </a:cubicBezTo>
                  <a:cubicBezTo>
                    <a:pt x="1470" y="119"/>
                    <a:pt x="1342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 rot="1180888">
              <a:off x="-2379635" y="2059679"/>
              <a:ext cx="188613" cy="143897"/>
            </a:xfrm>
            <a:custGeom>
              <a:avLst/>
              <a:gdLst/>
              <a:ahLst/>
              <a:cxnLst/>
              <a:rect l="l" t="t" r="r" b="b"/>
              <a:pathLst>
                <a:path w="2109" h="1609" extrusionOk="0">
                  <a:moveTo>
                    <a:pt x="1258" y="1"/>
                  </a:moveTo>
                  <a:cubicBezTo>
                    <a:pt x="693" y="1"/>
                    <a:pt x="0" y="407"/>
                    <a:pt x="42" y="972"/>
                  </a:cubicBezTo>
                  <a:cubicBezTo>
                    <a:pt x="113" y="1430"/>
                    <a:pt x="382" y="1608"/>
                    <a:pt x="694" y="1608"/>
                  </a:cubicBezTo>
                  <a:cubicBezTo>
                    <a:pt x="1315" y="1608"/>
                    <a:pt x="2109" y="900"/>
                    <a:pt x="1866" y="273"/>
                  </a:cubicBezTo>
                  <a:cubicBezTo>
                    <a:pt x="1743" y="84"/>
                    <a:pt x="1514" y="1"/>
                    <a:pt x="1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8"/>
            <p:cNvSpPr/>
            <p:nvPr/>
          </p:nvSpPr>
          <p:spPr>
            <a:xfrm rot="1180888">
              <a:off x="-2506656" y="1802652"/>
              <a:ext cx="232793" cy="174572"/>
            </a:xfrm>
            <a:custGeom>
              <a:avLst/>
              <a:gdLst/>
              <a:ahLst/>
              <a:cxnLst/>
              <a:rect l="l" t="t" r="r" b="b"/>
              <a:pathLst>
                <a:path w="2603" h="1952" extrusionOk="0">
                  <a:moveTo>
                    <a:pt x="1378" y="0"/>
                  </a:moveTo>
                  <a:cubicBezTo>
                    <a:pt x="730" y="0"/>
                    <a:pt x="25" y="391"/>
                    <a:pt x="25" y="1014"/>
                  </a:cubicBezTo>
                  <a:cubicBezTo>
                    <a:pt x="0" y="1682"/>
                    <a:pt x="432" y="1952"/>
                    <a:pt x="935" y="1952"/>
                  </a:cubicBezTo>
                  <a:cubicBezTo>
                    <a:pt x="1689" y="1952"/>
                    <a:pt x="2602" y="1342"/>
                    <a:pt x="2365" y="558"/>
                  </a:cubicBezTo>
                  <a:cubicBezTo>
                    <a:pt x="2208" y="171"/>
                    <a:pt x="1805" y="0"/>
                    <a:pt x="1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8"/>
            <p:cNvSpPr/>
            <p:nvPr/>
          </p:nvSpPr>
          <p:spPr>
            <a:xfrm rot="1180888">
              <a:off x="-2485525" y="1660815"/>
              <a:ext cx="121896" cy="94619"/>
            </a:xfrm>
            <a:custGeom>
              <a:avLst/>
              <a:gdLst/>
              <a:ahLst/>
              <a:cxnLst/>
              <a:rect l="l" t="t" r="r" b="b"/>
              <a:pathLst>
                <a:path w="1363" h="1058" extrusionOk="0">
                  <a:moveTo>
                    <a:pt x="782" y="1"/>
                  </a:moveTo>
                  <a:cubicBezTo>
                    <a:pt x="448" y="1"/>
                    <a:pt x="88" y="172"/>
                    <a:pt x="55" y="467"/>
                  </a:cubicBezTo>
                  <a:cubicBezTo>
                    <a:pt x="0" y="882"/>
                    <a:pt x="265" y="1057"/>
                    <a:pt x="571" y="1057"/>
                  </a:cubicBezTo>
                  <a:cubicBezTo>
                    <a:pt x="937" y="1057"/>
                    <a:pt x="1362" y="804"/>
                    <a:pt x="1362" y="406"/>
                  </a:cubicBezTo>
                  <a:cubicBezTo>
                    <a:pt x="1334" y="126"/>
                    <a:pt x="1067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8"/>
            <p:cNvSpPr/>
            <p:nvPr/>
          </p:nvSpPr>
          <p:spPr>
            <a:xfrm rot="1180888">
              <a:off x="-2731134" y="1541475"/>
              <a:ext cx="105799" cy="75570"/>
            </a:xfrm>
            <a:custGeom>
              <a:avLst/>
              <a:gdLst/>
              <a:ahLst/>
              <a:cxnLst/>
              <a:rect l="l" t="t" r="r" b="b"/>
              <a:pathLst>
                <a:path w="1183" h="845" extrusionOk="0">
                  <a:moveTo>
                    <a:pt x="525" y="1"/>
                  </a:moveTo>
                  <a:cubicBezTo>
                    <a:pt x="267" y="1"/>
                    <a:pt x="0" y="186"/>
                    <a:pt x="21" y="458"/>
                  </a:cubicBezTo>
                  <a:cubicBezTo>
                    <a:pt x="52" y="738"/>
                    <a:pt x="217" y="844"/>
                    <a:pt x="401" y="844"/>
                  </a:cubicBezTo>
                  <a:cubicBezTo>
                    <a:pt x="757" y="844"/>
                    <a:pt x="1182" y="444"/>
                    <a:pt x="842" y="124"/>
                  </a:cubicBezTo>
                  <a:cubicBezTo>
                    <a:pt x="756" y="39"/>
                    <a:pt x="642" y="1"/>
                    <a:pt x="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8"/>
            <p:cNvSpPr/>
            <p:nvPr/>
          </p:nvSpPr>
          <p:spPr>
            <a:xfrm rot="1180888">
              <a:off x="-3114363" y="853446"/>
              <a:ext cx="497691" cy="266240"/>
            </a:xfrm>
            <a:custGeom>
              <a:avLst/>
              <a:gdLst/>
              <a:ahLst/>
              <a:cxnLst/>
              <a:rect l="l" t="t" r="r" b="b"/>
              <a:pathLst>
                <a:path w="5565" h="2977" extrusionOk="0">
                  <a:moveTo>
                    <a:pt x="4305" y="1"/>
                  </a:moveTo>
                  <a:cubicBezTo>
                    <a:pt x="2992" y="1"/>
                    <a:pt x="1537" y="513"/>
                    <a:pt x="610" y="1254"/>
                  </a:cubicBezTo>
                  <a:cubicBezTo>
                    <a:pt x="0" y="2348"/>
                    <a:pt x="682" y="2976"/>
                    <a:pt x="1494" y="2976"/>
                  </a:cubicBezTo>
                  <a:cubicBezTo>
                    <a:pt x="2057" y="2976"/>
                    <a:pt x="2682" y="2674"/>
                    <a:pt x="2981" y="2013"/>
                  </a:cubicBezTo>
                  <a:cubicBezTo>
                    <a:pt x="3468" y="1132"/>
                    <a:pt x="5565" y="1102"/>
                    <a:pt x="5474" y="159"/>
                  </a:cubicBezTo>
                  <a:cubicBezTo>
                    <a:pt x="5112" y="51"/>
                    <a:pt x="4716" y="1"/>
                    <a:pt x="4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8"/>
            <p:cNvSpPr/>
            <p:nvPr/>
          </p:nvSpPr>
          <p:spPr>
            <a:xfrm rot="1180888">
              <a:off x="-3030072" y="1130886"/>
              <a:ext cx="137905" cy="128783"/>
            </a:xfrm>
            <a:custGeom>
              <a:avLst/>
              <a:gdLst/>
              <a:ahLst/>
              <a:cxnLst/>
              <a:rect l="l" t="t" r="r" b="b"/>
              <a:pathLst>
                <a:path w="1542" h="1440" extrusionOk="0">
                  <a:moveTo>
                    <a:pt x="861" y="0"/>
                  </a:moveTo>
                  <a:cubicBezTo>
                    <a:pt x="447" y="0"/>
                    <a:pt x="1" y="315"/>
                    <a:pt x="35" y="815"/>
                  </a:cubicBezTo>
                  <a:cubicBezTo>
                    <a:pt x="88" y="1251"/>
                    <a:pt x="381" y="1440"/>
                    <a:pt x="694" y="1440"/>
                  </a:cubicBezTo>
                  <a:cubicBezTo>
                    <a:pt x="1102" y="1440"/>
                    <a:pt x="1542" y="1118"/>
                    <a:pt x="1525" y="602"/>
                  </a:cubicBezTo>
                  <a:cubicBezTo>
                    <a:pt x="1472" y="182"/>
                    <a:pt x="1176" y="0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8"/>
            <p:cNvSpPr/>
            <p:nvPr/>
          </p:nvSpPr>
          <p:spPr>
            <a:xfrm rot="1180888">
              <a:off x="-2672622" y="1645319"/>
              <a:ext cx="139872" cy="127083"/>
            </a:xfrm>
            <a:custGeom>
              <a:avLst/>
              <a:gdLst/>
              <a:ahLst/>
              <a:cxnLst/>
              <a:rect l="l" t="t" r="r" b="b"/>
              <a:pathLst>
                <a:path w="1564" h="1421" extrusionOk="0">
                  <a:moveTo>
                    <a:pt x="874" y="1"/>
                  </a:moveTo>
                  <a:cubicBezTo>
                    <a:pt x="457" y="1"/>
                    <a:pt x="0" y="316"/>
                    <a:pt x="53" y="821"/>
                  </a:cubicBezTo>
                  <a:cubicBezTo>
                    <a:pt x="92" y="1239"/>
                    <a:pt x="383" y="1421"/>
                    <a:pt x="695" y="1421"/>
                  </a:cubicBezTo>
                  <a:cubicBezTo>
                    <a:pt x="1111" y="1421"/>
                    <a:pt x="1564" y="1099"/>
                    <a:pt x="1512" y="578"/>
                  </a:cubicBezTo>
                  <a:cubicBezTo>
                    <a:pt x="1473" y="176"/>
                    <a:pt x="1184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8"/>
            <p:cNvSpPr/>
            <p:nvPr/>
          </p:nvSpPr>
          <p:spPr>
            <a:xfrm rot="1180888">
              <a:off x="-2882410" y="1353143"/>
              <a:ext cx="97928" cy="80579"/>
            </a:xfrm>
            <a:custGeom>
              <a:avLst/>
              <a:gdLst/>
              <a:ahLst/>
              <a:cxnLst/>
              <a:rect l="l" t="t" r="r" b="b"/>
              <a:pathLst>
                <a:path w="1095" h="901" extrusionOk="0">
                  <a:moveTo>
                    <a:pt x="565" y="0"/>
                  </a:moveTo>
                  <a:cubicBezTo>
                    <a:pt x="289" y="0"/>
                    <a:pt x="1" y="167"/>
                    <a:pt x="31" y="490"/>
                  </a:cubicBezTo>
                  <a:cubicBezTo>
                    <a:pt x="76" y="771"/>
                    <a:pt x="292" y="901"/>
                    <a:pt x="514" y="901"/>
                  </a:cubicBezTo>
                  <a:cubicBezTo>
                    <a:pt x="748" y="901"/>
                    <a:pt x="988" y="756"/>
                    <a:pt x="1034" y="490"/>
                  </a:cubicBezTo>
                  <a:cubicBezTo>
                    <a:pt x="1094" y="160"/>
                    <a:pt x="835" y="0"/>
                    <a:pt x="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8"/>
            <p:cNvSpPr/>
            <p:nvPr/>
          </p:nvSpPr>
          <p:spPr>
            <a:xfrm rot="1180891">
              <a:off x="-567551" y="1977003"/>
              <a:ext cx="1155375" cy="2231602"/>
            </a:xfrm>
            <a:custGeom>
              <a:avLst/>
              <a:gdLst/>
              <a:ahLst/>
              <a:cxnLst/>
              <a:rect l="l" t="t" r="r" b="b"/>
              <a:pathLst>
                <a:path w="12919" h="24953" extrusionOk="0">
                  <a:moveTo>
                    <a:pt x="2624" y="1"/>
                  </a:moveTo>
                  <a:cubicBezTo>
                    <a:pt x="2577" y="1"/>
                    <a:pt x="2543" y="14"/>
                    <a:pt x="2523" y="14"/>
                  </a:cubicBezTo>
                  <a:cubicBezTo>
                    <a:pt x="2310" y="75"/>
                    <a:pt x="2097" y="105"/>
                    <a:pt x="1915" y="166"/>
                  </a:cubicBezTo>
                  <a:lnTo>
                    <a:pt x="1885" y="166"/>
                  </a:lnTo>
                  <a:cubicBezTo>
                    <a:pt x="1641" y="257"/>
                    <a:pt x="1459" y="379"/>
                    <a:pt x="1277" y="470"/>
                  </a:cubicBezTo>
                  <a:cubicBezTo>
                    <a:pt x="1216" y="500"/>
                    <a:pt x="1155" y="561"/>
                    <a:pt x="1125" y="592"/>
                  </a:cubicBezTo>
                  <a:cubicBezTo>
                    <a:pt x="1033" y="683"/>
                    <a:pt x="973" y="713"/>
                    <a:pt x="881" y="774"/>
                  </a:cubicBezTo>
                  <a:cubicBezTo>
                    <a:pt x="304" y="1352"/>
                    <a:pt x="0" y="2324"/>
                    <a:pt x="365" y="3084"/>
                  </a:cubicBezTo>
                  <a:cubicBezTo>
                    <a:pt x="629" y="3756"/>
                    <a:pt x="1347" y="4181"/>
                    <a:pt x="2072" y="4181"/>
                  </a:cubicBezTo>
                  <a:cubicBezTo>
                    <a:pt x="2265" y="4181"/>
                    <a:pt x="2459" y="4151"/>
                    <a:pt x="2644" y="4087"/>
                  </a:cubicBezTo>
                  <a:lnTo>
                    <a:pt x="2644" y="4087"/>
                  </a:lnTo>
                  <a:cubicBezTo>
                    <a:pt x="1976" y="5485"/>
                    <a:pt x="1763" y="7187"/>
                    <a:pt x="2371" y="8646"/>
                  </a:cubicBezTo>
                  <a:cubicBezTo>
                    <a:pt x="2979" y="10075"/>
                    <a:pt x="4195" y="11260"/>
                    <a:pt x="5684" y="11838"/>
                  </a:cubicBezTo>
                  <a:cubicBezTo>
                    <a:pt x="4711" y="14239"/>
                    <a:pt x="4468" y="16762"/>
                    <a:pt x="5137" y="19255"/>
                  </a:cubicBezTo>
                  <a:cubicBezTo>
                    <a:pt x="5319" y="19893"/>
                    <a:pt x="5593" y="20501"/>
                    <a:pt x="5897" y="21109"/>
                  </a:cubicBezTo>
                  <a:cubicBezTo>
                    <a:pt x="6809" y="22811"/>
                    <a:pt x="8268" y="24179"/>
                    <a:pt x="10031" y="24878"/>
                  </a:cubicBezTo>
                  <a:cubicBezTo>
                    <a:pt x="10195" y="24928"/>
                    <a:pt x="10363" y="24953"/>
                    <a:pt x="10527" y="24953"/>
                  </a:cubicBezTo>
                  <a:cubicBezTo>
                    <a:pt x="11062" y="24953"/>
                    <a:pt x="11561" y="24690"/>
                    <a:pt x="11794" y="24179"/>
                  </a:cubicBezTo>
                  <a:cubicBezTo>
                    <a:pt x="12827" y="22294"/>
                    <a:pt x="12918" y="19984"/>
                    <a:pt x="12280" y="17917"/>
                  </a:cubicBezTo>
                  <a:cubicBezTo>
                    <a:pt x="12158" y="17552"/>
                    <a:pt x="12006" y="17157"/>
                    <a:pt x="11824" y="16792"/>
                  </a:cubicBezTo>
                  <a:cubicBezTo>
                    <a:pt x="10730" y="14452"/>
                    <a:pt x="8876" y="12719"/>
                    <a:pt x="6596" y="11504"/>
                  </a:cubicBezTo>
                  <a:cubicBezTo>
                    <a:pt x="7295" y="10136"/>
                    <a:pt x="7477" y="8464"/>
                    <a:pt x="6991" y="6944"/>
                  </a:cubicBezTo>
                  <a:cubicBezTo>
                    <a:pt x="6505" y="5455"/>
                    <a:pt x="5198" y="4300"/>
                    <a:pt x="3799" y="3631"/>
                  </a:cubicBezTo>
                  <a:cubicBezTo>
                    <a:pt x="4681" y="3327"/>
                    <a:pt x="5167" y="2294"/>
                    <a:pt x="4894" y="1443"/>
                  </a:cubicBezTo>
                  <a:cubicBezTo>
                    <a:pt x="4651" y="622"/>
                    <a:pt x="3799" y="45"/>
                    <a:pt x="2979" y="14"/>
                  </a:cubicBezTo>
                  <a:lnTo>
                    <a:pt x="2705" y="14"/>
                  </a:lnTo>
                  <a:cubicBezTo>
                    <a:pt x="2675" y="4"/>
                    <a:pt x="2648" y="1"/>
                    <a:pt x="2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8"/>
            <p:cNvSpPr/>
            <p:nvPr/>
          </p:nvSpPr>
          <p:spPr>
            <a:xfrm rot="1180891">
              <a:off x="141896" y="938153"/>
              <a:ext cx="323566" cy="1150366"/>
            </a:xfrm>
            <a:custGeom>
              <a:avLst/>
              <a:gdLst/>
              <a:ahLst/>
              <a:cxnLst/>
              <a:rect l="l" t="t" r="r" b="b"/>
              <a:pathLst>
                <a:path w="3618" h="12863" extrusionOk="0">
                  <a:moveTo>
                    <a:pt x="3142" y="1"/>
                  </a:moveTo>
                  <a:cubicBezTo>
                    <a:pt x="3009" y="1"/>
                    <a:pt x="2877" y="75"/>
                    <a:pt x="2797" y="215"/>
                  </a:cubicBezTo>
                  <a:cubicBezTo>
                    <a:pt x="760" y="3892"/>
                    <a:pt x="0" y="8361"/>
                    <a:pt x="760" y="12555"/>
                  </a:cubicBezTo>
                  <a:cubicBezTo>
                    <a:pt x="788" y="12722"/>
                    <a:pt x="968" y="12863"/>
                    <a:pt x="1161" y="12863"/>
                  </a:cubicBezTo>
                  <a:cubicBezTo>
                    <a:pt x="1179" y="12863"/>
                    <a:pt x="1198" y="12862"/>
                    <a:pt x="1216" y="12859"/>
                  </a:cubicBezTo>
                  <a:lnTo>
                    <a:pt x="1277" y="12859"/>
                  </a:lnTo>
                  <a:cubicBezTo>
                    <a:pt x="1459" y="12768"/>
                    <a:pt x="1551" y="12616"/>
                    <a:pt x="1520" y="12403"/>
                  </a:cubicBezTo>
                  <a:cubicBezTo>
                    <a:pt x="791" y="8452"/>
                    <a:pt x="1520" y="4105"/>
                    <a:pt x="3496" y="579"/>
                  </a:cubicBezTo>
                  <a:cubicBezTo>
                    <a:pt x="3617" y="397"/>
                    <a:pt x="3526" y="154"/>
                    <a:pt x="3344" y="63"/>
                  </a:cubicBezTo>
                  <a:cubicBezTo>
                    <a:pt x="3281" y="21"/>
                    <a:pt x="3212" y="1"/>
                    <a:pt x="3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8"/>
            <p:cNvSpPr/>
            <p:nvPr/>
          </p:nvSpPr>
          <p:spPr>
            <a:xfrm rot="1180891">
              <a:off x="-804970" y="1144703"/>
              <a:ext cx="918916" cy="775377"/>
            </a:xfrm>
            <a:custGeom>
              <a:avLst/>
              <a:gdLst/>
              <a:ahLst/>
              <a:cxnLst/>
              <a:rect l="l" t="t" r="r" b="b"/>
              <a:pathLst>
                <a:path w="10275" h="8670" extrusionOk="0">
                  <a:moveTo>
                    <a:pt x="417" y="1"/>
                  </a:moveTo>
                  <a:cubicBezTo>
                    <a:pt x="273" y="1"/>
                    <a:pt x="132" y="105"/>
                    <a:pt x="62" y="245"/>
                  </a:cubicBezTo>
                  <a:cubicBezTo>
                    <a:pt x="1" y="427"/>
                    <a:pt x="92" y="670"/>
                    <a:pt x="305" y="731"/>
                  </a:cubicBezTo>
                  <a:cubicBezTo>
                    <a:pt x="4104" y="2160"/>
                    <a:pt x="7448" y="4956"/>
                    <a:pt x="9484" y="8452"/>
                  </a:cubicBezTo>
                  <a:cubicBezTo>
                    <a:pt x="9573" y="8585"/>
                    <a:pt x="9695" y="8670"/>
                    <a:pt x="9825" y="8670"/>
                  </a:cubicBezTo>
                  <a:cubicBezTo>
                    <a:pt x="9873" y="8670"/>
                    <a:pt x="9922" y="8658"/>
                    <a:pt x="9971" y="8634"/>
                  </a:cubicBezTo>
                  <a:cubicBezTo>
                    <a:pt x="9971" y="8603"/>
                    <a:pt x="10032" y="8603"/>
                    <a:pt x="10032" y="8603"/>
                  </a:cubicBezTo>
                  <a:cubicBezTo>
                    <a:pt x="10214" y="8482"/>
                    <a:pt x="10275" y="8269"/>
                    <a:pt x="10184" y="8087"/>
                  </a:cubicBezTo>
                  <a:cubicBezTo>
                    <a:pt x="8056" y="4439"/>
                    <a:pt x="4560" y="1461"/>
                    <a:pt x="548" y="32"/>
                  </a:cubicBezTo>
                  <a:cubicBezTo>
                    <a:pt x="505" y="11"/>
                    <a:pt x="461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6DD76F-A9BB-440F-85C7-3692A34E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89" y="1847844"/>
            <a:ext cx="5126307" cy="1382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F483CD-F1A4-496E-9E97-0966A1634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8" t="58216" r="66250" b="17950"/>
          <a:stretch/>
        </p:blipFill>
        <p:spPr>
          <a:xfrm>
            <a:off x="4275903" y="3273968"/>
            <a:ext cx="2938522" cy="14950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9"/>
          <p:cNvSpPr/>
          <p:nvPr/>
        </p:nvSpPr>
        <p:spPr>
          <a:xfrm>
            <a:off x="3474550" y="-329500"/>
            <a:ext cx="3989856" cy="2051100"/>
          </a:xfrm>
          <a:custGeom>
            <a:avLst/>
            <a:gdLst/>
            <a:ahLst/>
            <a:cxnLst/>
            <a:rect l="l" t="t" r="r" b="b"/>
            <a:pathLst>
              <a:path w="148598" h="82044" extrusionOk="0">
                <a:moveTo>
                  <a:pt x="0" y="66839"/>
                </a:moveTo>
                <a:cubicBezTo>
                  <a:pt x="7499" y="74338"/>
                  <a:pt x="19084" y="76324"/>
                  <a:pt x="29242" y="79371"/>
                </a:cubicBezTo>
                <a:cubicBezTo>
                  <a:pt x="38295" y="82086"/>
                  <a:pt x="48740" y="83286"/>
                  <a:pt x="57589" y="79968"/>
                </a:cubicBezTo>
                <a:cubicBezTo>
                  <a:pt x="65229" y="77103"/>
                  <a:pt x="72827" y="70328"/>
                  <a:pt x="74598" y="62363"/>
                </a:cubicBezTo>
                <a:cubicBezTo>
                  <a:pt x="76363" y="54426"/>
                  <a:pt x="74324" y="44285"/>
                  <a:pt x="68332" y="38790"/>
                </a:cubicBezTo>
                <a:cubicBezTo>
                  <a:pt x="62320" y="33277"/>
                  <a:pt x="50131" y="33271"/>
                  <a:pt x="43864" y="38492"/>
                </a:cubicBezTo>
                <a:cubicBezTo>
                  <a:pt x="40305" y="41457"/>
                  <a:pt x="39063" y="47450"/>
                  <a:pt x="40283" y="51919"/>
                </a:cubicBezTo>
                <a:cubicBezTo>
                  <a:pt x="44881" y="68760"/>
                  <a:pt x="73177" y="72261"/>
                  <a:pt x="90114" y="68032"/>
                </a:cubicBezTo>
                <a:cubicBezTo>
                  <a:pt x="101906" y="65088"/>
                  <a:pt x="106958" y="49896"/>
                  <a:pt x="111897" y="38790"/>
                </a:cubicBezTo>
                <a:cubicBezTo>
                  <a:pt x="117284" y="26675"/>
                  <a:pt x="128201" y="17740"/>
                  <a:pt x="137856" y="8653"/>
                </a:cubicBezTo>
                <a:cubicBezTo>
                  <a:pt x="141204" y="5502"/>
                  <a:pt x="144000" y="0"/>
                  <a:pt x="148598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09" name="Google Shape;2709;p39"/>
          <p:cNvSpPr txBox="1">
            <a:spLocks noGrp="1"/>
          </p:cNvSpPr>
          <p:nvPr>
            <p:ph type="title"/>
          </p:nvPr>
        </p:nvSpPr>
        <p:spPr>
          <a:xfrm>
            <a:off x="2236152" y="1534054"/>
            <a:ext cx="4485900" cy="13716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Суть игры: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fehack Basic" panose="00000500000000000000" pitchFamily="2" charset="-52"/>
            </a:endParaRPr>
          </a:p>
        </p:txBody>
      </p:sp>
      <p:grpSp>
        <p:nvGrpSpPr>
          <p:cNvPr id="2712" name="Google Shape;2712;p39"/>
          <p:cNvGrpSpPr/>
          <p:nvPr/>
        </p:nvGrpSpPr>
        <p:grpSpPr>
          <a:xfrm rot="-2923961">
            <a:off x="2324952" y="466933"/>
            <a:ext cx="1953917" cy="1322658"/>
            <a:chOff x="2153503" y="-64135"/>
            <a:chExt cx="2379526" cy="1610764"/>
          </a:xfrm>
        </p:grpSpPr>
        <p:sp>
          <p:nvSpPr>
            <p:cNvPr id="2713" name="Google Shape;2713;p39"/>
            <p:cNvSpPr/>
            <p:nvPr/>
          </p:nvSpPr>
          <p:spPr>
            <a:xfrm rot="-1800044">
              <a:off x="2586567" y="821783"/>
              <a:ext cx="791058" cy="487514"/>
            </a:xfrm>
            <a:custGeom>
              <a:avLst/>
              <a:gdLst/>
              <a:ahLst/>
              <a:cxnLst/>
              <a:rect l="l" t="t" r="r" b="b"/>
              <a:pathLst>
                <a:path w="31643" h="19501" extrusionOk="0">
                  <a:moveTo>
                    <a:pt x="6897" y="0"/>
                  </a:moveTo>
                  <a:cubicBezTo>
                    <a:pt x="6192" y="0"/>
                    <a:pt x="5509" y="197"/>
                    <a:pt x="4864" y="778"/>
                  </a:cubicBezTo>
                  <a:cubicBezTo>
                    <a:pt x="3374" y="2085"/>
                    <a:pt x="3344" y="5033"/>
                    <a:pt x="5350" y="5915"/>
                  </a:cubicBezTo>
                  <a:cubicBezTo>
                    <a:pt x="5002" y="5768"/>
                    <a:pt x="4650" y="5697"/>
                    <a:pt x="4311" y="5697"/>
                  </a:cubicBezTo>
                  <a:cubicBezTo>
                    <a:pt x="3315" y="5697"/>
                    <a:pt x="2422" y="6301"/>
                    <a:pt x="2037" y="7343"/>
                  </a:cubicBezTo>
                  <a:cubicBezTo>
                    <a:pt x="1703" y="8255"/>
                    <a:pt x="1824" y="9380"/>
                    <a:pt x="2280" y="10231"/>
                  </a:cubicBezTo>
                  <a:cubicBezTo>
                    <a:pt x="2398" y="10465"/>
                    <a:pt x="3392" y="12030"/>
                    <a:pt x="3735" y="12030"/>
                  </a:cubicBezTo>
                  <a:cubicBezTo>
                    <a:pt x="3747" y="12030"/>
                    <a:pt x="3759" y="12028"/>
                    <a:pt x="3770" y="12024"/>
                  </a:cubicBezTo>
                  <a:cubicBezTo>
                    <a:pt x="3770" y="12024"/>
                    <a:pt x="5565" y="11380"/>
                    <a:pt x="5723" y="11380"/>
                  </a:cubicBezTo>
                  <a:cubicBezTo>
                    <a:pt x="5801" y="11380"/>
                    <a:pt x="5486" y="11534"/>
                    <a:pt x="4378" y="11994"/>
                  </a:cubicBezTo>
                  <a:cubicBezTo>
                    <a:pt x="1399" y="13210"/>
                    <a:pt x="1" y="18863"/>
                    <a:pt x="8633" y="19471"/>
                  </a:cubicBezTo>
                  <a:cubicBezTo>
                    <a:pt x="8914" y="19491"/>
                    <a:pt x="9197" y="19500"/>
                    <a:pt x="9482" y="19500"/>
                  </a:cubicBezTo>
                  <a:cubicBezTo>
                    <a:pt x="17915" y="19500"/>
                    <a:pt x="27813" y="11082"/>
                    <a:pt x="27813" y="11082"/>
                  </a:cubicBezTo>
                  <a:lnTo>
                    <a:pt x="31642" y="8346"/>
                  </a:lnTo>
                  <a:cubicBezTo>
                    <a:pt x="31187" y="8164"/>
                    <a:pt x="30761" y="8012"/>
                    <a:pt x="30305" y="7829"/>
                  </a:cubicBezTo>
                  <a:cubicBezTo>
                    <a:pt x="26901" y="6492"/>
                    <a:pt x="23436" y="5185"/>
                    <a:pt x="19971" y="3939"/>
                  </a:cubicBezTo>
                  <a:cubicBezTo>
                    <a:pt x="17904" y="3209"/>
                    <a:pt x="15806" y="2480"/>
                    <a:pt x="13679" y="1811"/>
                  </a:cubicBezTo>
                  <a:cubicBezTo>
                    <a:pt x="12372" y="1386"/>
                    <a:pt x="11125" y="960"/>
                    <a:pt x="9849" y="626"/>
                  </a:cubicBezTo>
                  <a:cubicBezTo>
                    <a:pt x="8851" y="363"/>
                    <a:pt x="7854" y="0"/>
                    <a:pt x="6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 rot="-1800044">
              <a:off x="3008413" y="967565"/>
              <a:ext cx="107173" cy="126222"/>
            </a:xfrm>
            <a:custGeom>
              <a:avLst/>
              <a:gdLst/>
              <a:ahLst/>
              <a:cxnLst/>
              <a:rect l="l" t="t" r="r" b="b"/>
              <a:pathLst>
                <a:path w="4287" h="5049" extrusionOk="0">
                  <a:moveTo>
                    <a:pt x="1824" y="1"/>
                  </a:moveTo>
                  <a:cubicBezTo>
                    <a:pt x="943" y="1"/>
                    <a:pt x="153" y="730"/>
                    <a:pt x="92" y="1642"/>
                  </a:cubicBezTo>
                  <a:lnTo>
                    <a:pt x="31" y="3314"/>
                  </a:lnTo>
                  <a:cubicBezTo>
                    <a:pt x="1" y="4226"/>
                    <a:pt x="700" y="5016"/>
                    <a:pt x="1612" y="5046"/>
                  </a:cubicBezTo>
                  <a:lnTo>
                    <a:pt x="1764" y="5046"/>
                  </a:lnTo>
                  <a:cubicBezTo>
                    <a:pt x="1801" y="5048"/>
                    <a:pt x="1839" y="5049"/>
                    <a:pt x="1876" y="5049"/>
                  </a:cubicBezTo>
                  <a:cubicBezTo>
                    <a:pt x="3133" y="5049"/>
                    <a:pt x="4166" y="4067"/>
                    <a:pt x="4195" y="2828"/>
                  </a:cubicBezTo>
                  <a:lnTo>
                    <a:pt x="4195" y="2584"/>
                  </a:lnTo>
                  <a:cubicBezTo>
                    <a:pt x="4286" y="1217"/>
                    <a:pt x="3223" y="3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 rot="-1800044">
              <a:off x="2698584" y="1165483"/>
              <a:ext cx="51699" cy="48874"/>
            </a:xfrm>
            <a:custGeom>
              <a:avLst/>
              <a:gdLst/>
              <a:ahLst/>
              <a:cxnLst/>
              <a:rect l="l" t="t" r="r" b="b"/>
              <a:pathLst>
                <a:path w="2068" h="1955" extrusionOk="0">
                  <a:moveTo>
                    <a:pt x="1111" y="0"/>
                  </a:moveTo>
                  <a:cubicBezTo>
                    <a:pt x="793" y="0"/>
                    <a:pt x="492" y="176"/>
                    <a:pt x="304" y="509"/>
                  </a:cubicBezTo>
                  <a:lnTo>
                    <a:pt x="274" y="570"/>
                  </a:lnTo>
                  <a:cubicBezTo>
                    <a:pt x="0" y="1026"/>
                    <a:pt x="183" y="1634"/>
                    <a:pt x="639" y="1908"/>
                  </a:cubicBezTo>
                  <a:cubicBezTo>
                    <a:pt x="733" y="1939"/>
                    <a:pt x="827" y="1954"/>
                    <a:pt x="918" y="1954"/>
                  </a:cubicBezTo>
                  <a:cubicBezTo>
                    <a:pt x="1180" y="1954"/>
                    <a:pt x="1415" y="1829"/>
                    <a:pt x="1551" y="1604"/>
                  </a:cubicBezTo>
                  <a:lnTo>
                    <a:pt x="1855" y="1026"/>
                  </a:lnTo>
                  <a:cubicBezTo>
                    <a:pt x="2067" y="722"/>
                    <a:pt x="1946" y="297"/>
                    <a:pt x="1611" y="145"/>
                  </a:cubicBezTo>
                  <a:lnTo>
                    <a:pt x="1551" y="114"/>
                  </a:lnTo>
                  <a:cubicBezTo>
                    <a:pt x="1407" y="38"/>
                    <a:pt x="1257" y="0"/>
                    <a:pt x="1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 rot="-1800044">
              <a:off x="2678943" y="996251"/>
              <a:ext cx="50949" cy="48999"/>
            </a:xfrm>
            <a:custGeom>
              <a:avLst/>
              <a:gdLst/>
              <a:ahLst/>
              <a:cxnLst/>
              <a:rect l="l" t="t" r="r" b="b"/>
              <a:pathLst>
                <a:path w="2038" h="1960" extrusionOk="0">
                  <a:moveTo>
                    <a:pt x="1105" y="1"/>
                  </a:moveTo>
                  <a:cubicBezTo>
                    <a:pt x="790" y="1"/>
                    <a:pt x="491" y="170"/>
                    <a:pt x="305" y="481"/>
                  </a:cubicBezTo>
                  <a:lnTo>
                    <a:pt x="274" y="572"/>
                  </a:lnTo>
                  <a:cubicBezTo>
                    <a:pt x="1" y="1028"/>
                    <a:pt x="183" y="1636"/>
                    <a:pt x="639" y="1909"/>
                  </a:cubicBezTo>
                  <a:cubicBezTo>
                    <a:pt x="731" y="1943"/>
                    <a:pt x="827" y="1960"/>
                    <a:pt x="923" y="1960"/>
                  </a:cubicBezTo>
                  <a:cubicBezTo>
                    <a:pt x="1175" y="1960"/>
                    <a:pt x="1419" y="1839"/>
                    <a:pt x="1551" y="1575"/>
                  </a:cubicBezTo>
                  <a:lnTo>
                    <a:pt x="1855" y="1028"/>
                  </a:lnTo>
                  <a:cubicBezTo>
                    <a:pt x="2037" y="724"/>
                    <a:pt x="1946" y="298"/>
                    <a:pt x="1581" y="146"/>
                  </a:cubicBezTo>
                  <a:lnTo>
                    <a:pt x="1551" y="116"/>
                  </a:lnTo>
                  <a:cubicBezTo>
                    <a:pt x="1405" y="38"/>
                    <a:pt x="1253" y="1"/>
                    <a:pt x="1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 rot="-1800044">
              <a:off x="2795772" y="1296362"/>
              <a:ext cx="44099" cy="49824"/>
            </a:xfrm>
            <a:custGeom>
              <a:avLst/>
              <a:gdLst/>
              <a:ahLst/>
              <a:cxnLst/>
              <a:rect l="l" t="t" r="r" b="b"/>
              <a:pathLst>
                <a:path w="1764" h="1993" extrusionOk="0">
                  <a:moveTo>
                    <a:pt x="981" y="0"/>
                  </a:moveTo>
                  <a:cubicBezTo>
                    <a:pt x="539" y="0"/>
                    <a:pt x="148" y="324"/>
                    <a:pt x="92" y="828"/>
                  </a:cubicBezTo>
                  <a:lnTo>
                    <a:pt x="92" y="889"/>
                  </a:lnTo>
                  <a:cubicBezTo>
                    <a:pt x="0" y="1436"/>
                    <a:pt x="395" y="1922"/>
                    <a:pt x="912" y="1983"/>
                  </a:cubicBezTo>
                  <a:cubicBezTo>
                    <a:pt x="947" y="1989"/>
                    <a:pt x="982" y="1992"/>
                    <a:pt x="1016" y="1992"/>
                  </a:cubicBezTo>
                  <a:cubicBezTo>
                    <a:pt x="1318" y="1992"/>
                    <a:pt x="1614" y="1763"/>
                    <a:pt x="1642" y="1436"/>
                  </a:cubicBezTo>
                  <a:lnTo>
                    <a:pt x="1703" y="767"/>
                  </a:lnTo>
                  <a:cubicBezTo>
                    <a:pt x="1763" y="433"/>
                    <a:pt x="1520" y="98"/>
                    <a:pt x="1155" y="7"/>
                  </a:cubicBezTo>
                  <a:lnTo>
                    <a:pt x="1095" y="7"/>
                  </a:lnTo>
                  <a:cubicBezTo>
                    <a:pt x="1056" y="2"/>
                    <a:pt x="1019" y="0"/>
                    <a:pt x="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 rot="-1800044">
              <a:off x="2807204" y="1065031"/>
              <a:ext cx="93498" cy="89048"/>
            </a:xfrm>
            <a:custGeom>
              <a:avLst/>
              <a:gdLst/>
              <a:ahLst/>
              <a:cxnLst/>
              <a:rect l="l" t="t" r="r" b="b"/>
              <a:pathLst>
                <a:path w="3740" h="3562" extrusionOk="0">
                  <a:moveTo>
                    <a:pt x="2035" y="0"/>
                  </a:moveTo>
                  <a:cubicBezTo>
                    <a:pt x="1702" y="0"/>
                    <a:pt x="1382" y="138"/>
                    <a:pt x="1156" y="412"/>
                  </a:cubicBezTo>
                  <a:lnTo>
                    <a:pt x="396" y="1385"/>
                  </a:lnTo>
                  <a:cubicBezTo>
                    <a:pt x="1" y="1902"/>
                    <a:pt x="62" y="2661"/>
                    <a:pt x="548" y="3087"/>
                  </a:cubicBezTo>
                  <a:lnTo>
                    <a:pt x="639" y="3148"/>
                  </a:lnTo>
                  <a:cubicBezTo>
                    <a:pt x="960" y="3428"/>
                    <a:pt x="1345" y="3562"/>
                    <a:pt x="1722" y="3562"/>
                  </a:cubicBezTo>
                  <a:cubicBezTo>
                    <a:pt x="2204" y="3562"/>
                    <a:pt x="2673" y="3344"/>
                    <a:pt x="2980" y="2935"/>
                  </a:cubicBezTo>
                  <a:lnTo>
                    <a:pt x="3101" y="2813"/>
                  </a:lnTo>
                  <a:cubicBezTo>
                    <a:pt x="3740" y="2054"/>
                    <a:pt x="3648" y="929"/>
                    <a:pt x="2888" y="321"/>
                  </a:cubicBezTo>
                  <a:cubicBezTo>
                    <a:pt x="2632" y="107"/>
                    <a:pt x="2329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 rot="-1800044">
              <a:off x="2929094" y="1171700"/>
              <a:ext cx="94248" cy="97048"/>
            </a:xfrm>
            <a:custGeom>
              <a:avLst/>
              <a:gdLst/>
              <a:ahLst/>
              <a:cxnLst/>
              <a:rect l="l" t="t" r="r" b="b"/>
              <a:pathLst>
                <a:path w="3770" h="3882" extrusionOk="0">
                  <a:moveTo>
                    <a:pt x="1581" y="1"/>
                  </a:moveTo>
                  <a:cubicBezTo>
                    <a:pt x="1410" y="1"/>
                    <a:pt x="1237" y="23"/>
                    <a:pt x="1064" y="68"/>
                  </a:cubicBezTo>
                  <a:cubicBezTo>
                    <a:pt x="365" y="281"/>
                    <a:pt x="0" y="980"/>
                    <a:pt x="182" y="1679"/>
                  </a:cubicBezTo>
                  <a:lnTo>
                    <a:pt x="517" y="2926"/>
                  </a:lnTo>
                  <a:cubicBezTo>
                    <a:pt x="695" y="3510"/>
                    <a:pt x="1212" y="3882"/>
                    <a:pt x="1785" y="3882"/>
                  </a:cubicBezTo>
                  <a:cubicBezTo>
                    <a:pt x="1898" y="3882"/>
                    <a:pt x="2013" y="3867"/>
                    <a:pt x="2128" y="3837"/>
                  </a:cubicBezTo>
                  <a:lnTo>
                    <a:pt x="2249" y="3807"/>
                  </a:lnTo>
                  <a:cubicBezTo>
                    <a:pt x="3192" y="3533"/>
                    <a:pt x="3769" y="2561"/>
                    <a:pt x="3496" y="1558"/>
                  </a:cubicBezTo>
                  <a:lnTo>
                    <a:pt x="3465" y="1406"/>
                  </a:lnTo>
                  <a:cubicBezTo>
                    <a:pt x="3212" y="545"/>
                    <a:pt x="2432" y="1"/>
                    <a:pt x="1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 rot="-1800044">
              <a:off x="2351249" y="68738"/>
              <a:ext cx="800932" cy="1005578"/>
            </a:xfrm>
            <a:custGeom>
              <a:avLst/>
              <a:gdLst/>
              <a:ahLst/>
              <a:cxnLst/>
              <a:rect l="l" t="t" r="r" b="b"/>
              <a:pathLst>
                <a:path w="32038" h="40224" extrusionOk="0">
                  <a:moveTo>
                    <a:pt x="18102" y="0"/>
                  </a:moveTo>
                  <a:cubicBezTo>
                    <a:pt x="8372" y="0"/>
                    <a:pt x="8764" y="11134"/>
                    <a:pt x="11186" y="14440"/>
                  </a:cubicBezTo>
                  <a:cubicBezTo>
                    <a:pt x="11186" y="14440"/>
                    <a:pt x="10795" y="14369"/>
                    <a:pt x="10205" y="14369"/>
                  </a:cubicBezTo>
                  <a:cubicBezTo>
                    <a:pt x="8513" y="14369"/>
                    <a:pt x="5186" y="14954"/>
                    <a:pt x="4803" y="19486"/>
                  </a:cubicBezTo>
                  <a:cubicBezTo>
                    <a:pt x="4408" y="23863"/>
                    <a:pt x="8785" y="24227"/>
                    <a:pt x="8785" y="24227"/>
                  </a:cubicBezTo>
                  <a:cubicBezTo>
                    <a:pt x="8785" y="24227"/>
                    <a:pt x="1" y="25352"/>
                    <a:pt x="6657" y="34319"/>
                  </a:cubicBezTo>
                  <a:cubicBezTo>
                    <a:pt x="10359" y="39347"/>
                    <a:pt x="19231" y="40224"/>
                    <a:pt x="24969" y="40224"/>
                  </a:cubicBezTo>
                  <a:cubicBezTo>
                    <a:pt x="28041" y="40224"/>
                    <a:pt x="30214" y="39972"/>
                    <a:pt x="30214" y="39972"/>
                  </a:cubicBezTo>
                  <a:cubicBezTo>
                    <a:pt x="31582" y="34927"/>
                    <a:pt x="32038" y="29638"/>
                    <a:pt x="31551" y="24440"/>
                  </a:cubicBezTo>
                  <a:cubicBezTo>
                    <a:pt x="30579" y="15018"/>
                    <a:pt x="27904" y="1248"/>
                    <a:pt x="20183" y="154"/>
                  </a:cubicBezTo>
                  <a:cubicBezTo>
                    <a:pt x="19443" y="50"/>
                    <a:pt x="18750" y="0"/>
                    <a:pt x="18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 rot="-1800044">
              <a:off x="2539963" y="133019"/>
              <a:ext cx="335143" cy="378967"/>
            </a:xfrm>
            <a:custGeom>
              <a:avLst/>
              <a:gdLst/>
              <a:ahLst/>
              <a:cxnLst/>
              <a:rect l="l" t="t" r="r" b="b"/>
              <a:pathLst>
                <a:path w="13406" h="15159" extrusionOk="0">
                  <a:moveTo>
                    <a:pt x="6943" y="1"/>
                  </a:moveTo>
                  <a:cubicBezTo>
                    <a:pt x="6161" y="1"/>
                    <a:pt x="5364" y="153"/>
                    <a:pt x="4591" y="476"/>
                  </a:cubicBezTo>
                  <a:cubicBezTo>
                    <a:pt x="1490" y="1752"/>
                    <a:pt x="1" y="5308"/>
                    <a:pt x="1278" y="8409"/>
                  </a:cubicBezTo>
                  <a:cubicBezTo>
                    <a:pt x="2159" y="10537"/>
                    <a:pt x="6354" y="13363"/>
                    <a:pt x="8968" y="14913"/>
                  </a:cubicBezTo>
                  <a:cubicBezTo>
                    <a:pt x="9260" y="15081"/>
                    <a:pt x="9575" y="15158"/>
                    <a:pt x="9885" y="15158"/>
                  </a:cubicBezTo>
                  <a:cubicBezTo>
                    <a:pt x="10703" y="15158"/>
                    <a:pt x="11483" y="14618"/>
                    <a:pt x="11703" y="13758"/>
                  </a:cubicBezTo>
                  <a:cubicBezTo>
                    <a:pt x="12433" y="10810"/>
                    <a:pt x="13405" y="5856"/>
                    <a:pt x="12554" y="3728"/>
                  </a:cubicBezTo>
                  <a:cubicBezTo>
                    <a:pt x="11570" y="1416"/>
                    <a:pt x="9328" y="1"/>
                    <a:pt x="6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 rot="-1800044">
              <a:off x="2672362" y="335494"/>
              <a:ext cx="496989" cy="659785"/>
            </a:xfrm>
            <a:custGeom>
              <a:avLst/>
              <a:gdLst/>
              <a:ahLst/>
              <a:cxnLst/>
              <a:rect l="l" t="t" r="r" b="b"/>
              <a:pathLst>
                <a:path w="19880" h="26392" extrusionOk="0">
                  <a:moveTo>
                    <a:pt x="828" y="1"/>
                  </a:moveTo>
                  <a:cubicBezTo>
                    <a:pt x="559" y="1"/>
                    <a:pt x="316" y="137"/>
                    <a:pt x="213" y="343"/>
                  </a:cubicBezTo>
                  <a:cubicBezTo>
                    <a:pt x="1" y="738"/>
                    <a:pt x="153" y="1194"/>
                    <a:pt x="548" y="1376"/>
                  </a:cubicBezTo>
                  <a:lnTo>
                    <a:pt x="578" y="1376"/>
                  </a:lnTo>
                  <a:cubicBezTo>
                    <a:pt x="1764" y="1954"/>
                    <a:pt x="2949" y="2683"/>
                    <a:pt x="4074" y="3382"/>
                  </a:cubicBezTo>
                  <a:cubicBezTo>
                    <a:pt x="5229" y="4142"/>
                    <a:pt x="6353" y="4963"/>
                    <a:pt x="7417" y="5784"/>
                  </a:cubicBezTo>
                  <a:cubicBezTo>
                    <a:pt x="9545" y="7486"/>
                    <a:pt x="11551" y="9401"/>
                    <a:pt x="13314" y="11498"/>
                  </a:cubicBezTo>
                  <a:cubicBezTo>
                    <a:pt x="13740" y="11984"/>
                    <a:pt x="14135" y="12562"/>
                    <a:pt x="14560" y="13079"/>
                  </a:cubicBezTo>
                  <a:cubicBezTo>
                    <a:pt x="14955" y="13656"/>
                    <a:pt x="15350" y="14234"/>
                    <a:pt x="15715" y="14781"/>
                  </a:cubicBezTo>
                  <a:cubicBezTo>
                    <a:pt x="16080" y="15358"/>
                    <a:pt x="16414" y="15966"/>
                    <a:pt x="16779" y="16574"/>
                  </a:cubicBezTo>
                  <a:cubicBezTo>
                    <a:pt x="17083" y="17182"/>
                    <a:pt x="17417" y="17790"/>
                    <a:pt x="17691" y="18428"/>
                  </a:cubicBezTo>
                  <a:cubicBezTo>
                    <a:pt x="18846" y="20951"/>
                    <a:pt x="19545" y="23656"/>
                    <a:pt x="19879" y="26392"/>
                  </a:cubicBezTo>
                  <a:cubicBezTo>
                    <a:pt x="19667" y="23595"/>
                    <a:pt x="19089" y="20860"/>
                    <a:pt x="18025" y="18276"/>
                  </a:cubicBezTo>
                  <a:cubicBezTo>
                    <a:pt x="17782" y="17638"/>
                    <a:pt x="17478" y="17030"/>
                    <a:pt x="17174" y="16392"/>
                  </a:cubicBezTo>
                  <a:cubicBezTo>
                    <a:pt x="16870" y="15753"/>
                    <a:pt x="16566" y="15146"/>
                    <a:pt x="16202" y="14538"/>
                  </a:cubicBezTo>
                  <a:cubicBezTo>
                    <a:pt x="15867" y="13930"/>
                    <a:pt x="15472" y="13352"/>
                    <a:pt x="15107" y="12744"/>
                  </a:cubicBezTo>
                  <a:cubicBezTo>
                    <a:pt x="14712" y="12167"/>
                    <a:pt x="14287" y="11589"/>
                    <a:pt x="13892" y="11042"/>
                  </a:cubicBezTo>
                  <a:cubicBezTo>
                    <a:pt x="12159" y="8823"/>
                    <a:pt x="10244" y="6787"/>
                    <a:pt x="8116" y="4963"/>
                  </a:cubicBezTo>
                  <a:cubicBezTo>
                    <a:pt x="7052" y="4051"/>
                    <a:pt x="5928" y="3170"/>
                    <a:pt x="4803" y="2379"/>
                  </a:cubicBezTo>
                  <a:cubicBezTo>
                    <a:pt x="3648" y="1528"/>
                    <a:pt x="2524" y="768"/>
                    <a:pt x="1216" y="100"/>
                  </a:cubicBezTo>
                  <a:cubicBezTo>
                    <a:pt x="1089" y="31"/>
                    <a:pt x="956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 rot="-1800044">
              <a:off x="2674520" y="580031"/>
              <a:ext cx="562313" cy="409891"/>
            </a:xfrm>
            <a:custGeom>
              <a:avLst/>
              <a:gdLst/>
              <a:ahLst/>
              <a:cxnLst/>
              <a:rect l="l" t="t" r="r" b="b"/>
              <a:pathLst>
                <a:path w="22493" h="16396" extrusionOk="0">
                  <a:moveTo>
                    <a:pt x="782" y="0"/>
                  </a:moveTo>
                  <a:cubicBezTo>
                    <a:pt x="411" y="0"/>
                    <a:pt x="113" y="224"/>
                    <a:pt x="61" y="536"/>
                  </a:cubicBezTo>
                  <a:cubicBezTo>
                    <a:pt x="0" y="962"/>
                    <a:pt x="213" y="1357"/>
                    <a:pt x="639" y="1448"/>
                  </a:cubicBezTo>
                  <a:lnTo>
                    <a:pt x="669" y="1448"/>
                  </a:lnTo>
                  <a:cubicBezTo>
                    <a:pt x="1672" y="1691"/>
                    <a:pt x="2736" y="2056"/>
                    <a:pt x="3769" y="2451"/>
                  </a:cubicBezTo>
                  <a:cubicBezTo>
                    <a:pt x="4256" y="2695"/>
                    <a:pt x="4772" y="2877"/>
                    <a:pt x="5289" y="3090"/>
                  </a:cubicBezTo>
                  <a:lnTo>
                    <a:pt x="6049" y="3454"/>
                  </a:lnTo>
                  <a:lnTo>
                    <a:pt x="6809" y="3819"/>
                  </a:lnTo>
                  <a:cubicBezTo>
                    <a:pt x="8785" y="4822"/>
                    <a:pt x="10669" y="5947"/>
                    <a:pt x="12493" y="7254"/>
                  </a:cubicBezTo>
                  <a:cubicBezTo>
                    <a:pt x="12949" y="7558"/>
                    <a:pt x="13374" y="7892"/>
                    <a:pt x="13830" y="8226"/>
                  </a:cubicBezTo>
                  <a:lnTo>
                    <a:pt x="14499" y="8713"/>
                  </a:lnTo>
                  <a:lnTo>
                    <a:pt x="15168" y="9260"/>
                  </a:lnTo>
                  <a:lnTo>
                    <a:pt x="16444" y="10324"/>
                  </a:lnTo>
                  <a:lnTo>
                    <a:pt x="17660" y="11448"/>
                  </a:lnTo>
                  <a:lnTo>
                    <a:pt x="18268" y="12026"/>
                  </a:lnTo>
                  <a:cubicBezTo>
                    <a:pt x="18450" y="12208"/>
                    <a:pt x="18663" y="12451"/>
                    <a:pt x="18846" y="12634"/>
                  </a:cubicBezTo>
                  <a:lnTo>
                    <a:pt x="20031" y="13850"/>
                  </a:lnTo>
                  <a:cubicBezTo>
                    <a:pt x="20791" y="14640"/>
                    <a:pt x="21460" y="15521"/>
                    <a:pt x="22219" y="16373"/>
                  </a:cubicBezTo>
                  <a:cubicBezTo>
                    <a:pt x="22265" y="16388"/>
                    <a:pt x="22303" y="16395"/>
                    <a:pt x="22333" y="16395"/>
                  </a:cubicBezTo>
                  <a:cubicBezTo>
                    <a:pt x="22364" y="16395"/>
                    <a:pt x="22387" y="16388"/>
                    <a:pt x="22402" y="16373"/>
                  </a:cubicBezTo>
                  <a:cubicBezTo>
                    <a:pt x="22493" y="16312"/>
                    <a:pt x="22493" y="16221"/>
                    <a:pt x="22432" y="16160"/>
                  </a:cubicBezTo>
                  <a:cubicBezTo>
                    <a:pt x="21733" y="15309"/>
                    <a:pt x="21034" y="14427"/>
                    <a:pt x="20335" y="13546"/>
                  </a:cubicBezTo>
                  <a:lnTo>
                    <a:pt x="19210" y="12300"/>
                  </a:lnTo>
                  <a:cubicBezTo>
                    <a:pt x="19028" y="12056"/>
                    <a:pt x="18846" y="11844"/>
                    <a:pt x="18633" y="11661"/>
                  </a:cubicBezTo>
                  <a:lnTo>
                    <a:pt x="18055" y="11053"/>
                  </a:lnTo>
                  <a:lnTo>
                    <a:pt x="16870" y="9807"/>
                  </a:lnTo>
                  <a:lnTo>
                    <a:pt x="15624" y="8682"/>
                  </a:lnTo>
                  <a:lnTo>
                    <a:pt x="14955" y="8105"/>
                  </a:lnTo>
                  <a:lnTo>
                    <a:pt x="14317" y="7588"/>
                  </a:lnTo>
                  <a:cubicBezTo>
                    <a:pt x="13861" y="7254"/>
                    <a:pt x="13435" y="6859"/>
                    <a:pt x="12979" y="6524"/>
                  </a:cubicBezTo>
                  <a:cubicBezTo>
                    <a:pt x="11216" y="5126"/>
                    <a:pt x="9301" y="3850"/>
                    <a:pt x="7326" y="2755"/>
                  </a:cubicBezTo>
                  <a:lnTo>
                    <a:pt x="6566" y="2330"/>
                  </a:lnTo>
                  <a:lnTo>
                    <a:pt x="5806" y="1965"/>
                  </a:lnTo>
                  <a:cubicBezTo>
                    <a:pt x="5289" y="1691"/>
                    <a:pt x="4772" y="1479"/>
                    <a:pt x="4256" y="1236"/>
                  </a:cubicBezTo>
                  <a:cubicBezTo>
                    <a:pt x="3192" y="780"/>
                    <a:pt x="2158" y="354"/>
                    <a:pt x="973" y="20"/>
                  </a:cubicBezTo>
                  <a:cubicBezTo>
                    <a:pt x="908" y="7"/>
                    <a:pt x="844" y="0"/>
                    <a:pt x="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 rot="-1800044">
              <a:off x="2789526" y="859874"/>
              <a:ext cx="525863" cy="103373"/>
            </a:xfrm>
            <a:custGeom>
              <a:avLst/>
              <a:gdLst/>
              <a:ahLst/>
              <a:cxnLst/>
              <a:rect l="l" t="t" r="r" b="b"/>
              <a:pathLst>
                <a:path w="21035" h="4135" extrusionOk="0">
                  <a:moveTo>
                    <a:pt x="4712" y="0"/>
                  </a:moveTo>
                  <a:cubicBezTo>
                    <a:pt x="4256" y="0"/>
                    <a:pt x="3830" y="0"/>
                    <a:pt x="3374" y="31"/>
                  </a:cubicBezTo>
                  <a:cubicBezTo>
                    <a:pt x="2523" y="61"/>
                    <a:pt x="1642" y="152"/>
                    <a:pt x="730" y="304"/>
                  </a:cubicBezTo>
                  <a:cubicBezTo>
                    <a:pt x="730" y="304"/>
                    <a:pt x="699" y="304"/>
                    <a:pt x="639" y="244"/>
                  </a:cubicBezTo>
                  <a:cubicBezTo>
                    <a:pt x="213" y="335"/>
                    <a:pt x="0" y="760"/>
                    <a:pt x="61" y="1156"/>
                  </a:cubicBezTo>
                  <a:cubicBezTo>
                    <a:pt x="140" y="1521"/>
                    <a:pt x="465" y="1752"/>
                    <a:pt x="805" y="1752"/>
                  </a:cubicBezTo>
                  <a:cubicBezTo>
                    <a:pt x="861" y="1752"/>
                    <a:pt x="917" y="1746"/>
                    <a:pt x="973" y="1733"/>
                  </a:cubicBezTo>
                  <a:lnTo>
                    <a:pt x="1034" y="1733"/>
                  </a:lnTo>
                  <a:cubicBezTo>
                    <a:pt x="1794" y="1551"/>
                    <a:pt x="2645" y="1429"/>
                    <a:pt x="3496" y="1307"/>
                  </a:cubicBezTo>
                  <a:lnTo>
                    <a:pt x="4742" y="1216"/>
                  </a:lnTo>
                  <a:lnTo>
                    <a:pt x="6049" y="1125"/>
                  </a:lnTo>
                  <a:cubicBezTo>
                    <a:pt x="6565" y="1107"/>
                    <a:pt x="7080" y="1097"/>
                    <a:pt x="7595" y="1097"/>
                  </a:cubicBezTo>
                  <a:cubicBezTo>
                    <a:pt x="8782" y="1097"/>
                    <a:pt x="9969" y="1150"/>
                    <a:pt x="11156" y="1277"/>
                  </a:cubicBezTo>
                  <a:cubicBezTo>
                    <a:pt x="12007" y="1368"/>
                    <a:pt x="12888" y="1520"/>
                    <a:pt x="13709" y="1672"/>
                  </a:cubicBezTo>
                  <a:lnTo>
                    <a:pt x="14955" y="1915"/>
                  </a:lnTo>
                  <a:cubicBezTo>
                    <a:pt x="15198" y="1976"/>
                    <a:pt x="15411" y="2037"/>
                    <a:pt x="15624" y="2067"/>
                  </a:cubicBezTo>
                  <a:lnTo>
                    <a:pt x="16232" y="2280"/>
                  </a:lnTo>
                  <a:cubicBezTo>
                    <a:pt x="17903" y="2675"/>
                    <a:pt x="19484" y="3405"/>
                    <a:pt x="21034" y="4134"/>
                  </a:cubicBezTo>
                  <a:cubicBezTo>
                    <a:pt x="19514" y="3253"/>
                    <a:pt x="17995" y="2463"/>
                    <a:pt x="16323" y="1885"/>
                  </a:cubicBezTo>
                  <a:lnTo>
                    <a:pt x="15715" y="1672"/>
                  </a:lnTo>
                  <a:cubicBezTo>
                    <a:pt x="15533" y="1581"/>
                    <a:pt x="15320" y="1551"/>
                    <a:pt x="15107" y="1459"/>
                  </a:cubicBezTo>
                  <a:lnTo>
                    <a:pt x="13861" y="1095"/>
                  </a:lnTo>
                  <a:cubicBezTo>
                    <a:pt x="13010" y="912"/>
                    <a:pt x="12159" y="669"/>
                    <a:pt x="11277" y="517"/>
                  </a:cubicBezTo>
                  <a:cubicBezTo>
                    <a:pt x="9575" y="213"/>
                    <a:pt x="7782" y="31"/>
                    <a:pt x="6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 rot="-1800044">
              <a:off x="2591089" y="205841"/>
              <a:ext cx="196071" cy="180196"/>
            </a:xfrm>
            <a:custGeom>
              <a:avLst/>
              <a:gdLst/>
              <a:ahLst/>
              <a:cxnLst/>
              <a:rect l="l" t="t" r="r" b="b"/>
              <a:pathLst>
                <a:path w="7843" h="7208" extrusionOk="0">
                  <a:moveTo>
                    <a:pt x="3569" y="0"/>
                  </a:moveTo>
                  <a:cubicBezTo>
                    <a:pt x="2739" y="0"/>
                    <a:pt x="1903" y="274"/>
                    <a:pt x="1217" y="828"/>
                  </a:cubicBezTo>
                  <a:cubicBezTo>
                    <a:pt x="153" y="1740"/>
                    <a:pt x="1" y="3290"/>
                    <a:pt x="852" y="4354"/>
                  </a:cubicBezTo>
                  <a:lnTo>
                    <a:pt x="2463" y="6299"/>
                  </a:lnTo>
                  <a:cubicBezTo>
                    <a:pt x="2958" y="6898"/>
                    <a:pt x="3675" y="7207"/>
                    <a:pt x="4397" y="7207"/>
                  </a:cubicBezTo>
                  <a:cubicBezTo>
                    <a:pt x="4958" y="7207"/>
                    <a:pt x="5523" y="7020"/>
                    <a:pt x="5989" y="6634"/>
                  </a:cubicBezTo>
                  <a:lnTo>
                    <a:pt x="6141" y="6482"/>
                  </a:lnTo>
                  <a:cubicBezTo>
                    <a:pt x="7630" y="5266"/>
                    <a:pt x="7843" y="3077"/>
                    <a:pt x="6627" y="1588"/>
                  </a:cubicBezTo>
                  <a:lnTo>
                    <a:pt x="6445" y="1375"/>
                  </a:lnTo>
                  <a:cubicBezTo>
                    <a:pt x="5722" y="464"/>
                    <a:pt x="4650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 rot="-1800044">
              <a:off x="2751515" y="813368"/>
              <a:ext cx="97273" cy="88348"/>
            </a:xfrm>
            <a:custGeom>
              <a:avLst/>
              <a:gdLst/>
              <a:ahLst/>
              <a:cxnLst/>
              <a:rect l="l" t="t" r="r" b="b"/>
              <a:pathLst>
                <a:path w="3891" h="3534" extrusionOk="0">
                  <a:moveTo>
                    <a:pt x="1720" y="1"/>
                  </a:moveTo>
                  <a:cubicBezTo>
                    <a:pt x="1438" y="1"/>
                    <a:pt x="1152" y="96"/>
                    <a:pt x="912" y="295"/>
                  </a:cubicBezTo>
                  <a:lnTo>
                    <a:pt x="851" y="386"/>
                  </a:lnTo>
                  <a:cubicBezTo>
                    <a:pt x="122" y="994"/>
                    <a:pt x="0" y="2058"/>
                    <a:pt x="608" y="2788"/>
                  </a:cubicBezTo>
                  <a:lnTo>
                    <a:pt x="730" y="2879"/>
                  </a:lnTo>
                  <a:cubicBezTo>
                    <a:pt x="1090" y="3308"/>
                    <a:pt x="1616" y="3534"/>
                    <a:pt x="2147" y="3534"/>
                  </a:cubicBezTo>
                  <a:cubicBezTo>
                    <a:pt x="2557" y="3534"/>
                    <a:pt x="2970" y="3400"/>
                    <a:pt x="3313" y="3122"/>
                  </a:cubicBezTo>
                  <a:cubicBezTo>
                    <a:pt x="3800" y="2696"/>
                    <a:pt x="3891" y="1937"/>
                    <a:pt x="3465" y="1420"/>
                  </a:cubicBezTo>
                  <a:lnTo>
                    <a:pt x="2675" y="447"/>
                  </a:lnTo>
                  <a:cubicBezTo>
                    <a:pt x="2436" y="157"/>
                    <a:pt x="2082" y="1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 rot="-1800044">
              <a:off x="2549156" y="572629"/>
              <a:ext cx="135297" cy="132247"/>
            </a:xfrm>
            <a:custGeom>
              <a:avLst/>
              <a:gdLst/>
              <a:ahLst/>
              <a:cxnLst/>
              <a:rect l="l" t="t" r="r" b="b"/>
              <a:pathLst>
                <a:path w="5412" h="5290" extrusionOk="0">
                  <a:moveTo>
                    <a:pt x="2929" y="0"/>
                  </a:moveTo>
                  <a:cubicBezTo>
                    <a:pt x="1999" y="0"/>
                    <a:pt x="1099" y="537"/>
                    <a:pt x="700" y="1446"/>
                  </a:cubicBezTo>
                  <a:lnTo>
                    <a:pt x="609" y="1629"/>
                  </a:lnTo>
                  <a:cubicBezTo>
                    <a:pt x="1" y="2936"/>
                    <a:pt x="578" y="4486"/>
                    <a:pt x="1916" y="5094"/>
                  </a:cubicBezTo>
                  <a:cubicBezTo>
                    <a:pt x="2163" y="5226"/>
                    <a:pt x="2425" y="5289"/>
                    <a:pt x="2683" y="5289"/>
                  </a:cubicBezTo>
                  <a:cubicBezTo>
                    <a:pt x="3315" y="5289"/>
                    <a:pt x="3924" y="4912"/>
                    <a:pt x="4226" y="4243"/>
                  </a:cubicBezTo>
                  <a:lnTo>
                    <a:pt x="4986" y="2662"/>
                  </a:lnTo>
                  <a:cubicBezTo>
                    <a:pt x="5411" y="1781"/>
                    <a:pt x="5016" y="717"/>
                    <a:pt x="4104" y="291"/>
                  </a:cubicBezTo>
                  <a:lnTo>
                    <a:pt x="3952" y="231"/>
                  </a:lnTo>
                  <a:cubicBezTo>
                    <a:pt x="3623" y="74"/>
                    <a:pt x="3274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 rot="-1800044">
              <a:off x="2959816" y="438592"/>
              <a:ext cx="49424" cy="49499"/>
            </a:xfrm>
            <a:custGeom>
              <a:avLst/>
              <a:gdLst/>
              <a:ahLst/>
              <a:cxnLst/>
              <a:rect l="l" t="t" r="r" b="b"/>
              <a:pathLst>
                <a:path w="1977" h="1980" extrusionOk="0">
                  <a:moveTo>
                    <a:pt x="839" y="0"/>
                  </a:moveTo>
                  <a:cubicBezTo>
                    <a:pt x="691" y="0"/>
                    <a:pt x="539" y="31"/>
                    <a:pt x="396" y="94"/>
                  </a:cubicBezTo>
                  <a:cubicBezTo>
                    <a:pt x="122" y="337"/>
                    <a:pt x="1" y="732"/>
                    <a:pt x="152" y="1067"/>
                  </a:cubicBezTo>
                  <a:lnTo>
                    <a:pt x="456" y="1614"/>
                  </a:lnTo>
                  <a:cubicBezTo>
                    <a:pt x="563" y="1826"/>
                    <a:pt x="803" y="1980"/>
                    <a:pt x="1042" y="1980"/>
                  </a:cubicBezTo>
                  <a:cubicBezTo>
                    <a:pt x="1144" y="1980"/>
                    <a:pt x="1247" y="1951"/>
                    <a:pt x="1338" y="1887"/>
                  </a:cubicBezTo>
                  <a:lnTo>
                    <a:pt x="1368" y="1857"/>
                  </a:lnTo>
                  <a:cubicBezTo>
                    <a:pt x="1824" y="1614"/>
                    <a:pt x="1976" y="1067"/>
                    <a:pt x="1763" y="611"/>
                  </a:cubicBezTo>
                  <a:lnTo>
                    <a:pt x="1703" y="520"/>
                  </a:lnTo>
                  <a:cubicBezTo>
                    <a:pt x="1531" y="177"/>
                    <a:pt x="1194" y="0"/>
                    <a:pt x="8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 rot="-1800044">
              <a:off x="3052332" y="516785"/>
              <a:ext cx="49424" cy="49499"/>
            </a:xfrm>
            <a:custGeom>
              <a:avLst/>
              <a:gdLst/>
              <a:ahLst/>
              <a:cxnLst/>
              <a:rect l="l" t="t" r="r" b="b"/>
              <a:pathLst>
                <a:path w="1977" h="1980" extrusionOk="0">
                  <a:moveTo>
                    <a:pt x="840" y="0"/>
                  </a:moveTo>
                  <a:cubicBezTo>
                    <a:pt x="691" y="0"/>
                    <a:pt x="540" y="31"/>
                    <a:pt x="396" y="94"/>
                  </a:cubicBezTo>
                  <a:cubicBezTo>
                    <a:pt x="122" y="337"/>
                    <a:pt x="1" y="763"/>
                    <a:pt x="153" y="1067"/>
                  </a:cubicBezTo>
                  <a:lnTo>
                    <a:pt x="457" y="1614"/>
                  </a:lnTo>
                  <a:cubicBezTo>
                    <a:pt x="563" y="1827"/>
                    <a:pt x="803" y="1980"/>
                    <a:pt x="1042" y="1980"/>
                  </a:cubicBezTo>
                  <a:cubicBezTo>
                    <a:pt x="1145" y="1980"/>
                    <a:pt x="1247" y="1952"/>
                    <a:pt x="1338" y="1888"/>
                  </a:cubicBezTo>
                  <a:lnTo>
                    <a:pt x="1369" y="1857"/>
                  </a:lnTo>
                  <a:cubicBezTo>
                    <a:pt x="1825" y="1614"/>
                    <a:pt x="1977" y="1067"/>
                    <a:pt x="1764" y="611"/>
                  </a:cubicBezTo>
                  <a:lnTo>
                    <a:pt x="1703" y="520"/>
                  </a:lnTo>
                  <a:cubicBezTo>
                    <a:pt x="1532" y="177"/>
                    <a:pt x="1194" y="0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 rot="-1800044">
              <a:off x="2808387" y="624559"/>
              <a:ext cx="50174" cy="49499"/>
            </a:xfrm>
            <a:custGeom>
              <a:avLst/>
              <a:gdLst/>
              <a:ahLst/>
              <a:cxnLst/>
              <a:rect l="l" t="t" r="r" b="b"/>
              <a:pathLst>
                <a:path w="2007" h="1980" extrusionOk="0">
                  <a:moveTo>
                    <a:pt x="876" y="0"/>
                  </a:moveTo>
                  <a:cubicBezTo>
                    <a:pt x="725" y="0"/>
                    <a:pt x="571" y="35"/>
                    <a:pt x="426" y="108"/>
                  </a:cubicBezTo>
                  <a:cubicBezTo>
                    <a:pt x="122" y="351"/>
                    <a:pt x="1" y="746"/>
                    <a:pt x="214" y="1050"/>
                  </a:cubicBezTo>
                  <a:lnTo>
                    <a:pt x="518" y="1627"/>
                  </a:lnTo>
                  <a:cubicBezTo>
                    <a:pt x="624" y="1841"/>
                    <a:pt x="852" y="1980"/>
                    <a:pt x="1083" y="1980"/>
                  </a:cubicBezTo>
                  <a:cubicBezTo>
                    <a:pt x="1180" y="1980"/>
                    <a:pt x="1278" y="1955"/>
                    <a:pt x="1369" y="1901"/>
                  </a:cubicBezTo>
                  <a:lnTo>
                    <a:pt x="1399" y="1871"/>
                  </a:lnTo>
                  <a:cubicBezTo>
                    <a:pt x="1855" y="1627"/>
                    <a:pt x="2007" y="1050"/>
                    <a:pt x="1794" y="594"/>
                  </a:cubicBezTo>
                  <a:lnTo>
                    <a:pt x="1764" y="533"/>
                  </a:lnTo>
                  <a:cubicBezTo>
                    <a:pt x="1572" y="192"/>
                    <a:pt x="1230" y="0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 rot="-1800044">
              <a:off x="3330653" y="699154"/>
              <a:ext cx="584387" cy="751733"/>
            </a:xfrm>
            <a:custGeom>
              <a:avLst/>
              <a:gdLst/>
              <a:ahLst/>
              <a:cxnLst/>
              <a:rect l="l" t="t" r="r" b="b"/>
              <a:pathLst>
                <a:path w="23376" h="30070" extrusionOk="0">
                  <a:moveTo>
                    <a:pt x="4773" y="1"/>
                  </a:moveTo>
                  <a:lnTo>
                    <a:pt x="3831" y="4621"/>
                  </a:lnTo>
                  <a:cubicBezTo>
                    <a:pt x="3831" y="4621"/>
                    <a:pt x="1" y="17965"/>
                    <a:pt x="4104" y="25564"/>
                  </a:cubicBezTo>
                  <a:cubicBezTo>
                    <a:pt x="5902" y="28893"/>
                    <a:pt x="7787" y="30069"/>
                    <a:pt x="9331" y="30069"/>
                  </a:cubicBezTo>
                  <a:cubicBezTo>
                    <a:pt x="11310" y="30069"/>
                    <a:pt x="12727" y="28134"/>
                    <a:pt x="12676" y="26323"/>
                  </a:cubicBezTo>
                  <a:cubicBezTo>
                    <a:pt x="12648" y="25214"/>
                    <a:pt x="12660" y="24826"/>
                    <a:pt x="12689" y="24826"/>
                  </a:cubicBezTo>
                  <a:cubicBezTo>
                    <a:pt x="12756" y="24826"/>
                    <a:pt x="12919" y="26901"/>
                    <a:pt x="12919" y="26901"/>
                  </a:cubicBezTo>
                  <a:cubicBezTo>
                    <a:pt x="12949" y="27235"/>
                    <a:pt x="14895" y="27509"/>
                    <a:pt x="15107" y="27509"/>
                  </a:cubicBezTo>
                  <a:cubicBezTo>
                    <a:pt x="15153" y="27510"/>
                    <a:pt x="15198" y="27511"/>
                    <a:pt x="15244" y="27511"/>
                  </a:cubicBezTo>
                  <a:cubicBezTo>
                    <a:pt x="16206" y="27511"/>
                    <a:pt x="17205" y="27202"/>
                    <a:pt x="17843" y="26506"/>
                  </a:cubicBezTo>
                  <a:cubicBezTo>
                    <a:pt x="18907" y="25472"/>
                    <a:pt x="18877" y="23892"/>
                    <a:pt x="17813" y="22889"/>
                  </a:cubicBezTo>
                  <a:lnTo>
                    <a:pt x="17813" y="22889"/>
                  </a:lnTo>
                  <a:cubicBezTo>
                    <a:pt x="18318" y="23348"/>
                    <a:pt x="18919" y="23547"/>
                    <a:pt x="19526" y="23547"/>
                  </a:cubicBezTo>
                  <a:cubicBezTo>
                    <a:pt x="20890" y="23547"/>
                    <a:pt x="22286" y="22542"/>
                    <a:pt x="22706" y="21217"/>
                  </a:cubicBezTo>
                  <a:cubicBezTo>
                    <a:pt x="23375" y="19241"/>
                    <a:pt x="21916" y="17995"/>
                    <a:pt x="20822" y="16627"/>
                  </a:cubicBezTo>
                  <a:cubicBezTo>
                    <a:pt x="19971" y="15594"/>
                    <a:pt x="19059" y="14621"/>
                    <a:pt x="18147" y="13618"/>
                  </a:cubicBezTo>
                  <a:cubicBezTo>
                    <a:pt x="16688" y="12007"/>
                    <a:pt x="15168" y="10366"/>
                    <a:pt x="13588" y="8755"/>
                  </a:cubicBezTo>
                  <a:cubicBezTo>
                    <a:pt x="11065" y="6110"/>
                    <a:pt x="8420" y="3527"/>
                    <a:pt x="5806" y="974"/>
                  </a:cubicBezTo>
                  <a:cubicBezTo>
                    <a:pt x="5472" y="639"/>
                    <a:pt x="5138" y="335"/>
                    <a:pt x="4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 rot="-1800044">
              <a:off x="3442487" y="1000292"/>
              <a:ext cx="138322" cy="112298"/>
            </a:xfrm>
            <a:custGeom>
              <a:avLst/>
              <a:gdLst/>
              <a:ahLst/>
              <a:cxnLst/>
              <a:rect l="l" t="t" r="r" b="b"/>
              <a:pathLst>
                <a:path w="5533" h="4492" extrusionOk="0">
                  <a:moveTo>
                    <a:pt x="2876" y="1"/>
                  </a:moveTo>
                  <a:cubicBezTo>
                    <a:pt x="2500" y="1"/>
                    <a:pt x="2119" y="85"/>
                    <a:pt x="1764" y="262"/>
                  </a:cubicBezTo>
                  <a:lnTo>
                    <a:pt x="1581" y="323"/>
                  </a:lnTo>
                  <a:cubicBezTo>
                    <a:pt x="457" y="931"/>
                    <a:pt x="1" y="2329"/>
                    <a:pt x="548" y="3484"/>
                  </a:cubicBezTo>
                  <a:lnTo>
                    <a:pt x="639" y="3606"/>
                  </a:lnTo>
                  <a:cubicBezTo>
                    <a:pt x="938" y="4161"/>
                    <a:pt x="1506" y="4491"/>
                    <a:pt x="2113" y="4491"/>
                  </a:cubicBezTo>
                  <a:cubicBezTo>
                    <a:pt x="2371" y="4491"/>
                    <a:pt x="2635" y="4432"/>
                    <a:pt x="2888" y="4305"/>
                  </a:cubicBezTo>
                  <a:lnTo>
                    <a:pt x="4408" y="3545"/>
                  </a:lnTo>
                  <a:cubicBezTo>
                    <a:pt x="5229" y="3150"/>
                    <a:pt x="5533" y="2147"/>
                    <a:pt x="5107" y="1357"/>
                  </a:cubicBezTo>
                  <a:cubicBezTo>
                    <a:pt x="4677" y="496"/>
                    <a:pt x="3789" y="1"/>
                    <a:pt x="2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 rot="-1800044">
              <a:off x="3804564" y="1218059"/>
              <a:ext cx="50949" cy="48649"/>
            </a:xfrm>
            <a:custGeom>
              <a:avLst/>
              <a:gdLst/>
              <a:ahLst/>
              <a:cxnLst/>
              <a:rect l="l" t="t" r="r" b="b"/>
              <a:pathLst>
                <a:path w="2038" h="1946" extrusionOk="0">
                  <a:moveTo>
                    <a:pt x="1077" y="0"/>
                  </a:moveTo>
                  <a:cubicBezTo>
                    <a:pt x="895" y="0"/>
                    <a:pt x="713" y="85"/>
                    <a:pt x="578" y="254"/>
                  </a:cubicBezTo>
                  <a:lnTo>
                    <a:pt x="213" y="801"/>
                  </a:lnTo>
                  <a:cubicBezTo>
                    <a:pt x="1" y="1105"/>
                    <a:pt x="61" y="1469"/>
                    <a:pt x="305" y="1743"/>
                  </a:cubicBezTo>
                  <a:cubicBezTo>
                    <a:pt x="479" y="1880"/>
                    <a:pt x="685" y="1946"/>
                    <a:pt x="890" y="1946"/>
                  </a:cubicBezTo>
                  <a:cubicBezTo>
                    <a:pt x="1184" y="1946"/>
                    <a:pt x="1475" y="1811"/>
                    <a:pt x="1672" y="1561"/>
                  </a:cubicBezTo>
                  <a:lnTo>
                    <a:pt x="1733" y="1469"/>
                  </a:lnTo>
                  <a:cubicBezTo>
                    <a:pt x="2037" y="1074"/>
                    <a:pt x="1946" y="497"/>
                    <a:pt x="1520" y="193"/>
                  </a:cubicBezTo>
                  <a:lnTo>
                    <a:pt x="1490" y="162"/>
                  </a:lnTo>
                  <a:cubicBezTo>
                    <a:pt x="1368" y="54"/>
                    <a:pt x="1223" y="0"/>
                    <a:pt x="1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 rot="-1800044">
              <a:off x="3840062" y="1051532"/>
              <a:ext cx="51699" cy="48574"/>
            </a:xfrm>
            <a:custGeom>
              <a:avLst/>
              <a:gdLst/>
              <a:ahLst/>
              <a:cxnLst/>
              <a:rect l="l" t="t" r="r" b="b"/>
              <a:pathLst>
                <a:path w="2068" h="1943" extrusionOk="0">
                  <a:moveTo>
                    <a:pt x="1139" y="0"/>
                  </a:moveTo>
                  <a:cubicBezTo>
                    <a:pt x="948" y="0"/>
                    <a:pt x="748" y="84"/>
                    <a:pt x="609" y="259"/>
                  </a:cubicBezTo>
                  <a:lnTo>
                    <a:pt x="244" y="806"/>
                  </a:lnTo>
                  <a:cubicBezTo>
                    <a:pt x="1" y="1110"/>
                    <a:pt x="92" y="1505"/>
                    <a:pt x="366" y="1748"/>
                  </a:cubicBezTo>
                  <a:cubicBezTo>
                    <a:pt x="523" y="1881"/>
                    <a:pt x="714" y="1942"/>
                    <a:pt x="910" y="1942"/>
                  </a:cubicBezTo>
                  <a:cubicBezTo>
                    <a:pt x="1207" y="1942"/>
                    <a:pt x="1514" y="1804"/>
                    <a:pt x="1733" y="1566"/>
                  </a:cubicBezTo>
                  <a:lnTo>
                    <a:pt x="1764" y="1475"/>
                  </a:lnTo>
                  <a:cubicBezTo>
                    <a:pt x="2068" y="1049"/>
                    <a:pt x="1977" y="502"/>
                    <a:pt x="1582" y="198"/>
                  </a:cubicBezTo>
                  <a:lnTo>
                    <a:pt x="1521" y="137"/>
                  </a:lnTo>
                  <a:cubicBezTo>
                    <a:pt x="1417" y="47"/>
                    <a:pt x="128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 rot="-1800044">
              <a:off x="3695199" y="1341466"/>
              <a:ext cx="54724" cy="45074"/>
            </a:xfrm>
            <a:custGeom>
              <a:avLst/>
              <a:gdLst/>
              <a:ahLst/>
              <a:cxnLst/>
              <a:rect l="l" t="t" r="r" b="b"/>
              <a:pathLst>
                <a:path w="2189" h="1803" extrusionOk="0">
                  <a:moveTo>
                    <a:pt x="1311" y="1"/>
                  </a:moveTo>
                  <a:cubicBezTo>
                    <a:pt x="1195" y="1"/>
                    <a:pt x="1079" y="31"/>
                    <a:pt x="973" y="94"/>
                  </a:cubicBezTo>
                  <a:lnTo>
                    <a:pt x="396" y="459"/>
                  </a:lnTo>
                  <a:cubicBezTo>
                    <a:pt x="92" y="672"/>
                    <a:pt x="0" y="1067"/>
                    <a:pt x="213" y="1340"/>
                  </a:cubicBezTo>
                  <a:cubicBezTo>
                    <a:pt x="370" y="1635"/>
                    <a:pt x="679" y="1803"/>
                    <a:pt x="1001" y="1803"/>
                  </a:cubicBezTo>
                  <a:cubicBezTo>
                    <a:pt x="1178" y="1803"/>
                    <a:pt x="1359" y="1752"/>
                    <a:pt x="1520" y="1644"/>
                  </a:cubicBezTo>
                  <a:lnTo>
                    <a:pt x="1611" y="1584"/>
                  </a:lnTo>
                  <a:cubicBezTo>
                    <a:pt x="2067" y="1340"/>
                    <a:pt x="2189" y="763"/>
                    <a:pt x="1915" y="337"/>
                  </a:cubicBezTo>
                  <a:lnTo>
                    <a:pt x="1885" y="307"/>
                  </a:lnTo>
                  <a:cubicBezTo>
                    <a:pt x="1746" y="108"/>
                    <a:pt x="1529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 rot="-1800044">
              <a:off x="3662795" y="1109412"/>
              <a:ext cx="92723" cy="88848"/>
            </a:xfrm>
            <a:custGeom>
              <a:avLst/>
              <a:gdLst/>
              <a:ahLst/>
              <a:cxnLst/>
              <a:rect l="l" t="t" r="r" b="b"/>
              <a:pathLst>
                <a:path w="3709" h="3554" extrusionOk="0">
                  <a:moveTo>
                    <a:pt x="2109" y="1"/>
                  </a:moveTo>
                  <a:cubicBezTo>
                    <a:pt x="1430" y="1"/>
                    <a:pt x="766" y="369"/>
                    <a:pt x="456" y="1011"/>
                  </a:cubicBezTo>
                  <a:lnTo>
                    <a:pt x="365" y="1163"/>
                  </a:lnTo>
                  <a:cubicBezTo>
                    <a:pt x="0" y="1983"/>
                    <a:pt x="335" y="2986"/>
                    <a:pt x="1155" y="3412"/>
                  </a:cubicBezTo>
                  <a:lnTo>
                    <a:pt x="1246" y="3442"/>
                  </a:lnTo>
                  <a:cubicBezTo>
                    <a:pt x="1414" y="3518"/>
                    <a:pt x="1591" y="3554"/>
                    <a:pt x="1766" y="3554"/>
                  </a:cubicBezTo>
                  <a:cubicBezTo>
                    <a:pt x="2225" y="3554"/>
                    <a:pt x="2668" y="3305"/>
                    <a:pt x="2888" y="2865"/>
                  </a:cubicBezTo>
                  <a:lnTo>
                    <a:pt x="3405" y="1770"/>
                  </a:lnTo>
                  <a:cubicBezTo>
                    <a:pt x="3709" y="1163"/>
                    <a:pt x="3465" y="433"/>
                    <a:pt x="2857" y="159"/>
                  </a:cubicBezTo>
                  <a:cubicBezTo>
                    <a:pt x="2618" y="52"/>
                    <a:pt x="2363" y="1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 rot="-1800044">
              <a:off x="3526772" y="1206424"/>
              <a:ext cx="102623" cy="83673"/>
            </a:xfrm>
            <a:custGeom>
              <a:avLst/>
              <a:gdLst/>
              <a:ahLst/>
              <a:cxnLst/>
              <a:rect l="l" t="t" r="r" b="b"/>
              <a:pathLst>
                <a:path w="4105" h="3347" extrusionOk="0">
                  <a:moveTo>
                    <a:pt x="2065" y="1"/>
                  </a:moveTo>
                  <a:cubicBezTo>
                    <a:pt x="1986" y="1"/>
                    <a:pt x="1905" y="5"/>
                    <a:pt x="1825" y="14"/>
                  </a:cubicBezTo>
                  <a:lnTo>
                    <a:pt x="1673" y="75"/>
                  </a:lnTo>
                  <a:cubicBezTo>
                    <a:pt x="700" y="227"/>
                    <a:pt x="1" y="1139"/>
                    <a:pt x="153" y="2112"/>
                  </a:cubicBezTo>
                  <a:lnTo>
                    <a:pt x="153" y="2233"/>
                  </a:lnTo>
                  <a:cubicBezTo>
                    <a:pt x="262" y="2887"/>
                    <a:pt x="787" y="3346"/>
                    <a:pt x="1420" y="3346"/>
                  </a:cubicBezTo>
                  <a:cubicBezTo>
                    <a:pt x="1493" y="3346"/>
                    <a:pt x="1567" y="3340"/>
                    <a:pt x="1642" y="3328"/>
                  </a:cubicBezTo>
                  <a:lnTo>
                    <a:pt x="2949" y="3145"/>
                  </a:lnTo>
                  <a:cubicBezTo>
                    <a:pt x="3618" y="3024"/>
                    <a:pt x="4104" y="2385"/>
                    <a:pt x="4044" y="1625"/>
                  </a:cubicBezTo>
                  <a:cubicBezTo>
                    <a:pt x="3903" y="670"/>
                    <a:pt x="3036" y="1"/>
                    <a:pt x="2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 rot="-1800044">
              <a:off x="3261178" y="241998"/>
              <a:ext cx="1157600" cy="767183"/>
            </a:xfrm>
            <a:custGeom>
              <a:avLst/>
              <a:gdLst/>
              <a:ahLst/>
              <a:cxnLst/>
              <a:rect l="l" t="t" r="r" b="b"/>
              <a:pathLst>
                <a:path w="46305" h="30688" extrusionOk="0">
                  <a:moveTo>
                    <a:pt x="30870" y="1"/>
                  </a:moveTo>
                  <a:cubicBezTo>
                    <a:pt x="25352" y="1"/>
                    <a:pt x="18741" y="1781"/>
                    <a:pt x="13618" y="3511"/>
                  </a:cubicBezTo>
                  <a:cubicBezTo>
                    <a:pt x="8633" y="5183"/>
                    <a:pt x="4043" y="7767"/>
                    <a:pt x="1" y="11110"/>
                  </a:cubicBezTo>
                  <a:cubicBezTo>
                    <a:pt x="1" y="11110"/>
                    <a:pt x="5502" y="28193"/>
                    <a:pt x="14894" y="30260"/>
                  </a:cubicBezTo>
                  <a:cubicBezTo>
                    <a:pt x="16248" y="30557"/>
                    <a:pt x="17393" y="30688"/>
                    <a:pt x="18360" y="30688"/>
                  </a:cubicBezTo>
                  <a:cubicBezTo>
                    <a:pt x="25190" y="30688"/>
                    <a:pt x="23163" y="24182"/>
                    <a:pt x="23162" y="24180"/>
                  </a:cubicBezTo>
                  <a:lnTo>
                    <a:pt x="23162" y="24180"/>
                  </a:lnTo>
                  <a:cubicBezTo>
                    <a:pt x="23163" y="24181"/>
                    <a:pt x="24480" y="26499"/>
                    <a:pt x="26882" y="26499"/>
                  </a:cubicBezTo>
                  <a:cubicBezTo>
                    <a:pt x="27554" y="26499"/>
                    <a:pt x="28312" y="26318"/>
                    <a:pt x="29150" y="25852"/>
                  </a:cubicBezTo>
                  <a:cubicBezTo>
                    <a:pt x="34499" y="22843"/>
                    <a:pt x="31126" y="17950"/>
                    <a:pt x="31126" y="17949"/>
                  </a:cubicBezTo>
                  <a:lnTo>
                    <a:pt x="31126" y="17949"/>
                  </a:lnTo>
                  <a:cubicBezTo>
                    <a:pt x="31461" y="18021"/>
                    <a:pt x="31841" y="18057"/>
                    <a:pt x="32254" y="18057"/>
                  </a:cubicBezTo>
                  <a:cubicBezTo>
                    <a:pt x="37072" y="18057"/>
                    <a:pt x="46304" y="13170"/>
                    <a:pt x="40396" y="3846"/>
                  </a:cubicBezTo>
                  <a:cubicBezTo>
                    <a:pt x="38590" y="1019"/>
                    <a:pt x="35043" y="1"/>
                    <a:pt x="3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 rot="-1800044">
              <a:off x="3706557" y="219921"/>
              <a:ext cx="402766" cy="304143"/>
            </a:xfrm>
            <a:custGeom>
              <a:avLst/>
              <a:gdLst/>
              <a:ahLst/>
              <a:cxnLst/>
              <a:rect l="l" t="t" r="r" b="b"/>
              <a:pathLst>
                <a:path w="16111" h="12166" extrusionOk="0">
                  <a:moveTo>
                    <a:pt x="9946" y="1"/>
                  </a:moveTo>
                  <a:cubicBezTo>
                    <a:pt x="9874" y="1"/>
                    <a:pt x="9801" y="2"/>
                    <a:pt x="9727" y="5"/>
                  </a:cubicBezTo>
                  <a:cubicBezTo>
                    <a:pt x="7448" y="96"/>
                    <a:pt x="3344" y="3044"/>
                    <a:pt x="973" y="4898"/>
                  </a:cubicBezTo>
                  <a:cubicBezTo>
                    <a:pt x="1" y="5658"/>
                    <a:pt x="62" y="7148"/>
                    <a:pt x="1034" y="7847"/>
                  </a:cubicBezTo>
                  <a:cubicBezTo>
                    <a:pt x="3515" y="9521"/>
                    <a:pt x="7702" y="12165"/>
                    <a:pt x="10008" y="12165"/>
                  </a:cubicBezTo>
                  <a:cubicBezTo>
                    <a:pt x="10047" y="12165"/>
                    <a:pt x="10085" y="12164"/>
                    <a:pt x="10123" y="12163"/>
                  </a:cubicBezTo>
                  <a:cubicBezTo>
                    <a:pt x="13466" y="12041"/>
                    <a:pt x="16110" y="9245"/>
                    <a:pt x="16019" y="5901"/>
                  </a:cubicBezTo>
                  <a:cubicBezTo>
                    <a:pt x="15900" y="2631"/>
                    <a:pt x="13194" y="1"/>
                    <a:pt x="9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 rot="-1800044">
              <a:off x="3276692" y="572651"/>
              <a:ext cx="802457" cy="230495"/>
            </a:xfrm>
            <a:custGeom>
              <a:avLst/>
              <a:gdLst/>
              <a:ahLst/>
              <a:cxnLst/>
              <a:rect l="l" t="t" r="r" b="b"/>
              <a:pathLst>
                <a:path w="32099" h="9220" extrusionOk="0">
                  <a:moveTo>
                    <a:pt x="10214" y="0"/>
                  </a:moveTo>
                  <a:cubicBezTo>
                    <a:pt x="9515" y="0"/>
                    <a:pt x="8815" y="0"/>
                    <a:pt x="8116" y="61"/>
                  </a:cubicBezTo>
                  <a:cubicBezTo>
                    <a:pt x="5350" y="152"/>
                    <a:pt x="2554" y="760"/>
                    <a:pt x="1" y="1733"/>
                  </a:cubicBezTo>
                  <a:cubicBezTo>
                    <a:pt x="2537" y="907"/>
                    <a:pt x="5217" y="425"/>
                    <a:pt x="7874" y="425"/>
                  </a:cubicBezTo>
                  <a:cubicBezTo>
                    <a:pt x="7955" y="425"/>
                    <a:pt x="8036" y="425"/>
                    <a:pt x="8116" y="426"/>
                  </a:cubicBezTo>
                  <a:cubicBezTo>
                    <a:pt x="8815" y="426"/>
                    <a:pt x="9484" y="456"/>
                    <a:pt x="10183" y="517"/>
                  </a:cubicBezTo>
                  <a:cubicBezTo>
                    <a:pt x="10852" y="578"/>
                    <a:pt x="11551" y="639"/>
                    <a:pt x="12220" y="730"/>
                  </a:cubicBezTo>
                  <a:cubicBezTo>
                    <a:pt x="12919" y="821"/>
                    <a:pt x="13557" y="973"/>
                    <a:pt x="14226" y="1064"/>
                  </a:cubicBezTo>
                  <a:cubicBezTo>
                    <a:pt x="14895" y="1216"/>
                    <a:pt x="15563" y="1368"/>
                    <a:pt x="16202" y="1581"/>
                  </a:cubicBezTo>
                  <a:cubicBezTo>
                    <a:pt x="18846" y="2280"/>
                    <a:pt x="21369" y="3313"/>
                    <a:pt x="23801" y="4560"/>
                  </a:cubicBezTo>
                  <a:cubicBezTo>
                    <a:pt x="25016" y="5228"/>
                    <a:pt x="26202" y="5897"/>
                    <a:pt x="27357" y="6627"/>
                  </a:cubicBezTo>
                  <a:cubicBezTo>
                    <a:pt x="28451" y="7356"/>
                    <a:pt x="29576" y="8146"/>
                    <a:pt x="30609" y="8967"/>
                  </a:cubicBezTo>
                  <a:cubicBezTo>
                    <a:pt x="30640" y="9028"/>
                    <a:pt x="30640" y="9028"/>
                    <a:pt x="30761" y="9058"/>
                  </a:cubicBezTo>
                  <a:cubicBezTo>
                    <a:pt x="30896" y="9168"/>
                    <a:pt x="31050" y="9219"/>
                    <a:pt x="31203" y="9219"/>
                  </a:cubicBezTo>
                  <a:cubicBezTo>
                    <a:pt x="31433" y="9219"/>
                    <a:pt x="31661" y="9106"/>
                    <a:pt x="31825" y="8906"/>
                  </a:cubicBezTo>
                  <a:cubicBezTo>
                    <a:pt x="32099" y="8572"/>
                    <a:pt x="32007" y="8116"/>
                    <a:pt x="31673" y="7842"/>
                  </a:cubicBezTo>
                  <a:cubicBezTo>
                    <a:pt x="30488" y="6961"/>
                    <a:pt x="29333" y="6262"/>
                    <a:pt x="28117" y="5532"/>
                  </a:cubicBezTo>
                  <a:cubicBezTo>
                    <a:pt x="26901" y="4833"/>
                    <a:pt x="25624" y="4165"/>
                    <a:pt x="24378" y="3587"/>
                  </a:cubicBezTo>
                  <a:cubicBezTo>
                    <a:pt x="21825" y="2402"/>
                    <a:pt x="19180" y="1459"/>
                    <a:pt x="16445" y="851"/>
                  </a:cubicBezTo>
                  <a:cubicBezTo>
                    <a:pt x="15746" y="669"/>
                    <a:pt x="15077" y="547"/>
                    <a:pt x="14378" y="426"/>
                  </a:cubicBezTo>
                  <a:cubicBezTo>
                    <a:pt x="13679" y="304"/>
                    <a:pt x="12980" y="213"/>
                    <a:pt x="12311" y="152"/>
                  </a:cubicBezTo>
                  <a:cubicBezTo>
                    <a:pt x="11612" y="61"/>
                    <a:pt x="10882" y="61"/>
                    <a:pt x="10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 rot="-1800044">
              <a:off x="3337709" y="647210"/>
              <a:ext cx="602612" cy="352392"/>
            </a:xfrm>
            <a:custGeom>
              <a:avLst/>
              <a:gdLst/>
              <a:ahLst/>
              <a:cxnLst/>
              <a:rect l="l" t="t" r="r" b="b"/>
              <a:pathLst>
                <a:path w="24105" h="14096" extrusionOk="0">
                  <a:moveTo>
                    <a:pt x="156" y="0"/>
                  </a:moveTo>
                  <a:cubicBezTo>
                    <a:pt x="107" y="0"/>
                    <a:pt x="84" y="35"/>
                    <a:pt x="62" y="103"/>
                  </a:cubicBezTo>
                  <a:cubicBezTo>
                    <a:pt x="1" y="164"/>
                    <a:pt x="62" y="225"/>
                    <a:pt x="122" y="255"/>
                  </a:cubicBezTo>
                  <a:cubicBezTo>
                    <a:pt x="1186" y="589"/>
                    <a:pt x="2250" y="863"/>
                    <a:pt x="3314" y="1228"/>
                  </a:cubicBezTo>
                  <a:lnTo>
                    <a:pt x="4925" y="1805"/>
                  </a:lnTo>
                  <a:cubicBezTo>
                    <a:pt x="5168" y="1927"/>
                    <a:pt x="5442" y="1987"/>
                    <a:pt x="5715" y="2109"/>
                  </a:cubicBezTo>
                  <a:lnTo>
                    <a:pt x="6475" y="2443"/>
                  </a:lnTo>
                  <a:lnTo>
                    <a:pt x="8025" y="3112"/>
                  </a:lnTo>
                  <a:lnTo>
                    <a:pt x="9545" y="3811"/>
                  </a:lnTo>
                  <a:lnTo>
                    <a:pt x="10305" y="4206"/>
                  </a:lnTo>
                  <a:lnTo>
                    <a:pt x="11035" y="4632"/>
                  </a:lnTo>
                  <a:cubicBezTo>
                    <a:pt x="11490" y="4875"/>
                    <a:pt x="11977" y="5149"/>
                    <a:pt x="12463" y="5422"/>
                  </a:cubicBezTo>
                  <a:cubicBezTo>
                    <a:pt x="14408" y="6547"/>
                    <a:pt x="16232" y="7823"/>
                    <a:pt x="17934" y="9222"/>
                  </a:cubicBezTo>
                  <a:lnTo>
                    <a:pt x="18603" y="9738"/>
                  </a:lnTo>
                  <a:lnTo>
                    <a:pt x="19211" y="10285"/>
                  </a:lnTo>
                  <a:cubicBezTo>
                    <a:pt x="19606" y="10650"/>
                    <a:pt x="20001" y="11045"/>
                    <a:pt x="20427" y="11410"/>
                  </a:cubicBezTo>
                  <a:cubicBezTo>
                    <a:pt x="21217" y="12170"/>
                    <a:pt x="21977" y="13021"/>
                    <a:pt x="22615" y="13811"/>
                  </a:cubicBezTo>
                  <a:cubicBezTo>
                    <a:pt x="22646" y="13842"/>
                    <a:pt x="22646" y="13842"/>
                    <a:pt x="22676" y="13842"/>
                  </a:cubicBezTo>
                  <a:cubicBezTo>
                    <a:pt x="22828" y="14011"/>
                    <a:pt x="23046" y="14095"/>
                    <a:pt x="23261" y="14095"/>
                  </a:cubicBezTo>
                  <a:cubicBezTo>
                    <a:pt x="23434" y="14095"/>
                    <a:pt x="23605" y="14041"/>
                    <a:pt x="23740" y="13933"/>
                  </a:cubicBezTo>
                  <a:cubicBezTo>
                    <a:pt x="24044" y="13659"/>
                    <a:pt x="24105" y="13173"/>
                    <a:pt x="23831" y="12869"/>
                  </a:cubicBezTo>
                  <a:cubicBezTo>
                    <a:pt x="23041" y="11957"/>
                    <a:pt x="22220" y="11137"/>
                    <a:pt x="21369" y="10377"/>
                  </a:cubicBezTo>
                  <a:cubicBezTo>
                    <a:pt x="20944" y="10012"/>
                    <a:pt x="20518" y="9617"/>
                    <a:pt x="20062" y="9282"/>
                  </a:cubicBezTo>
                  <a:lnTo>
                    <a:pt x="19393" y="8766"/>
                  </a:lnTo>
                  <a:lnTo>
                    <a:pt x="18694" y="8249"/>
                  </a:lnTo>
                  <a:cubicBezTo>
                    <a:pt x="16871" y="6942"/>
                    <a:pt x="14925" y="5726"/>
                    <a:pt x="12919" y="4662"/>
                  </a:cubicBezTo>
                  <a:cubicBezTo>
                    <a:pt x="12433" y="4389"/>
                    <a:pt x="11886" y="4146"/>
                    <a:pt x="11399" y="3902"/>
                  </a:cubicBezTo>
                  <a:lnTo>
                    <a:pt x="10639" y="3507"/>
                  </a:lnTo>
                  <a:lnTo>
                    <a:pt x="9849" y="3173"/>
                  </a:lnTo>
                  <a:lnTo>
                    <a:pt x="8299" y="2504"/>
                  </a:lnTo>
                  <a:lnTo>
                    <a:pt x="6688" y="1927"/>
                  </a:lnTo>
                  <a:lnTo>
                    <a:pt x="5898" y="1623"/>
                  </a:lnTo>
                  <a:cubicBezTo>
                    <a:pt x="5624" y="1501"/>
                    <a:pt x="5381" y="1440"/>
                    <a:pt x="5107" y="1349"/>
                  </a:cubicBezTo>
                  <a:lnTo>
                    <a:pt x="3466" y="863"/>
                  </a:lnTo>
                  <a:cubicBezTo>
                    <a:pt x="2402" y="559"/>
                    <a:pt x="1308" y="285"/>
                    <a:pt x="214" y="12"/>
                  </a:cubicBezTo>
                  <a:cubicBezTo>
                    <a:pt x="191" y="4"/>
                    <a:pt x="172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 rot="-1800044">
              <a:off x="3378167" y="718904"/>
              <a:ext cx="300168" cy="448390"/>
            </a:xfrm>
            <a:custGeom>
              <a:avLst/>
              <a:gdLst/>
              <a:ahLst/>
              <a:cxnLst/>
              <a:rect l="l" t="t" r="r" b="b"/>
              <a:pathLst>
                <a:path w="12007" h="17936" extrusionOk="0">
                  <a:moveTo>
                    <a:pt x="1" y="1"/>
                  </a:moveTo>
                  <a:cubicBezTo>
                    <a:pt x="1338" y="1095"/>
                    <a:pt x="2584" y="2280"/>
                    <a:pt x="3678" y="3618"/>
                  </a:cubicBezTo>
                  <a:lnTo>
                    <a:pt x="4104" y="4104"/>
                  </a:lnTo>
                  <a:cubicBezTo>
                    <a:pt x="4226" y="4256"/>
                    <a:pt x="4378" y="4438"/>
                    <a:pt x="4499" y="4590"/>
                  </a:cubicBezTo>
                  <a:lnTo>
                    <a:pt x="5259" y="5624"/>
                  </a:lnTo>
                  <a:cubicBezTo>
                    <a:pt x="5745" y="6353"/>
                    <a:pt x="6232" y="7022"/>
                    <a:pt x="6657" y="7782"/>
                  </a:cubicBezTo>
                  <a:cubicBezTo>
                    <a:pt x="7539" y="9271"/>
                    <a:pt x="8299" y="10791"/>
                    <a:pt x="8937" y="12402"/>
                  </a:cubicBezTo>
                  <a:lnTo>
                    <a:pt x="9393" y="13557"/>
                  </a:lnTo>
                  <a:cubicBezTo>
                    <a:pt x="9545" y="13983"/>
                    <a:pt x="9697" y="14378"/>
                    <a:pt x="9818" y="14773"/>
                  </a:cubicBezTo>
                  <a:cubicBezTo>
                    <a:pt x="10061" y="15594"/>
                    <a:pt x="10305" y="16414"/>
                    <a:pt x="10457" y="17205"/>
                  </a:cubicBezTo>
                  <a:cubicBezTo>
                    <a:pt x="10457" y="17296"/>
                    <a:pt x="10457" y="17296"/>
                    <a:pt x="10396" y="17357"/>
                  </a:cubicBezTo>
                  <a:cubicBezTo>
                    <a:pt x="10496" y="17708"/>
                    <a:pt x="10804" y="17935"/>
                    <a:pt x="11148" y="17935"/>
                  </a:cubicBezTo>
                  <a:cubicBezTo>
                    <a:pt x="11220" y="17935"/>
                    <a:pt x="11294" y="17925"/>
                    <a:pt x="11369" y="17904"/>
                  </a:cubicBezTo>
                  <a:cubicBezTo>
                    <a:pt x="11764" y="17782"/>
                    <a:pt x="12007" y="17357"/>
                    <a:pt x="11885" y="16961"/>
                  </a:cubicBezTo>
                  <a:cubicBezTo>
                    <a:pt x="11612" y="16050"/>
                    <a:pt x="11369" y="15229"/>
                    <a:pt x="11004" y="14408"/>
                  </a:cubicBezTo>
                  <a:cubicBezTo>
                    <a:pt x="10882" y="13983"/>
                    <a:pt x="10700" y="13618"/>
                    <a:pt x="10517" y="13192"/>
                  </a:cubicBezTo>
                  <a:lnTo>
                    <a:pt x="9940" y="11977"/>
                  </a:lnTo>
                  <a:cubicBezTo>
                    <a:pt x="9180" y="10396"/>
                    <a:pt x="8268" y="8876"/>
                    <a:pt x="7295" y="7417"/>
                  </a:cubicBezTo>
                  <a:cubicBezTo>
                    <a:pt x="6840" y="6688"/>
                    <a:pt x="6262" y="6019"/>
                    <a:pt x="5745" y="5320"/>
                  </a:cubicBezTo>
                  <a:lnTo>
                    <a:pt x="4864" y="4347"/>
                  </a:lnTo>
                  <a:cubicBezTo>
                    <a:pt x="4742" y="4195"/>
                    <a:pt x="4590" y="4013"/>
                    <a:pt x="4438" y="3861"/>
                  </a:cubicBezTo>
                  <a:lnTo>
                    <a:pt x="3982" y="3375"/>
                  </a:lnTo>
                  <a:cubicBezTo>
                    <a:pt x="2767" y="2098"/>
                    <a:pt x="1399" y="103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 rot="-1800044">
              <a:off x="3851314" y="272388"/>
              <a:ext cx="202146" cy="164721"/>
            </a:xfrm>
            <a:custGeom>
              <a:avLst/>
              <a:gdLst/>
              <a:ahLst/>
              <a:cxnLst/>
              <a:rect l="l" t="t" r="r" b="b"/>
              <a:pathLst>
                <a:path w="8086" h="6589" extrusionOk="0">
                  <a:moveTo>
                    <a:pt x="3731" y="1"/>
                  </a:moveTo>
                  <a:cubicBezTo>
                    <a:pt x="2197" y="1"/>
                    <a:pt x="799" y="1022"/>
                    <a:pt x="365" y="2578"/>
                  </a:cubicBezTo>
                  <a:lnTo>
                    <a:pt x="335" y="2761"/>
                  </a:lnTo>
                  <a:cubicBezTo>
                    <a:pt x="1" y="4098"/>
                    <a:pt x="791" y="5496"/>
                    <a:pt x="2128" y="5861"/>
                  </a:cubicBezTo>
                  <a:lnTo>
                    <a:pt x="4560" y="6499"/>
                  </a:lnTo>
                  <a:cubicBezTo>
                    <a:pt x="4781" y="6560"/>
                    <a:pt x="5001" y="6588"/>
                    <a:pt x="5218" y="6588"/>
                  </a:cubicBezTo>
                  <a:cubicBezTo>
                    <a:pt x="6311" y="6588"/>
                    <a:pt x="7290" y="5853"/>
                    <a:pt x="7569" y="4736"/>
                  </a:cubicBezTo>
                  <a:cubicBezTo>
                    <a:pt x="8086" y="2761"/>
                    <a:pt x="6900" y="724"/>
                    <a:pt x="4925" y="177"/>
                  </a:cubicBezTo>
                  <a:lnTo>
                    <a:pt x="4621" y="116"/>
                  </a:lnTo>
                  <a:cubicBezTo>
                    <a:pt x="4323" y="38"/>
                    <a:pt x="4025" y="1"/>
                    <a:pt x="3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 rot="-1800044">
              <a:off x="3737088" y="867065"/>
              <a:ext cx="98798" cy="81573"/>
            </a:xfrm>
            <a:custGeom>
              <a:avLst/>
              <a:gdLst/>
              <a:ahLst/>
              <a:cxnLst/>
              <a:rect l="l" t="t" r="r" b="b"/>
              <a:pathLst>
                <a:path w="3952" h="3263" extrusionOk="0">
                  <a:moveTo>
                    <a:pt x="1397" y="1"/>
                  </a:moveTo>
                  <a:cubicBezTo>
                    <a:pt x="866" y="1"/>
                    <a:pt x="398" y="364"/>
                    <a:pt x="274" y="909"/>
                  </a:cubicBezTo>
                  <a:cubicBezTo>
                    <a:pt x="1" y="1882"/>
                    <a:pt x="548" y="2885"/>
                    <a:pt x="1520" y="3159"/>
                  </a:cubicBezTo>
                  <a:lnTo>
                    <a:pt x="1672" y="3189"/>
                  </a:lnTo>
                  <a:cubicBezTo>
                    <a:pt x="1838" y="3239"/>
                    <a:pt x="2003" y="3262"/>
                    <a:pt x="2164" y="3262"/>
                  </a:cubicBezTo>
                  <a:cubicBezTo>
                    <a:pt x="2894" y="3262"/>
                    <a:pt x="3546" y="2781"/>
                    <a:pt x="3770" y="2034"/>
                  </a:cubicBezTo>
                  <a:lnTo>
                    <a:pt x="3800" y="1912"/>
                  </a:lnTo>
                  <a:cubicBezTo>
                    <a:pt x="3952" y="1274"/>
                    <a:pt x="3587" y="575"/>
                    <a:pt x="2919" y="393"/>
                  </a:cubicBezTo>
                  <a:lnTo>
                    <a:pt x="1764" y="58"/>
                  </a:lnTo>
                  <a:cubicBezTo>
                    <a:pt x="1640" y="19"/>
                    <a:pt x="1517" y="1"/>
                    <a:pt x="1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 rot="-1800044">
              <a:off x="3920562" y="640381"/>
              <a:ext cx="139072" cy="126222"/>
            </a:xfrm>
            <a:custGeom>
              <a:avLst/>
              <a:gdLst/>
              <a:ahLst/>
              <a:cxnLst/>
              <a:rect l="l" t="t" r="r" b="b"/>
              <a:pathLst>
                <a:path w="5563" h="5049" extrusionOk="0">
                  <a:moveTo>
                    <a:pt x="3185" y="0"/>
                  </a:moveTo>
                  <a:cubicBezTo>
                    <a:pt x="2685" y="0"/>
                    <a:pt x="2179" y="209"/>
                    <a:pt x="1824" y="615"/>
                  </a:cubicBezTo>
                  <a:lnTo>
                    <a:pt x="638" y="1922"/>
                  </a:lnTo>
                  <a:cubicBezTo>
                    <a:pt x="0" y="2651"/>
                    <a:pt x="91" y="3746"/>
                    <a:pt x="821" y="4414"/>
                  </a:cubicBezTo>
                  <a:cubicBezTo>
                    <a:pt x="1329" y="4840"/>
                    <a:pt x="1942" y="5048"/>
                    <a:pt x="2549" y="5048"/>
                  </a:cubicBezTo>
                  <a:cubicBezTo>
                    <a:pt x="3285" y="5048"/>
                    <a:pt x="4012" y="4741"/>
                    <a:pt x="4529" y="4141"/>
                  </a:cubicBezTo>
                  <a:lnTo>
                    <a:pt x="4681" y="3989"/>
                  </a:lnTo>
                  <a:cubicBezTo>
                    <a:pt x="5563" y="2955"/>
                    <a:pt x="5441" y="1405"/>
                    <a:pt x="4408" y="524"/>
                  </a:cubicBezTo>
                  <a:lnTo>
                    <a:pt x="4286" y="402"/>
                  </a:lnTo>
                  <a:cubicBezTo>
                    <a:pt x="3976" y="133"/>
                    <a:pt x="3582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 rot="-1800044">
              <a:off x="3616637" y="474210"/>
              <a:ext cx="50949" cy="40349"/>
            </a:xfrm>
            <a:custGeom>
              <a:avLst/>
              <a:gdLst/>
              <a:ahLst/>
              <a:cxnLst/>
              <a:rect l="l" t="t" r="r" b="b"/>
              <a:pathLst>
                <a:path w="2038" h="1614" extrusionOk="0">
                  <a:moveTo>
                    <a:pt x="1034" y="0"/>
                  </a:moveTo>
                  <a:cubicBezTo>
                    <a:pt x="487" y="0"/>
                    <a:pt x="61" y="365"/>
                    <a:pt x="31" y="851"/>
                  </a:cubicBezTo>
                  <a:lnTo>
                    <a:pt x="31" y="882"/>
                  </a:lnTo>
                  <a:cubicBezTo>
                    <a:pt x="1" y="1247"/>
                    <a:pt x="274" y="1550"/>
                    <a:pt x="639" y="1581"/>
                  </a:cubicBezTo>
                  <a:lnTo>
                    <a:pt x="1277" y="1611"/>
                  </a:lnTo>
                  <a:cubicBezTo>
                    <a:pt x="1294" y="1613"/>
                    <a:pt x="1311" y="1613"/>
                    <a:pt x="1328" y="1613"/>
                  </a:cubicBezTo>
                  <a:cubicBezTo>
                    <a:pt x="1670" y="1613"/>
                    <a:pt x="1949" y="1322"/>
                    <a:pt x="2007" y="1003"/>
                  </a:cubicBezTo>
                  <a:cubicBezTo>
                    <a:pt x="2037" y="487"/>
                    <a:pt x="1642" y="3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 rot="-1800044">
              <a:off x="3516464" y="543509"/>
              <a:ext cx="50924" cy="41049"/>
            </a:xfrm>
            <a:custGeom>
              <a:avLst/>
              <a:gdLst/>
              <a:ahLst/>
              <a:cxnLst/>
              <a:rect l="l" t="t" r="r" b="b"/>
              <a:pathLst>
                <a:path w="2037" h="1642" extrusionOk="0">
                  <a:moveTo>
                    <a:pt x="1034" y="0"/>
                  </a:moveTo>
                  <a:cubicBezTo>
                    <a:pt x="487" y="0"/>
                    <a:pt x="61" y="396"/>
                    <a:pt x="31" y="882"/>
                  </a:cubicBezTo>
                  <a:lnTo>
                    <a:pt x="31" y="912"/>
                  </a:lnTo>
                  <a:cubicBezTo>
                    <a:pt x="0" y="1247"/>
                    <a:pt x="274" y="1551"/>
                    <a:pt x="639" y="1611"/>
                  </a:cubicBezTo>
                  <a:lnTo>
                    <a:pt x="1277" y="1642"/>
                  </a:lnTo>
                  <a:cubicBezTo>
                    <a:pt x="1672" y="1642"/>
                    <a:pt x="1976" y="1368"/>
                    <a:pt x="2006" y="1034"/>
                  </a:cubicBezTo>
                  <a:cubicBezTo>
                    <a:pt x="2037" y="487"/>
                    <a:pt x="1642" y="6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 rot="-1800044">
              <a:off x="3748815" y="674278"/>
              <a:ext cx="50924" cy="40299"/>
            </a:xfrm>
            <a:custGeom>
              <a:avLst/>
              <a:gdLst/>
              <a:ahLst/>
              <a:cxnLst/>
              <a:rect l="l" t="t" r="r" b="b"/>
              <a:pathLst>
                <a:path w="2037" h="1612" extrusionOk="0">
                  <a:moveTo>
                    <a:pt x="1003" y="1"/>
                  </a:moveTo>
                  <a:cubicBezTo>
                    <a:pt x="486" y="1"/>
                    <a:pt x="61" y="366"/>
                    <a:pt x="31" y="852"/>
                  </a:cubicBezTo>
                  <a:lnTo>
                    <a:pt x="31" y="913"/>
                  </a:lnTo>
                  <a:cubicBezTo>
                    <a:pt x="0" y="1247"/>
                    <a:pt x="243" y="1551"/>
                    <a:pt x="638" y="1581"/>
                  </a:cubicBezTo>
                  <a:lnTo>
                    <a:pt x="1277" y="1612"/>
                  </a:lnTo>
                  <a:cubicBezTo>
                    <a:pt x="1611" y="1612"/>
                    <a:pt x="1915" y="1338"/>
                    <a:pt x="2006" y="1004"/>
                  </a:cubicBezTo>
                  <a:cubicBezTo>
                    <a:pt x="2037" y="487"/>
                    <a:pt x="1611" y="31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 rot="-3420706">
              <a:off x="3255266" y="1083446"/>
              <a:ext cx="82588" cy="105232"/>
            </a:xfrm>
            <a:custGeom>
              <a:avLst/>
              <a:gdLst/>
              <a:ahLst/>
              <a:cxnLst/>
              <a:rect l="l" t="t" r="r" b="b"/>
              <a:pathLst>
                <a:path w="3770" h="3232" extrusionOk="0">
                  <a:moveTo>
                    <a:pt x="0" y="1"/>
                  </a:moveTo>
                  <a:cubicBezTo>
                    <a:pt x="0" y="548"/>
                    <a:pt x="31" y="1034"/>
                    <a:pt x="31" y="1490"/>
                  </a:cubicBezTo>
                  <a:cubicBezTo>
                    <a:pt x="56" y="2496"/>
                    <a:pt x="934" y="3232"/>
                    <a:pt x="1874" y="3232"/>
                  </a:cubicBezTo>
                  <a:cubicBezTo>
                    <a:pt x="2070" y="3232"/>
                    <a:pt x="2268" y="3200"/>
                    <a:pt x="2462" y="3131"/>
                  </a:cubicBezTo>
                  <a:cubicBezTo>
                    <a:pt x="2888" y="2979"/>
                    <a:pt x="3313" y="2827"/>
                    <a:pt x="3769" y="2615"/>
                  </a:cubicBezTo>
                  <a:cubicBezTo>
                    <a:pt x="3040" y="2432"/>
                    <a:pt x="2401" y="2098"/>
                    <a:pt x="1733" y="1672"/>
                  </a:cubicBezTo>
                  <a:cubicBezTo>
                    <a:pt x="1064" y="1217"/>
                    <a:pt x="486" y="63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 rot="-3420706">
              <a:off x="3216605" y="896972"/>
              <a:ext cx="173129" cy="235567"/>
            </a:xfrm>
            <a:custGeom>
              <a:avLst/>
              <a:gdLst/>
              <a:ahLst/>
              <a:cxnLst/>
              <a:rect l="l" t="t" r="r" b="b"/>
              <a:pathLst>
                <a:path w="7903" h="7235" extrusionOk="0">
                  <a:moveTo>
                    <a:pt x="182" y="1"/>
                  </a:moveTo>
                  <a:cubicBezTo>
                    <a:pt x="31" y="1520"/>
                    <a:pt x="0" y="3192"/>
                    <a:pt x="31" y="4621"/>
                  </a:cubicBezTo>
                  <a:cubicBezTo>
                    <a:pt x="486" y="5259"/>
                    <a:pt x="1094" y="5837"/>
                    <a:pt x="1763" y="6292"/>
                  </a:cubicBezTo>
                  <a:cubicBezTo>
                    <a:pt x="2432" y="6718"/>
                    <a:pt x="3100" y="7052"/>
                    <a:pt x="3800" y="7235"/>
                  </a:cubicBezTo>
                  <a:cubicBezTo>
                    <a:pt x="5076" y="6748"/>
                    <a:pt x="6566" y="6140"/>
                    <a:pt x="7903" y="5472"/>
                  </a:cubicBezTo>
                  <a:lnTo>
                    <a:pt x="7903" y="5472"/>
                  </a:lnTo>
                  <a:cubicBezTo>
                    <a:pt x="7676" y="5493"/>
                    <a:pt x="7448" y="5503"/>
                    <a:pt x="7221" y="5503"/>
                  </a:cubicBezTo>
                  <a:cubicBezTo>
                    <a:pt x="5804" y="5503"/>
                    <a:pt x="4392" y="5094"/>
                    <a:pt x="3161" y="4256"/>
                  </a:cubicBezTo>
                  <a:cubicBezTo>
                    <a:pt x="1581" y="3223"/>
                    <a:pt x="608" y="167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 rot="-3420706">
              <a:off x="3183322" y="737024"/>
              <a:ext cx="242398" cy="308858"/>
            </a:xfrm>
            <a:custGeom>
              <a:avLst/>
              <a:gdLst/>
              <a:ahLst/>
              <a:cxnLst/>
              <a:rect l="l" t="t" r="r" b="b"/>
              <a:pathLst>
                <a:path w="11065" h="9486" extrusionOk="0">
                  <a:moveTo>
                    <a:pt x="1156" y="1"/>
                  </a:moveTo>
                  <a:cubicBezTo>
                    <a:pt x="1095" y="31"/>
                    <a:pt x="1095" y="62"/>
                    <a:pt x="1064" y="92"/>
                  </a:cubicBezTo>
                  <a:cubicBezTo>
                    <a:pt x="487" y="943"/>
                    <a:pt x="183" y="2372"/>
                    <a:pt x="0" y="3983"/>
                  </a:cubicBezTo>
                  <a:cubicBezTo>
                    <a:pt x="426" y="5654"/>
                    <a:pt x="1459" y="7174"/>
                    <a:pt x="2979" y="8238"/>
                  </a:cubicBezTo>
                  <a:cubicBezTo>
                    <a:pt x="4210" y="9076"/>
                    <a:pt x="5622" y="9485"/>
                    <a:pt x="7019" y="9485"/>
                  </a:cubicBezTo>
                  <a:cubicBezTo>
                    <a:pt x="7244" y="9485"/>
                    <a:pt x="7468" y="9475"/>
                    <a:pt x="7691" y="9454"/>
                  </a:cubicBezTo>
                  <a:cubicBezTo>
                    <a:pt x="9150" y="8694"/>
                    <a:pt x="10457" y="7812"/>
                    <a:pt x="11065" y="6992"/>
                  </a:cubicBezTo>
                  <a:lnTo>
                    <a:pt x="11065" y="6992"/>
                  </a:lnTo>
                  <a:cubicBezTo>
                    <a:pt x="10229" y="7314"/>
                    <a:pt x="9328" y="7482"/>
                    <a:pt x="8418" y="7482"/>
                  </a:cubicBezTo>
                  <a:cubicBezTo>
                    <a:pt x="7011" y="7482"/>
                    <a:pt x="5584" y="7081"/>
                    <a:pt x="4347" y="6232"/>
                  </a:cubicBezTo>
                  <a:cubicBezTo>
                    <a:pt x="2219" y="4773"/>
                    <a:pt x="1064" y="2372"/>
                    <a:pt x="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 rot="-3420706">
              <a:off x="3175619" y="626490"/>
              <a:ext cx="262377" cy="327644"/>
            </a:xfrm>
            <a:custGeom>
              <a:avLst/>
              <a:gdLst/>
              <a:ahLst/>
              <a:cxnLst/>
              <a:rect l="l" t="t" r="r" b="b"/>
              <a:pathLst>
                <a:path w="11977" h="10063" extrusionOk="0">
                  <a:moveTo>
                    <a:pt x="5060" y="0"/>
                  </a:moveTo>
                  <a:cubicBezTo>
                    <a:pt x="3145" y="0"/>
                    <a:pt x="1261" y="899"/>
                    <a:pt x="92" y="2559"/>
                  </a:cubicBezTo>
                  <a:cubicBezTo>
                    <a:pt x="0" y="4961"/>
                    <a:pt x="1155" y="7362"/>
                    <a:pt x="3283" y="8790"/>
                  </a:cubicBezTo>
                  <a:cubicBezTo>
                    <a:pt x="4514" y="9654"/>
                    <a:pt x="5933" y="10062"/>
                    <a:pt x="7340" y="10062"/>
                  </a:cubicBezTo>
                  <a:cubicBezTo>
                    <a:pt x="8261" y="10062"/>
                    <a:pt x="9177" y="9887"/>
                    <a:pt x="10031" y="9550"/>
                  </a:cubicBezTo>
                  <a:lnTo>
                    <a:pt x="10061" y="9520"/>
                  </a:lnTo>
                  <a:cubicBezTo>
                    <a:pt x="11976" y="6724"/>
                    <a:pt x="11216" y="2955"/>
                    <a:pt x="8450" y="1040"/>
                  </a:cubicBezTo>
                  <a:cubicBezTo>
                    <a:pt x="7413" y="336"/>
                    <a:pt x="6230" y="0"/>
                    <a:pt x="5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 rot="-1800044">
              <a:off x="3274402" y="389976"/>
              <a:ext cx="283019" cy="139297"/>
            </a:xfrm>
            <a:custGeom>
              <a:avLst/>
              <a:gdLst/>
              <a:ahLst/>
              <a:cxnLst/>
              <a:rect l="l" t="t" r="r" b="b"/>
              <a:pathLst>
                <a:path w="11321" h="5572" extrusionOk="0">
                  <a:moveTo>
                    <a:pt x="8058" y="0"/>
                  </a:moveTo>
                  <a:cubicBezTo>
                    <a:pt x="6997" y="0"/>
                    <a:pt x="5933" y="254"/>
                    <a:pt x="4944" y="716"/>
                  </a:cubicBezTo>
                  <a:cubicBezTo>
                    <a:pt x="2998" y="1567"/>
                    <a:pt x="1478" y="3087"/>
                    <a:pt x="232" y="4759"/>
                  </a:cubicBezTo>
                  <a:cubicBezTo>
                    <a:pt x="0" y="5130"/>
                    <a:pt x="317" y="5571"/>
                    <a:pt x="628" y="5571"/>
                  </a:cubicBezTo>
                  <a:cubicBezTo>
                    <a:pt x="725" y="5571"/>
                    <a:pt x="822" y="5529"/>
                    <a:pt x="901" y="5428"/>
                  </a:cubicBezTo>
                  <a:cubicBezTo>
                    <a:pt x="2056" y="3938"/>
                    <a:pt x="3393" y="2510"/>
                    <a:pt x="5096" y="1659"/>
                  </a:cubicBezTo>
                  <a:cubicBezTo>
                    <a:pt x="6020" y="1188"/>
                    <a:pt x="7047" y="922"/>
                    <a:pt x="8062" y="922"/>
                  </a:cubicBezTo>
                  <a:cubicBezTo>
                    <a:pt x="8884" y="922"/>
                    <a:pt x="9698" y="1096"/>
                    <a:pt x="10445" y="1476"/>
                  </a:cubicBezTo>
                  <a:cubicBezTo>
                    <a:pt x="10517" y="1508"/>
                    <a:pt x="10585" y="1522"/>
                    <a:pt x="10650" y="1522"/>
                  </a:cubicBezTo>
                  <a:cubicBezTo>
                    <a:pt x="11080" y="1522"/>
                    <a:pt x="11320" y="893"/>
                    <a:pt x="10871" y="656"/>
                  </a:cubicBezTo>
                  <a:cubicBezTo>
                    <a:pt x="9975" y="208"/>
                    <a:pt x="9018" y="0"/>
                    <a:pt x="8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 rot="-1800044">
              <a:off x="3492862" y="325478"/>
              <a:ext cx="61574" cy="55099"/>
            </a:xfrm>
            <a:custGeom>
              <a:avLst/>
              <a:gdLst/>
              <a:ahLst/>
              <a:cxnLst/>
              <a:rect l="l" t="t" r="r" b="b"/>
              <a:pathLst>
                <a:path w="2463" h="2204" extrusionOk="0">
                  <a:moveTo>
                    <a:pt x="1271" y="1"/>
                  </a:moveTo>
                  <a:cubicBezTo>
                    <a:pt x="809" y="1"/>
                    <a:pt x="378" y="288"/>
                    <a:pt x="183" y="753"/>
                  </a:cubicBezTo>
                  <a:cubicBezTo>
                    <a:pt x="0" y="1300"/>
                    <a:pt x="304" y="1969"/>
                    <a:pt x="882" y="2151"/>
                  </a:cubicBezTo>
                  <a:cubicBezTo>
                    <a:pt x="996" y="2187"/>
                    <a:pt x="1112" y="2204"/>
                    <a:pt x="1227" y="2204"/>
                  </a:cubicBezTo>
                  <a:cubicBezTo>
                    <a:pt x="1693" y="2204"/>
                    <a:pt x="2133" y="1921"/>
                    <a:pt x="2280" y="1482"/>
                  </a:cubicBezTo>
                  <a:cubicBezTo>
                    <a:pt x="2462" y="905"/>
                    <a:pt x="2158" y="236"/>
                    <a:pt x="1611" y="54"/>
                  </a:cubicBezTo>
                  <a:cubicBezTo>
                    <a:pt x="1498" y="18"/>
                    <a:pt x="138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 rot="-1800044">
              <a:off x="3184619" y="302018"/>
              <a:ext cx="83723" cy="293194"/>
            </a:xfrm>
            <a:custGeom>
              <a:avLst/>
              <a:gdLst/>
              <a:ahLst/>
              <a:cxnLst/>
              <a:rect l="l" t="t" r="r" b="b"/>
              <a:pathLst>
                <a:path w="3349" h="11728" extrusionOk="0">
                  <a:moveTo>
                    <a:pt x="665" y="1"/>
                  </a:moveTo>
                  <a:cubicBezTo>
                    <a:pt x="309" y="1"/>
                    <a:pt x="0" y="496"/>
                    <a:pt x="369" y="791"/>
                  </a:cubicBezTo>
                  <a:cubicBezTo>
                    <a:pt x="1859" y="2037"/>
                    <a:pt x="2497" y="3922"/>
                    <a:pt x="2436" y="5776"/>
                  </a:cubicBezTo>
                  <a:cubicBezTo>
                    <a:pt x="2315" y="7691"/>
                    <a:pt x="1646" y="9484"/>
                    <a:pt x="734" y="11156"/>
                  </a:cubicBezTo>
                  <a:cubicBezTo>
                    <a:pt x="555" y="11475"/>
                    <a:pt x="845" y="11728"/>
                    <a:pt x="1153" y="11728"/>
                  </a:cubicBezTo>
                  <a:cubicBezTo>
                    <a:pt x="1314" y="11728"/>
                    <a:pt x="1480" y="11658"/>
                    <a:pt x="1585" y="11490"/>
                  </a:cubicBezTo>
                  <a:cubicBezTo>
                    <a:pt x="2588" y="9636"/>
                    <a:pt x="3348" y="7600"/>
                    <a:pt x="3348" y="5472"/>
                  </a:cubicBezTo>
                  <a:cubicBezTo>
                    <a:pt x="3348" y="3435"/>
                    <a:pt x="2558" y="1399"/>
                    <a:pt x="916" y="92"/>
                  </a:cubicBezTo>
                  <a:cubicBezTo>
                    <a:pt x="835" y="28"/>
                    <a:pt x="749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 rot="-1800044">
              <a:off x="3083552" y="307293"/>
              <a:ext cx="63074" cy="56174"/>
            </a:xfrm>
            <a:custGeom>
              <a:avLst/>
              <a:gdLst/>
              <a:ahLst/>
              <a:cxnLst/>
              <a:rect l="l" t="t" r="r" b="b"/>
              <a:pathLst>
                <a:path w="2523" h="2247" extrusionOk="0">
                  <a:moveTo>
                    <a:pt x="1277" y="1"/>
                  </a:moveTo>
                  <a:cubicBezTo>
                    <a:pt x="993" y="1"/>
                    <a:pt x="711" y="107"/>
                    <a:pt x="486" y="316"/>
                  </a:cubicBezTo>
                  <a:cubicBezTo>
                    <a:pt x="31" y="772"/>
                    <a:pt x="0" y="1441"/>
                    <a:pt x="456" y="1897"/>
                  </a:cubicBezTo>
                  <a:cubicBezTo>
                    <a:pt x="692" y="2133"/>
                    <a:pt x="994" y="2247"/>
                    <a:pt x="1293" y="2247"/>
                  </a:cubicBezTo>
                  <a:cubicBezTo>
                    <a:pt x="1571" y="2247"/>
                    <a:pt x="1847" y="2148"/>
                    <a:pt x="2067" y="1958"/>
                  </a:cubicBezTo>
                  <a:cubicBezTo>
                    <a:pt x="2523" y="1532"/>
                    <a:pt x="2523" y="833"/>
                    <a:pt x="2097" y="347"/>
                  </a:cubicBezTo>
                  <a:cubicBezTo>
                    <a:pt x="1866" y="115"/>
                    <a:pt x="1571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222175" y="556700"/>
              <a:ext cx="176100" cy="17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06F9B1-7B15-40AE-91B8-880B19BF4426}"/>
              </a:ext>
            </a:extLst>
          </p:cNvPr>
          <p:cNvSpPr txBox="1"/>
          <p:nvPr/>
        </p:nvSpPr>
        <p:spPr>
          <a:xfrm>
            <a:off x="2393750" y="2807157"/>
            <a:ext cx="4170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0" i="0" dirty="0">
                <a:solidFill>
                  <a:schemeClr val="accent3"/>
                </a:solidFill>
                <a:effectLst/>
                <a:latin typeface="Lifehack Basic" panose="00000500000000000000" pitchFamily="2" charset="-52"/>
              </a:rPr>
              <a:t>Игрок с помощью нажатий на пробел должен контролировать полёт бабочки между рядами ядовитых лиан, не задевая их</a:t>
            </a:r>
            <a:endParaRPr lang="ru-RU" sz="2400" dirty="0">
              <a:solidFill>
                <a:schemeClr val="accent3"/>
              </a:solidFill>
              <a:latin typeface="Lifehack Basic" panose="00000500000000000000" pitchFamily="2" charset="-5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8604CD7-C828-4130-B1D7-54FA5C8E21F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034750" y="432385"/>
            <a:ext cx="5074500" cy="639900"/>
          </a:xfrm>
        </p:spPr>
        <p:txBody>
          <a:bodyPr/>
          <a:lstStyle/>
          <a:p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РАБОТА ИГРЫ: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2FC6BE-114F-4681-BC9F-C8E402E19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4" t="17266" r="40517" b="20371"/>
          <a:stretch/>
        </p:blipFill>
        <p:spPr>
          <a:xfrm>
            <a:off x="437284" y="1448052"/>
            <a:ext cx="1719943" cy="3207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34FE19-3041-4EBA-9744-1813CC718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5" t="17355" r="40635" b="20282"/>
          <a:stretch/>
        </p:blipFill>
        <p:spPr>
          <a:xfrm>
            <a:off x="2581475" y="1448051"/>
            <a:ext cx="1719943" cy="32076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1C193D-162D-41CD-93FE-16D310B4A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55" t="17214" r="40635" b="20423"/>
          <a:stretch/>
        </p:blipFill>
        <p:spPr>
          <a:xfrm>
            <a:off x="4799209" y="1448051"/>
            <a:ext cx="1719943" cy="320765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5D836A-DCFD-4BA1-ADFB-714B495B2E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08" t="16813" r="40725" b="20823"/>
          <a:stretch/>
        </p:blipFill>
        <p:spPr>
          <a:xfrm>
            <a:off x="6943400" y="1448051"/>
            <a:ext cx="1670324" cy="32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448BC8-E919-4A3F-89BE-FF289122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0" t="17204" r="40776" b="20229"/>
          <a:stretch/>
        </p:blipFill>
        <p:spPr>
          <a:xfrm>
            <a:off x="567070" y="1115236"/>
            <a:ext cx="2020185" cy="38215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3972B-67D4-4D25-B871-5570D4AC0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98" t="16951" r="40697" b="20483"/>
          <a:stretch/>
        </p:blipFill>
        <p:spPr>
          <a:xfrm>
            <a:off x="5342901" y="1115235"/>
            <a:ext cx="2020186" cy="38215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2091EE-5ED4-45A1-BF99-AE53FE8A7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34" t="17022" r="40543" b="20755"/>
          <a:stretch/>
        </p:blipFill>
        <p:spPr>
          <a:xfrm>
            <a:off x="2948386" y="1115235"/>
            <a:ext cx="2033384" cy="38215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94DDC-1533-4EAD-B7CE-D7BA09501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31" y="3883033"/>
            <a:ext cx="1488182" cy="14881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129EC7-9877-4105-987A-0C62E7D2D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826" y="3968093"/>
            <a:ext cx="1488182" cy="14881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BBAF2A-08DC-4465-81AE-C6D073BD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628" y="3968093"/>
            <a:ext cx="1488182" cy="1488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332D0E-C570-49DB-A7BD-722C8AAB0E30}"/>
              </a:ext>
            </a:extLst>
          </p:cNvPr>
          <p:cNvSpPr txBox="1"/>
          <p:nvPr/>
        </p:nvSpPr>
        <p:spPr>
          <a:xfrm>
            <a:off x="2041451" y="482010"/>
            <a:ext cx="5238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fehack Basic" panose="00000500000000000000" pitchFamily="2" charset="-52"/>
              </a:rPr>
              <a:t>Вы можете поменять цвет фона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2D5F0BF-B614-4464-9520-B7D586DCB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635" y="-372139"/>
            <a:ext cx="2772071" cy="22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2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145892-6447-49D2-9ABB-78E7C0A04EF3}"/>
              </a:ext>
            </a:extLst>
          </p:cNvPr>
          <p:cNvSpPr txBox="1"/>
          <p:nvPr/>
        </p:nvSpPr>
        <p:spPr>
          <a:xfrm>
            <a:off x="1654629" y="1294477"/>
            <a:ext cx="5834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Lifehack Basic" panose="00000500000000000000" pitchFamily="2" charset="-52"/>
              </a:rPr>
              <a:t>Результатом мы остались довольны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Lifehack Basic" panose="00000500000000000000" pitchFamily="2" charset="-52"/>
              </a:rPr>
              <a:t>Всё задуманное получилось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latin typeface="Lifehack Basic" panose="00000500000000000000" pitchFamily="2" charset="-52"/>
              </a:rPr>
              <a:t>Игра работает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FEA490-6184-40DA-BCD0-4905D5D9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07" y="3921577"/>
            <a:ext cx="1372507" cy="13725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77CA2C-34B6-4402-8D1F-FD591923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31" y="52614"/>
            <a:ext cx="1714500" cy="1714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AB4FBD-D8A4-4CDC-A8D0-DB7A6DC5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36" y="132443"/>
            <a:ext cx="1714500" cy="1714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218C73-38B0-437F-BD5D-202C03BD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75086" y="3921577"/>
            <a:ext cx="1372507" cy="13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3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utterflies Portfolio by Slidesgo">
  <a:themeElements>
    <a:clrScheme name="Simple Light">
      <a:dk1>
        <a:srgbClr val="18004B"/>
      </a:dk1>
      <a:lt1>
        <a:srgbClr val="6C4FD6"/>
      </a:lt1>
      <a:dk2>
        <a:srgbClr val="7B7FE8"/>
      </a:dk2>
      <a:lt2>
        <a:srgbClr val="FFFFFF"/>
      </a:lt2>
      <a:accent1>
        <a:srgbClr val="FFBDBE"/>
      </a:accent1>
      <a:accent2>
        <a:srgbClr val="FF78A0"/>
      </a:accent2>
      <a:accent3>
        <a:srgbClr val="FF3D84"/>
      </a:accent3>
      <a:accent4>
        <a:srgbClr val="FFEBCC"/>
      </a:accent4>
      <a:accent5>
        <a:srgbClr val="FFA100"/>
      </a:accent5>
      <a:accent6>
        <a:srgbClr val="ED8540"/>
      </a:accent6>
      <a:hlink>
        <a:srgbClr val="1800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116</Words>
  <Application>Microsoft Office PowerPoint</Application>
  <PresentationFormat>Экран (16:9)</PresentationFormat>
  <Paragraphs>19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Londrina Solid</vt:lpstr>
      <vt:lpstr>Patrick Hand</vt:lpstr>
      <vt:lpstr>Lato</vt:lpstr>
      <vt:lpstr>Lifehack Basic</vt:lpstr>
      <vt:lpstr>Butterflies Portfolio by Slidesgo</vt:lpstr>
      <vt:lpstr>Проектная работа pygame</vt:lpstr>
      <vt:lpstr>Цель проекта:   создание собственной игры на примере Flappy Bird </vt:lpstr>
      <vt:lpstr>Задачи:</vt:lpstr>
      <vt:lpstr>В чём уникальность нашей игры?</vt:lpstr>
      <vt:lpstr>Презентация PowerPoint</vt:lpstr>
      <vt:lpstr>Суть игры:</vt:lpstr>
      <vt:lpstr>РАБОТА ИГРЫ: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pygame</dc:title>
  <cp:lastModifiedBy>shin_valerii@outlook.com</cp:lastModifiedBy>
  <cp:revision>4</cp:revision>
  <dcterms:modified xsi:type="dcterms:W3CDTF">2022-02-24T05:56:01Z</dcterms:modified>
</cp:coreProperties>
</file>