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Gaegu" charset="0"/>
      <p:regular r:id="rId9"/>
      <p:bold r:id="rId10"/>
    </p:embeddedFont>
    <p:embeddedFont>
      <p:font typeface="Roboto Condensed Light" panose="020B0604020202020204" charset="0"/>
      <p:regular r:id="rId11"/>
      <p:italic r:id="rId12"/>
    </p:embeddedFont>
    <p:embeddedFont>
      <p:font typeface="Varela Round" panose="020B0604020202020204" charset="-79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F2C366-7261-4756-B2AC-E9C9EB2C25DC}">
  <a:tblStyle styleId="{5EF2C366-7261-4756-B2AC-E9C9EB2C25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34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13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" name="Google Shape;10;p2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875100" y="2141450"/>
            <a:ext cx="7449534" cy="2329875"/>
            <a:chOff x="875100" y="2141450"/>
            <a:chExt cx="7449534" cy="2329875"/>
          </a:xfrm>
        </p:grpSpPr>
        <p:sp>
          <p:nvSpPr>
            <p:cNvPr id="70" name="Google Shape;70;p2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7664500" y="1118112"/>
            <a:ext cx="533450" cy="911862"/>
            <a:chOff x="478350" y="474400"/>
            <a:chExt cx="344250" cy="588450"/>
          </a:xfrm>
        </p:grpSpPr>
        <p:sp>
          <p:nvSpPr>
            <p:cNvPr id="78" name="Google Shape;78;p2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rot="3251181" flipH="1">
            <a:off x="622582" y="2760365"/>
            <a:ext cx="788446" cy="63180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2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82" name="Google Shape;82;p2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6" name="Google Shape;86;p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7" name="Google Shape;87;p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" name="Google Shape;90;p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" name="Google Shape;97;p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9" name="Google Shape;99;p2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1649100" y="1253838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98" name="Google Shape;198;p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"/>
          <p:cNvSpPr/>
          <p:nvPr/>
        </p:nvSpPr>
        <p:spPr>
          <a:xfrm>
            <a:off x="526450" y="540000"/>
            <a:ext cx="1792175" cy="1313350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4"/>
          <p:cNvGrpSpPr/>
          <p:nvPr/>
        </p:nvGrpSpPr>
        <p:grpSpPr>
          <a:xfrm>
            <a:off x="7053032" y="3466663"/>
            <a:ext cx="1487786" cy="1259844"/>
            <a:chOff x="478350" y="433625"/>
            <a:chExt cx="811800" cy="687425"/>
          </a:xfrm>
        </p:grpSpPr>
        <p:sp>
          <p:nvSpPr>
            <p:cNvPr id="259" name="Google Shape;259;p4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"/>
          <p:cNvSpPr txBox="1">
            <a:spLocks noGrp="1"/>
          </p:cNvSpPr>
          <p:nvPr>
            <p:ph type="body" idx="1"/>
          </p:nvPr>
        </p:nvSpPr>
        <p:spPr>
          <a:xfrm>
            <a:off x="861300" y="1243050"/>
            <a:ext cx="7421400" cy="329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66" name="Google Shape;266;p4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7" name="Google Shape;267;p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" name="Google Shape;268;p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9" name="Google Shape;269;p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71" name="Google Shape;271;p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72" name="Google Shape;272;p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73" name="Google Shape;273;p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4" name="Google Shape;274;p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5" name="Google Shape;275;p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76" name="Google Shape;276;p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7" name="Google Shape;277;p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79" name="Google Shape;279;p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80" name="Google Shape;280;p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2" name="Google Shape;282;p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84" name="Google Shape;28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5" name="Google Shape;2445;p2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446" name="Google Shape;2446;p28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4" name="Google Shape;2504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5" name="Google Shape;2505;p28"/>
          <p:cNvGrpSpPr/>
          <p:nvPr/>
        </p:nvGrpSpPr>
        <p:grpSpPr>
          <a:xfrm rot="-5400000">
            <a:off x="7598805" y="823914"/>
            <a:ext cx="368499" cy="424474"/>
            <a:chOff x="3150425" y="3024575"/>
            <a:chExt cx="130350" cy="150150"/>
          </a:xfrm>
        </p:grpSpPr>
        <p:sp>
          <p:nvSpPr>
            <p:cNvPr id="2506" name="Google Shape;2506;p28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8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8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4" name="Google Shape;2514;p28"/>
          <p:cNvGrpSpPr/>
          <p:nvPr/>
        </p:nvGrpSpPr>
        <p:grpSpPr>
          <a:xfrm rot="9715366" flipH="1">
            <a:off x="8134543" y="833393"/>
            <a:ext cx="578893" cy="989541"/>
            <a:chOff x="478350" y="474400"/>
            <a:chExt cx="344250" cy="588450"/>
          </a:xfrm>
        </p:grpSpPr>
        <p:sp>
          <p:nvSpPr>
            <p:cNvPr id="2515" name="Google Shape;2515;p28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28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518" name="Google Shape;2518;p2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9" name="Google Shape;2519;p2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520" name="Google Shape;2520;p2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522" name="Google Shape;2522;p2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523" name="Google Shape;2523;p2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524" name="Google Shape;2524;p2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5" name="Google Shape;2525;p2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26" name="Google Shape;2526;p2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527" name="Google Shape;2527;p2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8" name="Google Shape;2528;p2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529" name="Google Shape;2529;p2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530" name="Google Shape;2530;p2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531" name="Google Shape;2531;p2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2532;p2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33" name="Google Shape;2533;p2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534" name="Google Shape;2534;p28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2535" name="Google Shape;2535;p28"/>
          <p:cNvGrpSpPr/>
          <p:nvPr/>
        </p:nvGrpSpPr>
        <p:grpSpPr>
          <a:xfrm>
            <a:off x="5622860" y="4267818"/>
            <a:ext cx="971096" cy="494681"/>
            <a:chOff x="2094425" y="748900"/>
            <a:chExt cx="887900" cy="452300"/>
          </a:xfrm>
        </p:grpSpPr>
        <p:sp>
          <p:nvSpPr>
            <p:cNvPr id="2536" name="Google Shape;2536;p28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0" name="Google Shape;2540;p28"/>
          <p:cNvSpPr/>
          <p:nvPr/>
        </p:nvSpPr>
        <p:spPr>
          <a:xfrm>
            <a:off x="720000" y="4202949"/>
            <a:ext cx="393256" cy="466950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_1"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3" name="Google Shape;2543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544" name="Google Shape;2544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2" name="Google Shape;2602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603" name="Google Shape;2603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1" name="Google Shape;2661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29"/>
          <p:cNvSpPr/>
          <p:nvPr/>
        </p:nvSpPr>
        <p:spPr>
          <a:xfrm>
            <a:off x="5975076" y="4136476"/>
            <a:ext cx="2588600" cy="644575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2663" name="Google Shape;2663;p29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2664" name="Google Shape;2664;p29"/>
            <p:cNvSpPr/>
            <p:nvPr/>
          </p:nvSpPr>
          <p:spPr>
            <a:xfrm>
              <a:off x="702549" y="636668"/>
              <a:ext cx="1059313" cy="130919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9"/>
            <p:cNvSpPr/>
            <p:nvPr/>
          </p:nvSpPr>
          <p:spPr>
            <a:xfrm>
              <a:off x="600600" y="540000"/>
              <a:ext cx="1034250" cy="128799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9"/>
            <p:cNvSpPr/>
            <p:nvPr/>
          </p:nvSpPr>
          <p:spPr>
            <a:xfrm>
              <a:off x="946406" y="780744"/>
              <a:ext cx="919732" cy="1073381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7" name="Google Shape;2667;p29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68" name="Google Shape;2668;p2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9" name="Google Shape;2669;p2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70" name="Google Shape;2670;p2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671" name="Google Shape;2671;p2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672" name="Google Shape;2672;p2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673" name="Google Shape;2673;p2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674" name="Google Shape;2674;p2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5" name="Google Shape;2675;p2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676" name="Google Shape;2676;p2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677" name="Google Shape;2677;p2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8" name="Google Shape;2678;p2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679" name="Google Shape;2679;p2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680" name="Google Shape;2680;p2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681" name="Google Shape;2681;p2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2" name="Google Shape;2682;p2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83" name="Google Shape;2683;p2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684" name="Google Shape;2684;p2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685" name="Google Shape;2685;p29"/>
          <p:cNvSpPr/>
          <p:nvPr/>
        </p:nvSpPr>
        <p:spPr>
          <a:xfrm>
            <a:off x="7499500" y="4196474"/>
            <a:ext cx="540148" cy="434668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4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34"/>
          <p:cNvSpPr/>
          <p:nvPr/>
        </p:nvSpPr>
        <p:spPr>
          <a:xfrm rot="3599982">
            <a:off x="6531639" y="-461262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0" y="219"/>
                  <a:pt x="120" y="160"/>
                  <a:pt x="140" y="219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34"/>
          <p:cNvSpPr/>
          <p:nvPr/>
        </p:nvSpPr>
        <p:spPr>
          <a:xfrm rot="3599982">
            <a:off x="6759282" y="-286817"/>
            <a:ext cx="1951" cy="999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1" y="1"/>
                </a:moveTo>
                <a:cubicBezTo>
                  <a:pt x="1" y="1"/>
                  <a:pt x="1" y="21"/>
                  <a:pt x="1" y="21"/>
                </a:cubicBezTo>
                <a:cubicBezTo>
                  <a:pt x="41" y="1"/>
                  <a:pt x="4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34"/>
          <p:cNvSpPr/>
          <p:nvPr/>
        </p:nvSpPr>
        <p:spPr>
          <a:xfrm rot="3599982">
            <a:off x="6992440" y="-378235"/>
            <a:ext cx="3045" cy="4901"/>
          </a:xfrm>
          <a:custGeom>
            <a:avLst/>
            <a:gdLst/>
            <a:ahLst/>
            <a:cxnLst/>
            <a:rect l="l" t="t" r="r" b="b"/>
            <a:pathLst>
              <a:path w="64" h="103" extrusionOk="0">
                <a:moveTo>
                  <a:pt x="60" y="1"/>
                </a:moveTo>
                <a:cubicBezTo>
                  <a:pt x="56" y="1"/>
                  <a:pt x="35" y="45"/>
                  <a:pt x="1" y="103"/>
                </a:cubicBezTo>
                <a:cubicBezTo>
                  <a:pt x="20" y="83"/>
                  <a:pt x="20" y="83"/>
                  <a:pt x="40" y="83"/>
                </a:cubicBezTo>
                <a:cubicBezTo>
                  <a:pt x="57" y="24"/>
                  <a:pt x="63" y="1"/>
                  <a:pt x="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34"/>
          <p:cNvSpPr/>
          <p:nvPr/>
        </p:nvSpPr>
        <p:spPr>
          <a:xfrm rot="3599982">
            <a:off x="6845545" y="-416022"/>
            <a:ext cx="999" cy="1903"/>
          </a:xfrm>
          <a:custGeom>
            <a:avLst/>
            <a:gdLst/>
            <a:ahLst/>
            <a:cxnLst/>
            <a:rect l="l" t="t" r="r" b="b"/>
            <a:pathLst>
              <a:path w="21" h="40" extrusionOk="0">
                <a:moveTo>
                  <a:pt x="20" y="0"/>
                </a:moveTo>
                <a:lnTo>
                  <a:pt x="20" y="0"/>
                </a:lnTo>
                <a:cubicBezTo>
                  <a:pt x="20" y="20"/>
                  <a:pt x="0" y="40"/>
                  <a:pt x="0" y="40"/>
                </a:cubicBezTo>
                <a:cubicBezTo>
                  <a:pt x="20" y="20"/>
                  <a:pt x="20" y="2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34"/>
          <p:cNvSpPr/>
          <p:nvPr/>
        </p:nvSpPr>
        <p:spPr>
          <a:xfrm rot="3599982">
            <a:off x="6531676" y="-450822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0"/>
                </a:moveTo>
                <a:lnTo>
                  <a:pt x="1" y="20"/>
                </a:lnTo>
                <a:lnTo>
                  <a:pt x="21" y="20"/>
                </a:lnTo>
                <a:cubicBezTo>
                  <a:pt x="21" y="0"/>
                  <a:pt x="21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34"/>
          <p:cNvSpPr/>
          <p:nvPr/>
        </p:nvSpPr>
        <p:spPr>
          <a:xfrm rot="3599982">
            <a:off x="6660619" y="-281384"/>
            <a:ext cx="8564" cy="5139"/>
          </a:xfrm>
          <a:custGeom>
            <a:avLst/>
            <a:gdLst/>
            <a:ahLst/>
            <a:cxnLst/>
            <a:rect l="l" t="t" r="r" b="b"/>
            <a:pathLst>
              <a:path w="180" h="108" extrusionOk="0">
                <a:moveTo>
                  <a:pt x="180" y="1"/>
                </a:moveTo>
                <a:lnTo>
                  <a:pt x="180" y="1"/>
                </a:lnTo>
                <a:cubicBezTo>
                  <a:pt x="100" y="60"/>
                  <a:pt x="40" y="80"/>
                  <a:pt x="1" y="100"/>
                </a:cubicBezTo>
                <a:cubicBezTo>
                  <a:pt x="5" y="105"/>
                  <a:pt x="12" y="107"/>
                  <a:pt x="20" y="107"/>
                </a:cubicBezTo>
                <a:cubicBezTo>
                  <a:pt x="49" y="107"/>
                  <a:pt x="103" y="78"/>
                  <a:pt x="1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34"/>
          <p:cNvSpPr/>
          <p:nvPr/>
        </p:nvSpPr>
        <p:spPr>
          <a:xfrm rot="3599982">
            <a:off x="7112092" y="-234514"/>
            <a:ext cx="11419" cy="10468"/>
          </a:xfrm>
          <a:custGeom>
            <a:avLst/>
            <a:gdLst/>
            <a:ahLst/>
            <a:cxnLst/>
            <a:rect l="l" t="t" r="r" b="b"/>
            <a:pathLst>
              <a:path w="240" h="220" extrusionOk="0">
                <a:moveTo>
                  <a:pt x="239" y="0"/>
                </a:moveTo>
                <a:lnTo>
                  <a:pt x="159" y="60"/>
                </a:lnTo>
                <a:lnTo>
                  <a:pt x="0" y="219"/>
                </a:lnTo>
                <a:lnTo>
                  <a:pt x="0" y="219"/>
                </a:lnTo>
                <a:lnTo>
                  <a:pt x="2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34"/>
          <p:cNvSpPr/>
          <p:nvPr/>
        </p:nvSpPr>
        <p:spPr>
          <a:xfrm rot="3599982">
            <a:off x="6942150" y="-252139"/>
            <a:ext cx="8564" cy="8564"/>
          </a:xfrm>
          <a:custGeom>
            <a:avLst/>
            <a:gdLst/>
            <a:ahLst/>
            <a:cxnLst/>
            <a:rect l="l" t="t" r="r" b="b"/>
            <a:pathLst>
              <a:path w="180" h="180" extrusionOk="0">
                <a:moveTo>
                  <a:pt x="179" y="1"/>
                </a:moveTo>
                <a:lnTo>
                  <a:pt x="179" y="1"/>
                </a:lnTo>
                <a:cubicBezTo>
                  <a:pt x="100" y="61"/>
                  <a:pt x="60" y="61"/>
                  <a:pt x="0" y="61"/>
                </a:cubicBezTo>
                <a:lnTo>
                  <a:pt x="120" y="180"/>
                </a:lnTo>
                <a:lnTo>
                  <a:pt x="1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34"/>
          <p:cNvSpPr/>
          <p:nvPr/>
        </p:nvSpPr>
        <p:spPr>
          <a:xfrm rot="3599982">
            <a:off x="6892432" y="-257988"/>
            <a:ext cx="12133" cy="17319"/>
          </a:xfrm>
          <a:custGeom>
            <a:avLst/>
            <a:gdLst/>
            <a:ahLst/>
            <a:cxnLst/>
            <a:rect l="l" t="t" r="r" b="b"/>
            <a:pathLst>
              <a:path w="255" h="364" extrusionOk="0">
                <a:moveTo>
                  <a:pt x="222" y="0"/>
                </a:moveTo>
                <a:cubicBezTo>
                  <a:pt x="210" y="0"/>
                  <a:pt x="177" y="25"/>
                  <a:pt x="111" y="91"/>
                </a:cubicBezTo>
                <a:cubicBezTo>
                  <a:pt x="125" y="133"/>
                  <a:pt x="1" y="363"/>
                  <a:pt x="23" y="363"/>
                </a:cubicBezTo>
                <a:cubicBezTo>
                  <a:pt x="33" y="363"/>
                  <a:pt x="68" y="323"/>
                  <a:pt x="150" y="211"/>
                </a:cubicBezTo>
                <a:cubicBezTo>
                  <a:pt x="150" y="168"/>
                  <a:pt x="254" y="0"/>
                  <a:pt x="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34"/>
          <p:cNvSpPr/>
          <p:nvPr/>
        </p:nvSpPr>
        <p:spPr>
          <a:xfrm rot="3599982">
            <a:off x="6412561" y="-475900"/>
            <a:ext cx="15178" cy="13275"/>
          </a:xfrm>
          <a:custGeom>
            <a:avLst/>
            <a:gdLst/>
            <a:ahLst/>
            <a:cxnLst/>
            <a:rect l="l" t="t" r="r" b="b"/>
            <a:pathLst>
              <a:path w="319" h="279" extrusionOk="0">
                <a:moveTo>
                  <a:pt x="160" y="0"/>
                </a:moveTo>
                <a:cubicBezTo>
                  <a:pt x="100" y="80"/>
                  <a:pt x="40" y="199"/>
                  <a:pt x="0" y="279"/>
                </a:cubicBezTo>
                <a:cubicBezTo>
                  <a:pt x="140" y="100"/>
                  <a:pt x="319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34"/>
          <p:cNvSpPr/>
          <p:nvPr/>
        </p:nvSpPr>
        <p:spPr>
          <a:xfrm rot="3599982">
            <a:off x="6476240" y="-484414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1"/>
                </a:moveTo>
                <a:lnTo>
                  <a:pt x="1" y="2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34"/>
          <p:cNvSpPr/>
          <p:nvPr/>
        </p:nvSpPr>
        <p:spPr>
          <a:xfrm rot="3599982">
            <a:off x="6416406" y="-490678"/>
            <a:ext cx="9516" cy="6661"/>
          </a:xfrm>
          <a:custGeom>
            <a:avLst/>
            <a:gdLst/>
            <a:ahLst/>
            <a:cxnLst/>
            <a:rect l="l" t="t" r="r" b="b"/>
            <a:pathLst>
              <a:path w="200" h="140" extrusionOk="0">
                <a:moveTo>
                  <a:pt x="200" y="0"/>
                </a:moveTo>
                <a:lnTo>
                  <a:pt x="200" y="0"/>
                </a:lnTo>
                <a:cubicBezTo>
                  <a:pt x="140" y="40"/>
                  <a:pt x="80" y="80"/>
                  <a:pt x="1" y="139"/>
                </a:cubicBezTo>
                <a:cubicBezTo>
                  <a:pt x="80" y="100"/>
                  <a:pt x="200" y="20"/>
                  <a:pt x="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34"/>
          <p:cNvSpPr/>
          <p:nvPr/>
        </p:nvSpPr>
        <p:spPr>
          <a:xfrm rot="3599982">
            <a:off x="6449170" y="-499092"/>
            <a:ext cx="21791" cy="25598"/>
          </a:xfrm>
          <a:custGeom>
            <a:avLst/>
            <a:gdLst/>
            <a:ahLst/>
            <a:cxnLst/>
            <a:rect l="l" t="t" r="r" b="b"/>
            <a:pathLst>
              <a:path w="458" h="538" extrusionOk="0">
                <a:moveTo>
                  <a:pt x="438" y="1"/>
                </a:moveTo>
                <a:lnTo>
                  <a:pt x="60" y="478"/>
                </a:lnTo>
                <a:lnTo>
                  <a:pt x="80" y="419"/>
                </a:lnTo>
                <a:lnTo>
                  <a:pt x="0" y="538"/>
                </a:lnTo>
                <a:cubicBezTo>
                  <a:pt x="100" y="438"/>
                  <a:pt x="199" y="379"/>
                  <a:pt x="378" y="279"/>
                </a:cubicBezTo>
                <a:cubicBezTo>
                  <a:pt x="458" y="80"/>
                  <a:pt x="458" y="41"/>
                  <a:pt x="4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34"/>
          <p:cNvSpPr/>
          <p:nvPr/>
        </p:nvSpPr>
        <p:spPr>
          <a:xfrm rot="3599982">
            <a:off x="6405738" y="-511171"/>
            <a:ext cx="31307" cy="33211"/>
          </a:xfrm>
          <a:custGeom>
            <a:avLst/>
            <a:gdLst/>
            <a:ahLst/>
            <a:cxnLst/>
            <a:rect l="l" t="t" r="r" b="b"/>
            <a:pathLst>
              <a:path w="658" h="698" extrusionOk="0">
                <a:moveTo>
                  <a:pt x="657" y="1"/>
                </a:moveTo>
                <a:lnTo>
                  <a:pt x="657" y="1"/>
                </a:lnTo>
                <a:cubicBezTo>
                  <a:pt x="578" y="81"/>
                  <a:pt x="478" y="200"/>
                  <a:pt x="319" y="439"/>
                </a:cubicBezTo>
                <a:cubicBezTo>
                  <a:pt x="357" y="401"/>
                  <a:pt x="375" y="387"/>
                  <a:pt x="381" y="387"/>
                </a:cubicBezTo>
                <a:cubicBezTo>
                  <a:pt x="394" y="387"/>
                  <a:pt x="353" y="451"/>
                  <a:pt x="339" y="478"/>
                </a:cubicBezTo>
                <a:cubicBezTo>
                  <a:pt x="339" y="478"/>
                  <a:pt x="319" y="459"/>
                  <a:pt x="319" y="439"/>
                </a:cubicBezTo>
                <a:cubicBezTo>
                  <a:pt x="302" y="300"/>
                  <a:pt x="405" y="86"/>
                  <a:pt x="287" y="86"/>
                </a:cubicBezTo>
                <a:cubicBezTo>
                  <a:pt x="270" y="86"/>
                  <a:pt x="248" y="90"/>
                  <a:pt x="220" y="100"/>
                </a:cubicBezTo>
                <a:cubicBezTo>
                  <a:pt x="1" y="379"/>
                  <a:pt x="140" y="359"/>
                  <a:pt x="60" y="558"/>
                </a:cubicBezTo>
                <a:cubicBezTo>
                  <a:pt x="153" y="419"/>
                  <a:pt x="187" y="374"/>
                  <a:pt x="195" y="374"/>
                </a:cubicBezTo>
                <a:cubicBezTo>
                  <a:pt x="210" y="374"/>
                  <a:pt x="147" y="512"/>
                  <a:pt x="192" y="512"/>
                </a:cubicBezTo>
                <a:cubicBezTo>
                  <a:pt x="209" y="512"/>
                  <a:pt x="241" y="493"/>
                  <a:pt x="299" y="439"/>
                </a:cubicBezTo>
                <a:lnTo>
                  <a:pt x="299" y="439"/>
                </a:lnTo>
                <a:cubicBezTo>
                  <a:pt x="259" y="538"/>
                  <a:pt x="200" y="618"/>
                  <a:pt x="140" y="697"/>
                </a:cubicBezTo>
                <a:cubicBezTo>
                  <a:pt x="220" y="618"/>
                  <a:pt x="299" y="558"/>
                  <a:pt x="359" y="498"/>
                </a:cubicBezTo>
                <a:lnTo>
                  <a:pt x="6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4"/>
          <p:cNvSpPr/>
          <p:nvPr/>
        </p:nvSpPr>
        <p:spPr>
          <a:xfrm rot="3599982">
            <a:off x="6480543" y="-487433"/>
            <a:ext cx="4758" cy="15225"/>
          </a:xfrm>
          <a:custGeom>
            <a:avLst/>
            <a:gdLst/>
            <a:ahLst/>
            <a:cxnLst/>
            <a:rect l="l" t="t" r="r" b="b"/>
            <a:pathLst>
              <a:path w="100" h="320" extrusionOk="0">
                <a:moveTo>
                  <a:pt x="100" y="1"/>
                </a:moveTo>
                <a:lnTo>
                  <a:pt x="0" y="200"/>
                </a:lnTo>
                <a:lnTo>
                  <a:pt x="60" y="319"/>
                </a:lnTo>
                <a:lnTo>
                  <a:pt x="1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34"/>
          <p:cNvSpPr/>
          <p:nvPr/>
        </p:nvSpPr>
        <p:spPr>
          <a:xfrm rot="3599982">
            <a:off x="6508541" y="-479224"/>
            <a:ext cx="5710" cy="8564"/>
          </a:xfrm>
          <a:custGeom>
            <a:avLst/>
            <a:gdLst/>
            <a:ahLst/>
            <a:cxnLst/>
            <a:rect l="l" t="t" r="r" b="b"/>
            <a:pathLst>
              <a:path w="120" h="180" extrusionOk="0">
                <a:moveTo>
                  <a:pt x="120" y="0"/>
                </a:moveTo>
                <a:lnTo>
                  <a:pt x="1" y="100"/>
                </a:lnTo>
                <a:lnTo>
                  <a:pt x="80" y="179"/>
                </a:lnTo>
                <a:lnTo>
                  <a:pt x="1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34"/>
          <p:cNvSpPr/>
          <p:nvPr/>
        </p:nvSpPr>
        <p:spPr>
          <a:xfrm rot="3599982">
            <a:off x="6817266" y="-440356"/>
            <a:ext cx="18033" cy="14274"/>
          </a:xfrm>
          <a:custGeom>
            <a:avLst/>
            <a:gdLst/>
            <a:ahLst/>
            <a:cxnLst/>
            <a:rect l="l" t="t" r="r" b="b"/>
            <a:pathLst>
              <a:path w="379" h="300" extrusionOk="0">
                <a:moveTo>
                  <a:pt x="379" y="1"/>
                </a:moveTo>
                <a:lnTo>
                  <a:pt x="379" y="1"/>
                </a:lnTo>
                <a:cubicBezTo>
                  <a:pt x="200" y="120"/>
                  <a:pt x="1" y="200"/>
                  <a:pt x="41" y="299"/>
                </a:cubicBezTo>
                <a:cubicBezTo>
                  <a:pt x="200" y="200"/>
                  <a:pt x="299" y="8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34"/>
          <p:cNvSpPr/>
          <p:nvPr/>
        </p:nvSpPr>
        <p:spPr>
          <a:xfrm rot="3599982">
            <a:off x="6841712" y="-437320"/>
            <a:ext cx="15225" cy="19888"/>
          </a:xfrm>
          <a:custGeom>
            <a:avLst/>
            <a:gdLst/>
            <a:ahLst/>
            <a:cxnLst/>
            <a:rect l="l" t="t" r="r" b="b"/>
            <a:pathLst>
              <a:path w="320" h="418" extrusionOk="0">
                <a:moveTo>
                  <a:pt x="319" y="0"/>
                </a:moveTo>
                <a:cubicBezTo>
                  <a:pt x="299" y="20"/>
                  <a:pt x="280" y="40"/>
                  <a:pt x="240" y="60"/>
                </a:cubicBezTo>
                <a:cubicBezTo>
                  <a:pt x="180" y="179"/>
                  <a:pt x="100" y="299"/>
                  <a:pt x="1" y="418"/>
                </a:cubicBezTo>
                <a:cubicBezTo>
                  <a:pt x="140" y="318"/>
                  <a:pt x="280" y="199"/>
                  <a:pt x="3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4"/>
          <p:cNvSpPr/>
          <p:nvPr/>
        </p:nvSpPr>
        <p:spPr>
          <a:xfrm rot="3599982">
            <a:off x="6627397" y="-459563"/>
            <a:ext cx="1808" cy="2807"/>
          </a:xfrm>
          <a:custGeom>
            <a:avLst/>
            <a:gdLst/>
            <a:ahLst/>
            <a:cxnLst/>
            <a:rect l="l" t="t" r="r" b="b"/>
            <a:pathLst>
              <a:path w="38" h="59" extrusionOk="0">
                <a:moveTo>
                  <a:pt x="37" y="1"/>
                </a:moveTo>
                <a:cubicBezTo>
                  <a:pt x="8" y="44"/>
                  <a:pt x="0" y="59"/>
                  <a:pt x="2" y="59"/>
                </a:cubicBezTo>
                <a:cubicBezTo>
                  <a:pt x="5" y="59"/>
                  <a:pt x="37" y="14"/>
                  <a:pt x="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4"/>
          <p:cNvSpPr/>
          <p:nvPr/>
        </p:nvSpPr>
        <p:spPr>
          <a:xfrm rot="3599982">
            <a:off x="6603706" y="-486395"/>
            <a:ext cx="48" cy="3806"/>
          </a:xfrm>
          <a:custGeom>
            <a:avLst/>
            <a:gdLst/>
            <a:ahLst/>
            <a:cxnLst/>
            <a:rect l="l" t="t" r="r" b="b"/>
            <a:pathLst>
              <a:path w="1" h="80" extrusionOk="0">
                <a:moveTo>
                  <a:pt x="0" y="80"/>
                </a:moveTo>
                <a:cubicBezTo>
                  <a:pt x="0" y="40"/>
                  <a:pt x="0" y="20"/>
                  <a:pt x="0" y="0"/>
                </a:cubicBezTo>
                <a:cubicBezTo>
                  <a:pt x="0" y="20"/>
                  <a:pt x="0" y="60"/>
                  <a:pt x="0" y="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4"/>
          <p:cNvSpPr/>
          <p:nvPr/>
        </p:nvSpPr>
        <p:spPr>
          <a:xfrm rot="3599982">
            <a:off x="6621556" y="-462533"/>
            <a:ext cx="6709" cy="4806"/>
          </a:xfrm>
          <a:custGeom>
            <a:avLst/>
            <a:gdLst/>
            <a:ahLst/>
            <a:cxnLst/>
            <a:rect l="l" t="t" r="r" b="b"/>
            <a:pathLst>
              <a:path w="141" h="101" extrusionOk="0">
                <a:moveTo>
                  <a:pt x="140" y="1"/>
                </a:moveTo>
                <a:cubicBezTo>
                  <a:pt x="100" y="1"/>
                  <a:pt x="61" y="41"/>
                  <a:pt x="1" y="100"/>
                </a:cubicBezTo>
                <a:cubicBezTo>
                  <a:pt x="41" y="80"/>
                  <a:pt x="81" y="41"/>
                  <a:pt x="1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4"/>
          <p:cNvSpPr/>
          <p:nvPr/>
        </p:nvSpPr>
        <p:spPr>
          <a:xfrm rot="3599982">
            <a:off x="6616926" y="-461694"/>
            <a:ext cx="3806" cy="4710"/>
          </a:xfrm>
          <a:custGeom>
            <a:avLst/>
            <a:gdLst/>
            <a:ahLst/>
            <a:cxnLst/>
            <a:rect l="l" t="t" r="r" b="b"/>
            <a:pathLst>
              <a:path w="80" h="99" extrusionOk="0">
                <a:moveTo>
                  <a:pt x="80" y="0"/>
                </a:moveTo>
                <a:lnTo>
                  <a:pt x="80" y="0"/>
                </a:lnTo>
                <a:cubicBezTo>
                  <a:pt x="40" y="40"/>
                  <a:pt x="20" y="60"/>
                  <a:pt x="0" y="80"/>
                </a:cubicBezTo>
                <a:cubicBezTo>
                  <a:pt x="0" y="92"/>
                  <a:pt x="2" y="99"/>
                  <a:pt x="7" y="99"/>
                </a:cubicBezTo>
                <a:cubicBezTo>
                  <a:pt x="17" y="99"/>
                  <a:pt x="39" y="68"/>
                  <a:pt x="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34"/>
          <p:cNvSpPr/>
          <p:nvPr/>
        </p:nvSpPr>
        <p:spPr>
          <a:xfrm rot="3599982">
            <a:off x="6630608" y="-461917"/>
            <a:ext cx="6566" cy="8422"/>
          </a:xfrm>
          <a:custGeom>
            <a:avLst/>
            <a:gdLst/>
            <a:ahLst/>
            <a:cxnLst/>
            <a:rect l="l" t="t" r="r" b="b"/>
            <a:pathLst>
              <a:path w="138" h="177" extrusionOk="0">
                <a:moveTo>
                  <a:pt x="138" y="0"/>
                </a:moveTo>
                <a:lnTo>
                  <a:pt x="138" y="0"/>
                </a:lnTo>
                <a:cubicBezTo>
                  <a:pt x="79" y="78"/>
                  <a:pt x="40" y="118"/>
                  <a:pt x="0" y="177"/>
                </a:cubicBezTo>
                <a:cubicBezTo>
                  <a:pt x="20" y="157"/>
                  <a:pt x="20" y="157"/>
                  <a:pt x="20" y="157"/>
                </a:cubicBezTo>
                <a:cubicBezTo>
                  <a:pt x="40" y="118"/>
                  <a:pt x="79" y="78"/>
                  <a:pt x="1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34"/>
          <p:cNvSpPr/>
          <p:nvPr/>
        </p:nvSpPr>
        <p:spPr>
          <a:xfrm rot="3599982">
            <a:off x="6563926" y="-465023"/>
            <a:ext cx="999" cy="952"/>
          </a:xfrm>
          <a:custGeom>
            <a:avLst/>
            <a:gdLst/>
            <a:ahLst/>
            <a:cxnLst/>
            <a:rect l="l" t="t" r="r" b="b"/>
            <a:pathLst>
              <a:path w="21" h="20" extrusionOk="0">
                <a:moveTo>
                  <a:pt x="20" y="0"/>
                </a:moveTo>
                <a:lnTo>
                  <a:pt x="0" y="20"/>
                </a:lnTo>
                <a:cubicBezTo>
                  <a:pt x="20" y="0"/>
                  <a:pt x="20" y="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34"/>
          <p:cNvSpPr/>
          <p:nvPr/>
        </p:nvSpPr>
        <p:spPr>
          <a:xfrm rot="3599982">
            <a:off x="6566161" y="-471286"/>
            <a:ext cx="9516" cy="11419"/>
          </a:xfrm>
          <a:custGeom>
            <a:avLst/>
            <a:gdLst/>
            <a:ahLst/>
            <a:cxnLst/>
            <a:rect l="l" t="t" r="r" b="b"/>
            <a:pathLst>
              <a:path w="200" h="240" extrusionOk="0">
                <a:moveTo>
                  <a:pt x="200" y="0"/>
                </a:moveTo>
                <a:cubicBezTo>
                  <a:pt x="120" y="120"/>
                  <a:pt x="60" y="140"/>
                  <a:pt x="1" y="179"/>
                </a:cubicBezTo>
                <a:cubicBezTo>
                  <a:pt x="20" y="199"/>
                  <a:pt x="80" y="199"/>
                  <a:pt x="60" y="239"/>
                </a:cubicBezTo>
                <a:lnTo>
                  <a:pt x="2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34"/>
          <p:cNvSpPr/>
          <p:nvPr/>
        </p:nvSpPr>
        <p:spPr>
          <a:xfrm rot="3599982">
            <a:off x="6537576" y="-495988"/>
            <a:ext cx="13275" cy="15130"/>
          </a:xfrm>
          <a:custGeom>
            <a:avLst/>
            <a:gdLst/>
            <a:ahLst/>
            <a:cxnLst/>
            <a:rect l="l" t="t" r="r" b="b"/>
            <a:pathLst>
              <a:path w="279" h="318" extrusionOk="0">
                <a:moveTo>
                  <a:pt x="12" y="272"/>
                </a:moveTo>
                <a:cubicBezTo>
                  <a:pt x="0" y="277"/>
                  <a:pt x="0" y="291"/>
                  <a:pt x="0" y="291"/>
                </a:cubicBezTo>
                <a:cubicBezTo>
                  <a:pt x="4" y="285"/>
                  <a:pt x="8" y="279"/>
                  <a:pt x="12" y="272"/>
                </a:cubicBezTo>
                <a:close/>
                <a:moveTo>
                  <a:pt x="240" y="0"/>
                </a:moveTo>
                <a:cubicBezTo>
                  <a:pt x="161" y="0"/>
                  <a:pt x="93" y="140"/>
                  <a:pt x="12" y="272"/>
                </a:cubicBezTo>
                <a:lnTo>
                  <a:pt x="12" y="272"/>
                </a:lnTo>
                <a:cubicBezTo>
                  <a:pt x="14" y="271"/>
                  <a:pt x="17" y="271"/>
                  <a:pt x="20" y="271"/>
                </a:cubicBezTo>
                <a:cubicBezTo>
                  <a:pt x="39" y="303"/>
                  <a:pt x="57" y="317"/>
                  <a:pt x="76" y="317"/>
                </a:cubicBezTo>
                <a:cubicBezTo>
                  <a:pt x="138" y="317"/>
                  <a:pt x="203" y="165"/>
                  <a:pt x="279" y="12"/>
                </a:cubicBezTo>
                <a:cubicBezTo>
                  <a:pt x="266" y="4"/>
                  <a:pt x="252" y="0"/>
                  <a:pt x="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34"/>
          <p:cNvSpPr/>
          <p:nvPr/>
        </p:nvSpPr>
        <p:spPr>
          <a:xfrm rot="3599982">
            <a:off x="6525012" y="-496276"/>
            <a:ext cx="5710" cy="8374"/>
          </a:xfrm>
          <a:custGeom>
            <a:avLst/>
            <a:gdLst/>
            <a:ahLst/>
            <a:cxnLst/>
            <a:rect l="l" t="t" r="r" b="b"/>
            <a:pathLst>
              <a:path w="120" h="176" extrusionOk="0">
                <a:moveTo>
                  <a:pt x="120" y="1"/>
                </a:moveTo>
                <a:cubicBezTo>
                  <a:pt x="80" y="60"/>
                  <a:pt x="60" y="120"/>
                  <a:pt x="0" y="160"/>
                </a:cubicBezTo>
                <a:cubicBezTo>
                  <a:pt x="8" y="171"/>
                  <a:pt x="14" y="176"/>
                  <a:pt x="21" y="176"/>
                </a:cubicBezTo>
                <a:cubicBezTo>
                  <a:pt x="49" y="176"/>
                  <a:pt x="71" y="82"/>
                  <a:pt x="1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34"/>
          <p:cNvSpPr/>
          <p:nvPr/>
        </p:nvSpPr>
        <p:spPr>
          <a:xfrm rot="3599982">
            <a:off x="6645653" y="-464577"/>
            <a:ext cx="12276" cy="14940"/>
          </a:xfrm>
          <a:custGeom>
            <a:avLst/>
            <a:gdLst/>
            <a:ahLst/>
            <a:cxnLst/>
            <a:rect l="l" t="t" r="r" b="b"/>
            <a:pathLst>
              <a:path w="258" h="314" extrusionOk="0">
                <a:moveTo>
                  <a:pt x="203" y="0"/>
                </a:moveTo>
                <a:cubicBezTo>
                  <a:pt x="183" y="0"/>
                  <a:pt x="145" y="40"/>
                  <a:pt x="80" y="147"/>
                </a:cubicBezTo>
                <a:cubicBezTo>
                  <a:pt x="0" y="207"/>
                  <a:pt x="160" y="266"/>
                  <a:pt x="100" y="286"/>
                </a:cubicBezTo>
                <a:cubicBezTo>
                  <a:pt x="104" y="305"/>
                  <a:pt x="111" y="314"/>
                  <a:pt x="118" y="314"/>
                </a:cubicBezTo>
                <a:cubicBezTo>
                  <a:pt x="164" y="314"/>
                  <a:pt x="257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34"/>
          <p:cNvSpPr/>
          <p:nvPr/>
        </p:nvSpPr>
        <p:spPr>
          <a:xfrm rot="3599982">
            <a:off x="6548797" y="-505347"/>
            <a:ext cx="7660" cy="6661"/>
          </a:xfrm>
          <a:custGeom>
            <a:avLst/>
            <a:gdLst/>
            <a:ahLst/>
            <a:cxnLst/>
            <a:rect l="l" t="t" r="r" b="b"/>
            <a:pathLst>
              <a:path w="161" h="140" extrusionOk="0">
                <a:moveTo>
                  <a:pt x="140" y="0"/>
                </a:moveTo>
                <a:lnTo>
                  <a:pt x="1" y="120"/>
                </a:lnTo>
                <a:lnTo>
                  <a:pt x="160" y="140"/>
                </a:lnTo>
                <a:lnTo>
                  <a:pt x="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34"/>
          <p:cNvSpPr/>
          <p:nvPr/>
        </p:nvSpPr>
        <p:spPr>
          <a:xfrm rot="3599982">
            <a:off x="6608248" y="-496841"/>
            <a:ext cx="13322" cy="16129"/>
          </a:xfrm>
          <a:custGeom>
            <a:avLst/>
            <a:gdLst/>
            <a:ahLst/>
            <a:cxnLst/>
            <a:rect l="l" t="t" r="r" b="b"/>
            <a:pathLst>
              <a:path w="280" h="339" extrusionOk="0">
                <a:moveTo>
                  <a:pt x="239" y="0"/>
                </a:moveTo>
                <a:lnTo>
                  <a:pt x="1" y="239"/>
                </a:lnTo>
                <a:cubicBezTo>
                  <a:pt x="20" y="259"/>
                  <a:pt x="20" y="298"/>
                  <a:pt x="1" y="338"/>
                </a:cubicBezTo>
                <a:cubicBezTo>
                  <a:pt x="120" y="179"/>
                  <a:pt x="279" y="20"/>
                  <a:pt x="2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34"/>
          <p:cNvSpPr/>
          <p:nvPr/>
        </p:nvSpPr>
        <p:spPr>
          <a:xfrm rot="3599982">
            <a:off x="6594417" y="-496408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80" y="80"/>
                  <a:pt x="20" y="159"/>
                  <a:pt x="0" y="219"/>
                </a:cubicBezTo>
                <a:cubicBezTo>
                  <a:pt x="40" y="179"/>
                  <a:pt x="120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34"/>
          <p:cNvSpPr/>
          <p:nvPr/>
        </p:nvSpPr>
        <p:spPr>
          <a:xfrm rot="3599982">
            <a:off x="6791859" y="-472335"/>
            <a:ext cx="11895" cy="15463"/>
          </a:xfrm>
          <a:custGeom>
            <a:avLst/>
            <a:gdLst/>
            <a:ahLst/>
            <a:cxnLst/>
            <a:rect l="l" t="t" r="r" b="b"/>
            <a:pathLst>
              <a:path w="250" h="325" extrusionOk="0">
                <a:moveTo>
                  <a:pt x="223" y="1"/>
                </a:moveTo>
                <a:cubicBezTo>
                  <a:pt x="189" y="1"/>
                  <a:pt x="134" y="56"/>
                  <a:pt x="91" y="143"/>
                </a:cubicBezTo>
                <a:cubicBezTo>
                  <a:pt x="54" y="217"/>
                  <a:pt x="0" y="325"/>
                  <a:pt x="39" y="325"/>
                </a:cubicBezTo>
                <a:cubicBezTo>
                  <a:pt x="43" y="325"/>
                  <a:pt x="46" y="324"/>
                  <a:pt x="51" y="322"/>
                </a:cubicBezTo>
                <a:lnTo>
                  <a:pt x="250" y="24"/>
                </a:lnTo>
                <a:cubicBezTo>
                  <a:pt x="245" y="8"/>
                  <a:pt x="235" y="1"/>
                  <a:pt x="2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34"/>
          <p:cNvSpPr/>
          <p:nvPr/>
        </p:nvSpPr>
        <p:spPr>
          <a:xfrm rot="3599982">
            <a:off x="6659190" y="-247824"/>
            <a:ext cx="6661" cy="8564"/>
          </a:xfrm>
          <a:custGeom>
            <a:avLst/>
            <a:gdLst/>
            <a:ahLst/>
            <a:cxnLst/>
            <a:rect l="l" t="t" r="r" b="b"/>
            <a:pathLst>
              <a:path w="140" h="180" extrusionOk="0">
                <a:moveTo>
                  <a:pt x="140" y="1"/>
                </a:moveTo>
                <a:cubicBezTo>
                  <a:pt x="0" y="160"/>
                  <a:pt x="100" y="140"/>
                  <a:pt x="140" y="180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34"/>
          <p:cNvSpPr/>
          <p:nvPr/>
        </p:nvSpPr>
        <p:spPr>
          <a:xfrm rot="3599982">
            <a:off x="6855669" y="-51682"/>
            <a:ext cx="1903" cy="999"/>
          </a:xfrm>
          <a:custGeom>
            <a:avLst/>
            <a:gdLst/>
            <a:ahLst/>
            <a:cxnLst/>
            <a:rect l="l" t="t" r="r" b="b"/>
            <a:pathLst>
              <a:path w="40" h="21" extrusionOk="0">
                <a:moveTo>
                  <a:pt x="0" y="0"/>
                </a:moveTo>
                <a:cubicBezTo>
                  <a:pt x="0" y="0"/>
                  <a:pt x="0" y="20"/>
                  <a:pt x="0" y="20"/>
                </a:cubicBezTo>
                <a:cubicBezTo>
                  <a:pt x="40" y="0"/>
                  <a:pt x="2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2733;p34"/>
          <p:cNvSpPr/>
          <p:nvPr/>
        </p:nvSpPr>
        <p:spPr>
          <a:xfrm rot="3599982">
            <a:off x="7043861" y="-151778"/>
            <a:ext cx="2094" cy="3664"/>
          </a:xfrm>
          <a:custGeom>
            <a:avLst/>
            <a:gdLst/>
            <a:ahLst/>
            <a:cxnLst/>
            <a:rect l="l" t="t" r="r" b="b"/>
            <a:pathLst>
              <a:path w="44" h="77" extrusionOk="0">
                <a:moveTo>
                  <a:pt x="41" y="1"/>
                </a:moveTo>
                <a:cubicBezTo>
                  <a:pt x="38" y="1"/>
                  <a:pt x="22" y="33"/>
                  <a:pt x="0" y="76"/>
                </a:cubicBezTo>
                <a:lnTo>
                  <a:pt x="20" y="76"/>
                </a:lnTo>
                <a:cubicBezTo>
                  <a:pt x="38" y="22"/>
                  <a:pt x="44" y="1"/>
                  <a:pt x="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34"/>
          <p:cNvSpPr/>
          <p:nvPr/>
        </p:nvSpPr>
        <p:spPr>
          <a:xfrm rot="3599982">
            <a:off x="6921084" y="-191582"/>
            <a:ext cx="1951" cy="1903"/>
          </a:xfrm>
          <a:custGeom>
            <a:avLst/>
            <a:gdLst/>
            <a:ahLst/>
            <a:cxnLst/>
            <a:rect l="l" t="t" r="r" b="b"/>
            <a:pathLst>
              <a:path w="41" h="40" extrusionOk="0">
                <a:moveTo>
                  <a:pt x="41" y="0"/>
                </a:moveTo>
                <a:cubicBezTo>
                  <a:pt x="21" y="0"/>
                  <a:pt x="1" y="20"/>
                  <a:pt x="1" y="40"/>
                </a:cubicBezTo>
                <a:cubicBezTo>
                  <a:pt x="21" y="20"/>
                  <a:pt x="21" y="0"/>
                  <a:pt x="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34"/>
          <p:cNvSpPr/>
          <p:nvPr/>
        </p:nvSpPr>
        <p:spPr>
          <a:xfrm rot="3599982">
            <a:off x="6659638" y="-239048"/>
            <a:ext cx="48" cy="1951"/>
          </a:xfrm>
          <a:custGeom>
            <a:avLst/>
            <a:gdLst/>
            <a:ahLst/>
            <a:cxnLst/>
            <a:rect l="l" t="t" r="r" b="b"/>
            <a:pathLst>
              <a:path w="1" h="41" extrusionOk="0">
                <a:moveTo>
                  <a:pt x="1" y="41"/>
                </a:moveTo>
                <a:lnTo>
                  <a:pt x="1" y="21"/>
                </a:lnTo>
                <a:cubicBezTo>
                  <a:pt x="1" y="21"/>
                  <a:pt x="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34"/>
          <p:cNvSpPr/>
          <p:nvPr/>
        </p:nvSpPr>
        <p:spPr>
          <a:xfrm rot="3599982">
            <a:off x="6771533" y="-45936"/>
            <a:ext cx="6661" cy="4139"/>
          </a:xfrm>
          <a:custGeom>
            <a:avLst/>
            <a:gdLst/>
            <a:ahLst/>
            <a:cxnLst/>
            <a:rect l="l" t="t" r="r" b="b"/>
            <a:pathLst>
              <a:path w="140" h="87" extrusionOk="0">
                <a:moveTo>
                  <a:pt x="139" y="0"/>
                </a:moveTo>
                <a:lnTo>
                  <a:pt x="139" y="0"/>
                </a:lnTo>
                <a:cubicBezTo>
                  <a:pt x="80" y="40"/>
                  <a:pt x="40" y="60"/>
                  <a:pt x="0" y="80"/>
                </a:cubicBezTo>
                <a:cubicBezTo>
                  <a:pt x="5" y="84"/>
                  <a:pt x="11" y="87"/>
                  <a:pt x="18" y="87"/>
                </a:cubicBezTo>
                <a:cubicBezTo>
                  <a:pt x="41" y="87"/>
                  <a:pt x="79" y="61"/>
                  <a:pt x="1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34"/>
          <p:cNvSpPr/>
          <p:nvPr/>
        </p:nvSpPr>
        <p:spPr>
          <a:xfrm rot="3599982">
            <a:off x="7153366" y="-3454"/>
            <a:ext cx="10420" cy="9516"/>
          </a:xfrm>
          <a:custGeom>
            <a:avLst/>
            <a:gdLst/>
            <a:ahLst/>
            <a:cxnLst/>
            <a:rect l="l" t="t" r="r" b="b"/>
            <a:pathLst>
              <a:path w="219" h="200" extrusionOk="0">
                <a:moveTo>
                  <a:pt x="219" y="0"/>
                </a:moveTo>
                <a:lnTo>
                  <a:pt x="139" y="40"/>
                </a:lnTo>
                <a:lnTo>
                  <a:pt x="0" y="199"/>
                </a:lnTo>
                <a:lnTo>
                  <a:pt x="2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34"/>
          <p:cNvSpPr/>
          <p:nvPr/>
        </p:nvSpPr>
        <p:spPr>
          <a:xfrm rot="3599982">
            <a:off x="7008983" y="-18351"/>
            <a:ext cx="7613" cy="7613"/>
          </a:xfrm>
          <a:custGeom>
            <a:avLst/>
            <a:gdLst/>
            <a:ahLst/>
            <a:cxnLst/>
            <a:rect l="l" t="t" r="r" b="b"/>
            <a:pathLst>
              <a:path w="160" h="160" extrusionOk="0">
                <a:moveTo>
                  <a:pt x="160" y="0"/>
                </a:moveTo>
                <a:lnTo>
                  <a:pt x="160" y="0"/>
                </a:lnTo>
                <a:cubicBezTo>
                  <a:pt x="124" y="36"/>
                  <a:pt x="95" y="43"/>
                  <a:pt x="65" y="43"/>
                </a:cubicBezTo>
                <a:cubicBezTo>
                  <a:pt x="45" y="43"/>
                  <a:pt x="24" y="40"/>
                  <a:pt x="0" y="40"/>
                </a:cubicBezTo>
                <a:lnTo>
                  <a:pt x="120" y="160"/>
                </a:ln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34"/>
          <p:cNvSpPr/>
          <p:nvPr/>
        </p:nvSpPr>
        <p:spPr>
          <a:xfrm rot="3599982">
            <a:off x="6967478" y="-22530"/>
            <a:ext cx="10610" cy="15083"/>
          </a:xfrm>
          <a:custGeom>
            <a:avLst/>
            <a:gdLst/>
            <a:ahLst/>
            <a:cxnLst/>
            <a:rect l="l" t="t" r="r" b="b"/>
            <a:pathLst>
              <a:path w="223" h="317" extrusionOk="0">
                <a:moveTo>
                  <a:pt x="183" y="1"/>
                </a:moveTo>
                <a:cubicBezTo>
                  <a:pt x="169" y="1"/>
                  <a:pt x="139" y="20"/>
                  <a:pt x="82" y="72"/>
                </a:cubicBezTo>
                <a:cubicBezTo>
                  <a:pt x="97" y="114"/>
                  <a:pt x="0" y="317"/>
                  <a:pt x="29" y="317"/>
                </a:cubicBezTo>
                <a:cubicBezTo>
                  <a:pt x="40" y="317"/>
                  <a:pt x="73" y="283"/>
                  <a:pt x="142" y="191"/>
                </a:cubicBezTo>
                <a:cubicBezTo>
                  <a:pt x="127" y="161"/>
                  <a:pt x="222" y="1"/>
                  <a:pt x="1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4"/>
          <p:cNvSpPr/>
          <p:nvPr/>
        </p:nvSpPr>
        <p:spPr>
          <a:xfrm rot="3599982">
            <a:off x="6556359" y="-270066"/>
            <a:ext cx="1903" cy="2902"/>
          </a:xfrm>
          <a:custGeom>
            <a:avLst/>
            <a:gdLst/>
            <a:ahLst/>
            <a:cxnLst/>
            <a:rect l="l" t="t" r="r" b="b"/>
            <a:pathLst>
              <a:path w="40" h="61" extrusionOk="0">
                <a:moveTo>
                  <a:pt x="0" y="60"/>
                </a:moveTo>
                <a:cubicBezTo>
                  <a:pt x="20" y="41"/>
                  <a:pt x="40" y="21"/>
                  <a:pt x="40" y="1"/>
                </a:cubicBezTo>
                <a:cubicBezTo>
                  <a:pt x="40" y="21"/>
                  <a:pt x="20" y="41"/>
                  <a:pt x="0" y="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4"/>
          <p:cNvSpPr/>
          <p:nvPr/>
        </p:nvSpPr>
        <p:spPr>
          <a:xfrm rot="3599982">
            <a:off x="6559704" y="-269792"/>
            <a:ext cx="15225" cy="10468"/>
          </a:xfrm>
          <a:custGeom>
            <a:avLst/>
            <a:gdLst/>
            <a:ahLst/>
            <a:cxnLst/>
            <a:rect l="l" t="t" r="r" b="b"/>
            <a:pathLst>
              <a:path w="320" h="220" extrusionOk="0">
                <a:moveTo>
                  <a:pt x="160" y="1"/>
                </a:moveTo>
                <a:lnTo>
                  <a:pt x="160" y="1"/>
                </a:lnTo>
                <a:cubicBezTo>
                  <a:pt x="100" y="61"/>
                  <a:pt x="61" y="140"/>
                  <a:pt x="1" y="220"/>
                </a:cubicBezTo>
                <a:cubicBezTo>
                  <a:pt x="140" y="81"/>
                  <a:pt x="319" y="81"/>
                  <a:pt x="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4"/>
          <p:cNvSpPr txBox="1">
            <a:spLocks noGrp="1"/>
          </p:cNvSpPr>
          <p:nvPr>
            <p:ph type="subTitle" idx="1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Lifehack Basic" panose="00000500000000000000" pitchFamily="2" charset="-52"/>
              </a:rPr>
              <a:t>Выполнила Шин Валерия</a:t>
            </a:r>
            <a:endParaRPr dirty="0">
              <a:latin typeface="Lifehack Basic" panose="00000500000000000000" pitchFamily="2" charset="-52"/>
            </a:endParaRPr>
          </a:p>
        </p:txBody>
      </p:sp>
      <p:sp>
        <p:nvSpPr>
          <p:cNvPr id="2743" name="Google Shape;2743;p34"/>
          <p:cNvSpPr txBox="1">
            <a:spLocks noGrp="1"/>
          </p:cNvSpPr>
          <p:nvPr>
            <p:ph type="ctrTitle"/>
          </p:nvPr>
        </p:nvSpPr>
        <p:spPr>
          <a:xfrm>
            <a:off x="1649100" y="1618937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ru-RU" dirty="0">
                <a:latin typeface="Lifehack Basic" panose="00000500000000000000" pitchFamily="2" charset="-52"/>
              </a:rPr>
              <a:t>Проектная работа </a:t>
            </a:r>
            <a:r>
              <a:rPr lang="en-US" b="1" i="0" dirty="0" err="1">
                <a:effectLst/>
                <a:latin typeface="Lifehack Basic" panose="00000500000000000000" pitchFamily="2" charset="-52"/>
              </a:rPr>
              <a:t>WebServer+API</a:t>
            </a:r>
            <a:br>
              <a:rPr lang="en-US" b="1" i="0" dirty="0">
                <a:effectLst/>
                <a:latin typeface="YS Text"/>
              </a:rPr>
            </a:br>
            <a:endParaRPr b="1" dirty="0"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2744" name="Google Shape;2744;p34"/>
          <p:cNvSpPr/>
          <p:nvPr/>
        </p:nvSpPr>
        <p:spPr>
          <a:xfrm>
            <a:off x="6591800" y="34768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5" name="Google Shape;2745;p34"/>
          <p:cNvGrpSpPr/>
          <p:nvPr/>
        </p:nvGrpSpPr>
        <p:grpSpPr>
          <a:xfrm>
            <a:off x="6773659" y="3561555"/>
            <a:ext cx="296817" cy="371986"/>
            <a:chOff x="1677825" y="3820225"/>
            <a:chExt cx="345900" cy="433500"/>
          </a:xfrm>
        </p:grpSpPr>
        <p:sp>
          <p:nvSpPr>
            <p:cNvPr id="2746" name="Google Shape;2746;p34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34"/>
          <p:cNvSpPr/>
          <p:nvPr/>
        </p:nvSpPr>
        <p:spPr>
          <a:xfrm>
            <a:off x="1165600" y="1313725"/>
            <a:ext cx="483494" cy="441537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2749;p34"/>
          <p:cNvSpPr/>
          <p:nvPr/>
        </p:nvSpPr>
        <p:spPr>
          <a:xfrm>
            <a:off x="7433629" y="2673825"/>
            <a:ext cx="296813" cy="271066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32CA04E-46FD-4308-AD03-6A1FB10CB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00" y="1085065"/>
            <a:ext cx="7421400" cy="3290400"/>
          </a:xfrm>
        </p:spPr>
        <p:txBody>
          <a:bodyPr/>
          <a:lstStyle/>
          <a:p>
            <a:pPr marL="152400" indent="0" algn="ctr">
              <a:buNone/>
            </a:pPr>
            <a:r>
              <a:rPr lang="ru-RU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НЕБОЛЬШАЯ ПРЕДЫСТОРИЯ)))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ADF4C01-129F-41FB-A420-375A2D4B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Lifehack Basic" panose="00000500000000000000" pitchFamily="2" charset="-52"/>
              </a:rPr>
              <a:t>проект</a:t>
            </a:r>
          </a:p>
        </p:txBody>
      </p:sp>
    </p:spTree>
    <p:extLst>
      <p:ext uri="{BB962C8B-B14F-4D97-AF65-F5344CB8AC3E}">
        <p14:creationId xmlns:p14="http://schemas.microsoft.com/office/powerpoint/2010/main" val="56921333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Lifehack Basic" panose="00000500000000000000" pitchFamily="2" charset="-52"/>
              </a:rPr>
              <a:t>Цель проекта</a:t>
            </a:r>
            <a:r>
              <a:rPr lang="en-US" dirty="0">
                <a:latin typeface="Lifehack Basic" panose="00000500000000000000" pitchFamily="2" charset="-52"/>
              </a:rPr>
              <a:t>:</a:t>
            </a:r>
            <a:endParaRPr dirty="0">
              <a:latin typeface="Lifehack Basic" panose="00000500000000000000" pitchFamily="2" charset="-52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98742C-C130-43B1-86C1-BBE40AF4A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ctr">
              <a:buNone/>
            </a:pPr>
            <a:r>
              <a:rPr lang="ru-RU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Создание собственного сайта</a:t>
            </a:r>
          </a:p>
          <a:p>
            <a:pPr marL="152400" indent="0" algn="ctr">
              <a:buNone/>
            </a:pPr>
            <a:r>
              <a:rPr lang="ru-RU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интернет-магазин украшений ручной работы 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4C8C98E-A4B7-470E-B438-E65766166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ctr">
              <a:buNone/>
            </a:pPr>
            <a:r>
              <a:rPr 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Изучить необходимые библиотеки, от сфотографировать все товары и создать собственный, уникальный сайт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E2C3574-AE5E-4E56-B858-CC961DAB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</a:t>
            </a:r>
          </a:p>
        </p:txBody>
      </p:sp>
    </p:spTree>
    <p:extLst>
      <p:ext uri="{BB962C8B-B14F-4D97-AF65-F5344CB8AC3E}">
        <p14:creationId xmlns:p14="http://schemas.microsoft.com/office/powerpoint/2010/main" val="332412134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27AEE9A-49AE-4393-A5D3-2D10A0122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ctr">
              <a:buNone/>
            </a:pPr>
            <a:r>
              <a:rPr lang="ru-RU" sz="2800" dirty="0">
                <a:solidFill>
                  <a:schemeClr val="tx1"/>
                </a:solidFill>
              </a:rPr>
              <a:t>Сделать реальную функцию оплаты</a:t>
            </a:r>
          </a:p>
          <a:p>
            <a:pPr marL="152400" indent="0" algn="ctr">
              <a:buNone/>
            </a:pPr>
            <a:r>
              <a:rPr lang="ru-RU" sz="2800" dirty="0">
                <a:solidFill>
                  <a:schemeClr val="tx1"/>
                </a:solidFill>
              </a:rPr>
              <a:t>Улучшить дизайн сайта</a:t>
            </a:r>
          </a:p>
          <a:p>
            <a:pPr marL="152400" indent="0" algn="ctr">
              <a:buNone/>
            </a:pPr>
            <a:r>
              <a:rPr lang="ru-RU" sz="2800" dirty="0">
                <a:solidFill>
                  <a:schemeClr val="tx1"/>
                </a:solidFill>
              </a:rPr>
              <a:t>Сделать возможность пользования корзиной без регистрации </a:t>
            </a:r>
          </a:p>
          <a:p>
            <a:pPr marL="152400" indent="0">
              <a:buNone/>
            </a:pP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99B98E5-D83B-48A1-B94B-90A33DA9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доработки:</a:t>
            </a:r>
          </a:p>
        </p:txBody>
      </p:sp>
    </p:spTree>
    <p:extLst>
      <p:ext uri="{BB962C8B-B14F-4D97-AF65-F5344CB8AC3E}">
        <p14:creationId xmlns:p14="http://schemas.microsoft.com/office/powerpoint/2010/main" val="401400173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141976B-71F9-4A17-A77C-3871B41DC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ctr">
              <a:buNone/>
            </a:pPr>
            <a:r>
              <a:rPr lang="ru-RU" sz="2000" dirty="0">
                <a:solidFill>
                  <a:schemeClr val="tx1"/>
                </a:solidFill>
              </a:rPr>
              <a:t>Работая над этим проектом, я узнала много нового, прокачалась в фотографии и создала сайт для личного пользования! Результатом осталась довольна.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90ABF2-F505-436A-BB5F-9217EA65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46836264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Kawaii Interface for Marketing by Slidesgo">
  <a:themeElements>
    <a:clrScheme name="Simple Light">
      <a:dk1>
        <a:srgbClr val="C35467"/>
      </a:dk1>
      <a:lt1>
        <a:srgbClr val="FFB6C4"/>
      </a:lt1>
      <a:dk2>
        <a:srgbClr val="55413A"/>
      </a:dk2>
      <a:lt2>
        <a:srgbClr val="FFFFFF"/>
      </a:lt2>
      <a:accent1>
        <a:srgbClr val="D38191"/>
      </a:accent1>
      <a:accent2>
        <a:srgbClr val="FFE1E5"/>
      </a:accent2>
      <a:accent3>
        <a:srgbClr val="DB518A"/>
      </a:accent3>
      <a:accent4>
        <a:srgbClr val="EEB7BE"/>
      </a:accent4>
      <a:accent5>
        <a:srgbClr val="D5B5B9"/>
      </a:accent5>
      <a:accent6>
        <a:srgbClr val="E99AA0"/>
      </a:accent6>
      <a:hlink>
        <a:srgbClr val="5541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79</Words>
  <Application>Microsoft Office PowerPoint</Application>
  <PresentationFormat>Экран (16:9)</PresentationFormat>
  <Paragraphs>15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Roboto Condensed Light</vt:lpstr>
      <vt:lpstr>Lifehack Basic</vt:lpstr>
      <vt:lpstr>Varela Round</vt:lpstr>
      <vt:lpstr>YS Text</vt:lpstr>
      <vt:lpstr>Arial</vt:lpstr>
      <vt:lpstr>Gaegu;300</vt:lpstr>
      <vt:lpstr>Gaegu</vt:lpstr>
      <vt:lpstr>Kawaii Interface for Marketing by Slidesgo</vt:lpstr>
      <vt:lpstr>Проектная работа WebServer+API </vt:lpstr>
      <vt:lpstr>проект</vt:lpstr>
      <vt:lpstr>Цель проекта:</vt:lpstr>
      <vt:lpstr>Задача:</vt:lpstr>
      <vt:lpstr>Возможности доработки: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WebServer+API </dc:title>
  <cp:lastModifiedBy>8</cp:lastModifiedBy>
  <cp:revision>7</cp:revision>
  <dcterms:modified xsi:type="dcterms:W3CDTF">2022-04-18T07:39:34Z</dcterms:modified>
</cp:coreProperties>
</file>