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99df91b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99df91b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99df91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99df91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11636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plasm-O-pheresis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475867" y="16382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Team codeBlooded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idea behind plasm-O-pheresis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465450" y="2632025"/>
            <a:ext cx="51972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 the midst of the pandemic, plasma treatment came as a ray of hope. But, then emerged another problem of finding potential plasma donors.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5"/>
            <a:ext cx="45773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626950" y="687400"/>
            <a:ext cx="4254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Flaws in Plasma Bank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Requirement of infrastructure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Plasma Banks demands a proper infrastructure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Requirement of manpower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also demands for a huge manpower for proper administration and running of the plasma bank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Immobile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plasma bank can only serve for a particular city and town.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plasm-O-pheresis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plasm-O-pheresis - A web portal to solve the issue of finding a potential and suitable plasma donor.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reduces the waiting time period of patients of finding a plasma donor.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and easy to implement in rural areas too due to minimal prerequisites of infrastructure and manpower.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06425" y="542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How plasm-O-pheresis works</a:t>
            </a:r>
            <a:endParaRPr sz="43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75" y="1356825"/>
            <a:ext cx="5958254" cy="32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Aspects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Ambulance tracker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Corona vaccine distribution tracker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Blood donor database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About us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Team - Team codeBlooded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Led by - Shivam Shekhar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Team Members - Shubhra Agarwal, Ankit Das 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Theme - Health Technology in Rural Areas</a:t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2" name="Google Shape;122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855550" y="21351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