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7" r:id="rId2"/>
  </p:sldMasterIdLst>
  <p:notesMasterIdLst>
    <p:notesMasterId r:id="rId17"/>
  </p:notesMasterIdLst>
  <p:sldIdLst>
    <p:sldId id="258" r:id="rId3"/>
    <p:sldId id="259" r:id="rId4"/>
    <p:sldId id="263" r:id="rId5"/>
    <p:sldId id="268" r:id="rId6"/>
    <p:sldId id="272" r:id="rId7"/>
    <p:sldId id="269" r:id="rId8"/>
    <p:sldId id="273" r:id="rId9"/>
    <p:sldId id="270" r:id="rId10"/>
    <p:sldId id="271" r:id="rId11"/>
    <p:sldId id="264" r:id="rId12"/>
    <p:sldId id="265" r:id="rId13"/>
    <p:sldId id="266" r:id="rId14"/>
    <p:sldId id="274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1FB8-4D7F-4456-AB6F-DB17299512D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F7F4-29E4-45C3-A6F7-33468383D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4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2F7F4-29E4-45C3-A6F7-33468383D1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4992-FFA3-4908-A709-554F39878E5D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9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9B8-9187-4531-86F9-157A6287E998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D34-53CD-4173-A894-F33B46085B69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DB03-9104-4E44-A5FF-EBD74DBC9944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5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F003-31BE-4896-A06D-BFC7364EEA16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5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2A89-9C20-49BA-B981-6640C2830940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EEFA-D75C-4BD3-BE89-DEE5BEF93D80}" type="datetime1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6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5AD-6926-46B8-BCD6-7FFB4A44B1D3}" type="datetime1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6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3753-2C88-40ED-9894-1114435B8DBF}" type="datetime1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27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8F3-ABC7-4E82-AA0A-5F659FDCF338}" type="datetime1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95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E1B-3DA9-4016-A7AB-07B38A66B851}" type="datetime1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C5C4-A6BC-41B0-80FF-BBE36D7137FE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73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E060-1344-418E-9DAE-A4B9AFDB1E40}" type="datetime1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05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4A4E-F520-4772-9B7C-9670242B4EA0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9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50A-DE0A-4BFD-BE9F-2F608D3E0891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3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8DB7-F640-4371-B724-DD01F2AE3A6F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5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2BEF-4BC7-469C-9E2A-EAAFFCBAE70F}" type="datetime1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2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5AD-9BBE-4C4B-ADC9-11ABEC9DA3B0}" type="datetime1">
              <a:rPr lang="ru-RU" smtClean="0"/>
              <a:t>21.12.2018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6EC4-C079-4D9B-8F5F-52422CCB54CC}" type="datetime1">
              <a:rPr lang="ru-RU" smtClean="0"/>
              <a:t>21.12.2018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0A04-83A9-4915-B993-0428608C564B}" type="datetime1">
              <a:rPr lang="ru-RU" smtClean="0"/>
              <a:t>21.12.2018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EB46-075C-494A-8F2A-D419D940999A}" type="datetime1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5154-F4CC-480C-A8AE-5386CD7BE4AC}" type="datetime1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AF440F-5D42-48C3-8A00-31F3EC69B22D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7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4C7A-E86B-4274-A60E-7EDFA44F1024}" type="datetime1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320" y="109604"/>
            <a:ext cx="12171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8790" y="174082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«Технологии программирования"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«Дистанционное обучение студента»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63840" y="4042132"/>
            <a:ext cx="493776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гр.ПРИ-116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Чернова Д.В.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Принял:   доц. кафедры ИСПИ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Вершинин В.В.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1" y="425046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Возможности студента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4648200" cy="4351338"/>
          </a:xfrm>
        </p:spPr>
        <p:txBody>
          <a:bodyPr/>
          <a:lstStyle/>
          <a:p>
            <a:pPr lvl="0"/>
            <a:r>
              <a:rPr lang="ru-RU" dirty="0" smtClean="0"/>
              <a:t>Ученик может </a:t>
            </a:r>
            <a:r>
              <a:rPr lang="ru-RU" dirty="0"/>
              <a:t>п</a:t>
            </a:r>
            <a:r>
              <a:rPr lang="ru-RU" dirty="0" smtClean="0"/>
              <a:t>росматривать курсы, темы и задания.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b="22260"/>
          <a:stretch/>
        </p:blipFill>
        <p:spPr>
          <a:xfrm>
            <a:off x="6096000" y="561543"/>
            <a:ext cx="5535756" cy="592238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51292" y="3140652"/>
            <a:ext cx="5886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учителя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0863" y="1825625"/>
            <a:ext cx="4452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Пользователь с ролью </a:t>
            </a:r>
            <a:r>
              <a:rPr lang="ru-RU" dirty="0" smtClean="0"/>
              <a:t>Преподаватель </a:t>
            </a:r>
            <a:r>
              <a:rPr lang="ru-RU" dirty="0"/>
              <a:t>может:</a:t>
            </a:r>
          </a:p>
          <a:p>
            <a:pPr lvl="0"/>
            <a:r>
              <a:rPr lang="ru-RU" dirty="0"/>
              <a:t>Просматривать список </a:t>
            </a:r>
            <a:r>
              <a:rPr lang="ru-RU" dirty="0" smtClean="0"/>
              <a:t>студентов;</a:t>
            </a:r>
            <a:endParaRPr lang="ru-RU" dirty="0"/>
          </a:p>
          <a:p>
            <a:pPr lvl="0"/>
            <a:r>
              <a:rPr lang="ru-RU" dirty="0"/>
              <a:t>Просматривать список </a:t>
            </a:r>
            <a:r>
              <a:rPr lang="ru-RU" dirty="0" smtClean="0"/>
              <a:t>курсов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Добавлять </a:t>
            </a:r>
            <a:r>
              <a:rPr lang="ru-RU" dirty="0"/>
              <a:t>домашнее задание классу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1877" y="1510507"/>
            <a:ext cx="6086475" cy="238950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11877" y="3784124"/>
            <a:ext cx="5252085" cy="262572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20458" y="4231006"/>
            <a:ext cx="462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8062" y="1825625"/>
            <a:ext cx="39957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Пользователь с ролью </a:t>
            </a:r>
            <a:r>
              <a:rPr lang="ru-RU" dirty="0" smtClean="0"/>
              <a:t>Администратор </a:t>
            </a:r>
            <a:r>
              <a:rPr lang="ru-RU" dirty="0"/>
              <a:t>может:</a:t>
            </a:r>
          </a:p>
          <a:p>
            <a:pPr lvl="0"/>
            <a:r>
              <a:rPr lang="ru-RU" dirty="0" smtClean="0"/>
              <a:t>Управлять справочником ролей</a:t>
            </a:r>
            <a:endParaRPr lang="ru-RU" dirty="0"/>
          </a:p>
          <a:p>
            <a:pPr lvl="0"/>
            <a:r>
              <a:rPr lang="ru-RU" dirty="0"/>
              <a:t>Просматривать список пользователей ПС, а также осуществлять их </a:t>
            </a:r>
            <a:r>
              <a:rPr lang="ru-RU" dirty="0" smtClean="0"/>
              <a:t>добавление.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12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42305" cy="261112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74796" y="3949166"/>
            <a:ext cx="6054725" cy="17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 </a:t>
            </a:r>
            <a:r>
              <a:rPr lang="ru-RU" dirty="0" err="1" smtClean="0"/>
              <a:t>логгирование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Nunit</a:t>
            </a:r>
            <a:r>
              <a:rPr lang="ru-RU" dirty="0" smtClean="0"/>
              <a:t>					</a:t>
            </a:r>
            <a:r>
              <a:rPr lang="en-US" dirty="0" smtClean="0"/>
              <a:t>log4net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67681"/>
            <a:ext cx="4281443" cy="322216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78949" y="2067681"/>
            <a:ext cx="6120130" cy="14573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378949" y="3678763"/>
            <a:ext cx="6120130" cy="14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данном курсовом проекте спроектирована и реализована программная система учета знаний учащихся в средней школе. Для выполнения поставленной задачи было выполнено:</a:t>
            </a:r>
          </a:p>
          <a:p>
            <a:pPr marL="985838" indent="0">
              <a:buNone/>
            </a:pPr>
            <a:r>
              <a:rPr lang="ru-RU" dirty="0"/>
              <a:t>- анализ предметной области и формирование требований к системе;</a:t>
            </a:r>
          </a:p>
          <a:p>
            <a:pPr marL="985838" indent="0">
              <a:buNone/>
            </a:pPr>
            <a:r>
              <a:rPr lang="ru-RU" dirty="0"/>
              <a:t>- разработка проекта программной системы;</a:t>
            </a:r>
          </a:p>
          <a:p>
            <a:pPr marL="985838" indent="0">
              <a:buNone/>
            </a:pPr>
            <a:r>
              <a:rPr lang="ru-RU" dirty="0"/>
              <a:t>- реализация программного обеспечения.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z="2000" smtClean="0"/>
              <a:t>14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42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данном курсовом проекте производится проектирование и реализация программной системы учёта знаний учащихся в средней школе.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Минимальный набор функций:</a:t>
            </a:r>
          </a:p>
          <a:p>
            <a:pPr marL="442913" lvl="0"/>
            <a:r>
              <a:rPr lang="ru-RU" dirty="0"/>
              <a:t>создание и поддержка справочников </a:t>
            </a:r>
            <a:r>
              <a:rPr lang="ru-RU" dirty="0" smtClean="0"/>
              <a:t>курсов, тем и заданий;</a:t>
            </a:r>
            <a:endParaRPr lang="ru-RU" dirty="0"/>
          </a:p>
          <a:p>
            <a:pPr marL="442913" lvl="0"/>
            <a:r>
              <a:rPr lang="ru-RU" dirty="0" smtClean="0"/>
              <a:t>регистрация и аутентификация пользователей;</a:t>
            </a:r>
            <a:endParaRPr lang="ru-RU" dirty="0"/>
          </a:p>
          <a:p>
            <a:pPr marL="442913" lvl="0"/>
            <a:r>
              <a:rPr lang="ru-RU" dirty="0" smtClean="0"/>
              <a:t>внесение ответа на задание;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57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предоставляет широкие возможности студентам и преподавателям. Пользуясь любым устройством, имеющим подключение к сети интернет, они могут просматривать свои курсы, которые проходят в рамках учебного процесса. </a:t>
            </a:r>
            <a:endParaRPr lang="ru-RU" dirty="0" smtClean="0"/>
          </a:p>
          <a:p>
            <a:r>
              <a:rPr lang="ru-RU" dirty="0" smtClean="0"/>
              <a:t>Система может быть использована любым образовательным учреждением для учёта студентов, обучающихся дистанционно, а также для более удобного учёта выполненных заданий остальных студентов.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прецедентов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5124"/>
            <a:ext cx="7315200" cy="62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277520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94808" y="2966660"/>
            <a:ext cx="1989286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48" y="1273175"/>
            <a:ext cx="6020339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15" y="348499"/>
            <a:ext cx="10515600" cy="1325563"/>
          </a:xfrm>
        </p:spPr>
        <p:txBody>
          <a:bodyPr/>
          <a:lstStyle/>
          <a:p>
            <a:r>
              <a:rPr lang="ru-RU" dirty="0" smtClean="0"/>
              <a:t>Модель </a:t>
            </a:r>
            <a:br>
              <a:rPr lang="ru-RU" dirty="0" smtClean="0"/>
            </a:br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06" y="881135"/>
            <a:ext cx="7617056" cy="54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15" y="348499"/>
            <a:ext cx="10515600" cy="1325563"/>
          </a:xfrm>
        </p:spPr>
        <p:txBody>
          <a:bodyPr/>
          <a:lstStyle/>
          <a:p>
            <a:r>
              <a:rPr lang="ru-RU" dirty="0" smtClean="0"/>
              <a:t>Модель </a:t>
            </a:r>
            <a:br>
              <a:rPr lang="ru-RU" dirty="0" smtClean="0"/>
            </a:br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38" y="707621"/>
            <a:ext cx="6296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br>
              <a:rPr lang="ru-RU" dirty="0" smtClean="0"/>
            </a:br>
            <a:r>
              <a:rPr lang="ru-RU" dirty="0" smtClean="0"/>
              <a:t>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01982" y="365125"/>
            <a:ext cx="6289615" cy="61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состояний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1775" y="1412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62" y="2843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05746" y="365125"/>
            <a:ext cx="6726122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972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980</TotalTime>
  <Words>255</Words>
  <Application>Microsoft Office PowerPoint</Application>
  <PresentationFormat>Широкоэкранный</PresentationFormat>
  <Paragraphs>62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 2</vt:lpstr>
      <vt:lpstr>HDOfficeLightV0</vt:lpstr>
      <vt:lpstr>Тема Office</vt:lpstr>
      <vt:lpstr>Презентация PowerPoint</vt:lpstr>
      <vt:lpstr>Введение</vt:lpstr>
      <vt:lpstr>Введение</vt:lpstr>
      <vt:lpstr>Диаграмма  прецедентов</vt:lpstr>
      <vt:lpstr>Диаграмма последовательностей</vt:lpstr>
      <vt:lpstr>Модель  базы данных</vt:lpstr>
      <vt:lpstr>Модель  базы данных</vt:lpstr>
      <vt:lpstr>Диаграмма  классов</vt:lpstr>
      <vt:lpstr>Диаграмма  состояний</vt:lpstr>
      <vt:lpstr>Возможности студента</vt:lpstr>
      <vt:lpstr>Возможности учителя</vt:lpstr>
      <vt:lpstr>Возможности администратора</vt:lpstr>
      <vt:lpstr>Тестирование и логгирование Nunit     log4net</vt:lpstr>
      <vt:lpstr>Выводы по работе: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подсистемы хранения данных информационной системы «Библиотека»</dc:title>
  <dc:creator>Verminaaard</dc:creator>
  <cp:lastModifiedBy>Пользователь Windows</cp:lastModifiedBy>
  <cp:revision>30</cp:revision>
  <dcterms:created xsi:type="dcterms:W3CDTF">2017-05-23T09:45:57Z</dcterms:created>
  <dcterms:modified xsi:type="dcterms:W3CDTF">2018-12-21T02:35:50Z</dcterms:modified>
</cp:coreProperties>
</file>