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BAC7128-4F97-4393-AD18-8E49A75C8E27}" v="1" dt="2023-07-07T06:30:55.39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4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심 현우" userId="ff622a2b4ffad211" providerId="LiveId" clId="{BBAC7128-4F97-4393-AD18-8E49A75C8E27}"/>
    <pc:docChg chg="custSel modSld">
      <pc:chgData name="심 현우" userId="ff622a2b4ffad211" providerId="LiveId" clId="{BBAC7128-4F97-4393-AD18-8E49A75C8E27}" dt="2023-07-07T06:30:57.382" v="89" actId="20577"/>
      <pc:docMkLst>
        <pc:docMk/>
      </pc:docMkLst>
      <pc:sldChg chg="modSp mod">
        <pc:chgData name="심 현우" userId="ff622a2b4ffad211" providerId="LiveId" clId="{BBAC7128-4F97-4393-AD18-8E49A75C8E27}" dt="2023-07-07T06:30:57.382" v="89" actId="20577"/>
        <pc:sldMkLst>
          <pc:docMk/>
          <pc:sldMk cId="1852862158" sldId="256"/>
        </pc:sldMkLst>
        <pc:graphicFrameChg chg="mod modGraphic">
          <ac:chgData name="심 현우" userId="ff622a2b4ffad211" providerId="LiveId" clId="{BBAC7128-4F97-4393-AD18-8E49A75C8E27}" dt="2023-07-07T06:30:57.382" v="89" actId="20577"/>
          <ac:graphicFrameMkLst>
            <pc:docMk/>
            <pc:sldMk cId="1852862158" sldId="256"/>
            <ac:graphicFrameMk id="5" creationId="{C290F1CD-AD8D-2F1A-80BD-1B146767CA05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8C135B-8D6B-EE27-6B2F-44F0A87512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A6661F6-F138-7419-47E0-8E9CD883E5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FFAD22-9188-0971-39BE-DC0BC11BC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42E59-36A0-4B6D-95C5-9840205A28B8}" type="datetimeFigureOut">
              <a:rPr lang="ko-KR" altLang="en-US" smtClean="0"/>
              <a:t>2023-07-07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40E63B-4495-17DF-A838-52EF8BAF6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DC48C2-04DD-C86B-CCC8-2455DCF0F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374B1-B34D-472D-8A72-27EC7F9A20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6775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2C53F0-3384-7933-F05B-86AE74D53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A872B71-7AFA-5D5F-2153-5F72811343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31AA64-2307-9D45-8D9B-87620FE6F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42E59-36A0-4B6D-95C5-9840205A28B8}" type="datetimeFigureOut">
              <a:rPr lang="ko-KR" altLang="en-US" smtClean="0"/>
              <a:t>2023-07-07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27C794-2983-3FDF-CB98-2DED55238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226775-2BAA-AAF5-7C7C-388DA286F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374B1-B34D-472D-8A72-27EC7F9A20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5084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05FFFD6-CFF8-8787-EDB6-DE7F1A1210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F14B378-1503-75D2-279E-21529C1D14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DCD8A2-FBA1-5AFB-A37F-4C81728C9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42E59-36A0-4B6D-95C5-9840205A28B8}" type="datetimeFigureOut">
              <a:rPr lang="ko-KR" altLang="en-US" smtClean="0"/>
              <a:t>2023-07-07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9E0D23-5768-B823-4638-5A328D2DE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834C12-AB27-FE9E-04B3-C1D481946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374B1-B34D-472D-8A72-27EC7F9A20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3213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B10FC2-DB14-A3B8-A761-B7A45703D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5057F5-C40A-5B26-7CE6-E864FFAB60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9A8BA9-B920-CBAF-6BDD-3949373B1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42E59-36A0-4B6D-95C5-9840205A28B8}" type="datetimeFigureOut">
              <a:rPr lang="ko-KR" altLang="en-US" smtClean="0"/>
              <a:t>2023-07-07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A19EC8-FDC6-8D60-2B99-F97351E85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D62F9B-EF8C-24F7-0517-112A7F626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374B1-B34D-472D-8A72-27EC7F9A20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0594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89B311-732B-406F-7D67-C0CDE6C74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24FBB16-48A5-0331-B820-F3E50F3956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A22EE3-A802-7ED8-44E7-17C5FF838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42E59-36A0-4B6D-95C5-9840205A28B8}" type="datetimeFigureOut">
              <a:rPr lang="ko-KR" altLang="en-US" smtClean="0"/>
              <a:t>2023-07-07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2E470A-0242-EABD-0CA6-1F4684796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64EABE-2306-81AB-D8A6-69DEF1878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374B1-B34D-472D-8A72-27EC7F9A20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9165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BFB92A-AA48-8949-B593-CAD746BAF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7143C8-36C9-A59D-98EF-36246B3851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D905C79-76B9-A8A1-B8F6-00D5855960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E26275E-60EB-826F-D582-31B4BBFC4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42E59-36A0-4B6D-95C5-9840205A28B8}" type="datetimeFigureOut">
              <a:rPr lang="ko-KR" altLang="en-US" smtClean="0"/>
              <a:t>2023-07-07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D03FB0D-4BDD-6F6A-D970-9326B361E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1A375C5-49EB-2EE8-0CAB-A3D5B9CB2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374B1-B34D-472D-8A72-27EC7F9A20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8644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34D582-C065-2BB4-BD33-806AB5127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B1C3EC-77CD-E855-5B00-A449E00648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947E7A5-33C9-1318-4C0D-0FFFDD94F0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8E34D31-8EEB-AC91-65C0-C59066F568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09DF2D3-BC49-01DD-9CDA-6B8145CC8D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36D6A28-4659-659E-CFF2-8FCE875D2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42E59-36A0-4B6D-95C5-9840205A28B8}" type="datetimeFigureOut">
              <a:rPr lang="ko-KR" altLang="en-US" smtClean="0"/>
              <a:t>2023-07-07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10636F7-11CE-19D2-99FD-B6F7BBCCC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E815A28-7222-EB8F-6F9A-071E2F177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374B1-B34D-472D-8A72-27EC7F9A20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5068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5BB0B9-8856-88EF-CF80-83D9750D0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AB1554E-FB6D-320A-7EEC-425EDF7A2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42E59-36A0-4B6D-95C5-9840205A28B8}" type="datetimeFigureOut">
              <a:rPr lang="ko-KR" altLang="en-US" smtClean="0"/>
              <a:t>2023-07-07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9151634-5EAB-4A16-8C89-CE2025FBB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C421E9F-B9DF-7A26-D125-E8117D301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374B1-B34D-472D-8A72-27EC7F9A20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5582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BCF15B2-FE7B-6DFE-E0C4-5C1748E64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42E59-36A0-4B6D-95C5-9840205A28B8}" type="datetimeFigureOut">
              <a:rPr lang="ko-KR" altLang="en-US" smtClean="0"/>
              <a:t>2023-07-07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8939B99-6180-E9C4-AE47-C98BDF299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9AAEED6-6ADF-EA07-2D81-2B28044E0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374B1-B34D-472D-8A72-27EC7F9A20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3543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AA657C-9BB7-F305-3869-322C6DFA4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11E40D-E469-8F16-C102-EB554DE408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E055B51-6AB6-2CCC-95FA-5BB4876BE0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4CB57DC-E6D6-AA13-DB9B-F65B5BF3A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42E59-36A0-4B6D-95C5-9840205A28B8}" type="datetimeFigureOut">
              <a:rPr lang="ko-KR" altLang="en-US" smtClean="0"/>
              <a:t>2023-07-07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518CAA8-96AB-E1D9-72B9-CA57AB7D3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1F404A0-8DDB-086A-6087-ABF7AC08B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374B1-B34D-472D-8A72-27EC7F9A20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947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220373-BC29-52B7-38AC-69810BFE9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D1FFEEF-A9DB-E7D5-6808-9BFE9CDBF1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54CFA2C-4203-E399-0BE4-02C167DA4B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D34671A-D8C8-1742-1896-A76B65FB7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42E59-36A0-4B6D-95C5-9840205A28B8}" type="datetimeFigureOut">
              <a:rPr lang="ko-KR" altLang="en-US" smtClean="0"/>
              <a:t>2023-07-07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EA5707B-0462-1D38-6B51-475800267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D6F38E7-7D62-CC40-2831-2B7AF36CF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374B1-B34D-472D-8A72-27EC7F9A20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336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10E86E9-B514-BEDF-3D76-029BA76C7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992C35-802D-49C8-5452-D4BB9C705E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D53966-61D7-1C47-B95D-76AEF2473D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A42E59-36A0-4B6D-95C5-9840205A28B8}" type="datetimeFigureOut">
              <a:rPr lang="ko-KR" altLang="en-US" smtClean="0"/>
              <a:t>2023-07-07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E59C2A-A446-CF08-5425-88C5A9A4E1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067AC2-791B-9F69-F4F1-8E454E75C1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5374B1-B34D-472D-8A72-27EC7F9A20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18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C290F1CD-AD8D-2F1A-80BD-1B146767CA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8872939"/>
              </p:ext>
            </p:extLst>
          </p:nvPr>
        </p:nvGraphicFramePr>
        <p:xfrm>
          <a:off x="804441" y="331914"/>
          <a:ext cx="10932290" cy="585475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86458">
                  <a:extLst>
                    <a:ext uri="{9D8B030D-6E8A-4147-A177-3AD203B41FA5}">
                      <a16:colId xmlns:a16="http://schemas.microsoft.com/office/drawing/2014/main" val="2462577270"/>
                    </a:ext>
                  </a:extLst>
                </a:gridCol>
                <a:gridCol w="2186458">
                  <a:extLst>
                    <a:ext uri="{9D8B030D-6E8A-4147-A177-3AD203B41FA5}">
                      <a16:colId xmlns:a16="http://schemas.microsoft.com/office/drawing/2014/main" val="3131600400"/>
                    </a:ext>
                  </a:extLst>
                </a:gridCol>
                <a:gridCol w="2186458">
                  <a:extLst>
                    <a:ext uri="{9D8B030D-6E8A-4147-A177-3AD203B41FA5}">
                      <a16:colId xmlns:a16="http://schemas.microsoft.com/office/drawing/2014/main" val="685963148"/>
                    </a:ext>
                  </a:extLst>
                </a:gridCol>
                <a:gridCol w="2186458">
                  <a:extLst>
                    <a:ext uri="{9D8B030D-6E8A-4147-A177-3AD203B41FA5}">
                      <a16:colId xmlns:a16="http://schemas.microsoft.com/office/drawing/2014/main" val="3838200445"/>
                    </a:ext>
                  </a:extLst>
                </a:gridCol>
                <a:gridCol w="2186458">
                  <a:extLst>
                    <a:ext uri="{9D8B030D-6E8A-4147-A177-3AD203B41FA5}">
                      <a16:colId xmlns:a16="http://schemas.microsoft.com/office/drawing/2014/main" val="2693341129"/>
                    </a:ext>
                  </a:extLst>
                </a:gridCol>
              </a:tblGrid>
              <a:tr h="1158082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OSI 7 Layer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Layer No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Example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Other protocols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5862266"/>
                  </a:ext>
                </a:extLst>
              </a:tr>
              <a:tr h="67095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Alligator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Application</a:t>
                      </a:r>
                      <a:endParaRPr lang="ko-KR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L7</a:t>
                      </a:r>
                      <a:r>
                        <a:rPr lang="en-US" altLang="ko-KR"/>
                        <a:t>(Firewall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HTTP</a:t>
                      </a:r>
                      <a:endParaRPr lang="ko-KR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FTP, SSH, LOCO, 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4097627"/>
                  </a:ext>
                </a:extLst>
              </a:tr>
              <a:tr h="67095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Pet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Presentation</a:t>
                      </a:r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5156009"/>
                  </a:ext>
                </a:extLst>
              </a:tr>
              <a:tr h="67095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Steve’s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Session</a:t>
                      </a:r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9031315"/>
                  </a:ext>
                </a:extLst>
              </a:tr>
              <a:tr h="67095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Touch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Transport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L4(NAT)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TCP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UDP, SCTP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08296"/>
                  </a:ext>
                </a:extLst>
              </a:tr>
              <a:tr h="67095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Not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Network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L3(Router)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IPv6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0740946"/>
                  </a:ext>
                </a:extLst>
              </a:tr>
              <a:tr h="67095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Data Link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L2(Switch)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Ethernet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Frame Relay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4216975"/>
                  </a:ext>
                </a:extLst>
              </a:tr>
              <a:tr h="67095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Please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Physical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50258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28621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55</Words>
  <Application>Microsoft Office PowerPoint</Application>
  <PresentationFormat>와이드스크린</PresentationFormat>
  <Paragraphs>30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심 현우</dc:creator>
  <cp:lastModifiedBy>심 현우</cp:lastModifiedBy>
  <cp:revision>1</cp:revision>
  <dcterms:created xsi:type="dcterms:W3CDTF">2023-07-07T06:07:25Z</dcterms:created>
  <dcterms:modified xsi:type="dcterms:W3CDTF">2023-07-07T06:30:58Z</dcterms:modified>
</cp:coreProperties>
</file>