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448" r:id="rId5"/>
    <p:sldId id="2462" r:id="rId6"/>
    <p:sldId id="2466" r:id="rId7"/>
    <p:sldId id="2467" r:id="rId8"/>
    <p:sldId id="2468" r:id="rId9"/>
    <p:sldId id="2469" r:id="rId10"/>
    <p:sldId id="2470" r:id="rId11"/>
    <p:sldId id="2471" r:id="rId12"/>
    <p:sldId id="2463" r:id="rId13"/>
    <p:sldId id="2451" r:id="rId14"/>
    <p:sldId id="2464" r:id="rId15"/>
    <p:sldId id="24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6" d="100"/>
          <a:sy n="86" d="100"/>
        </p:scale>
        <p:origin x="562" y="67"/>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fat Hasan Wakib" userId="94a39a7c5cd4666f" providerId="LiveId" clId="{A9A84397-9DAF-44BE-8E4A-60638B5CD4D2}"/>
    <pc:docChg chg="undo redo custSel addSld modSld sldOrd">
      <pc:chgData name="Sifat Hasan Wakib" userId="94a39a7c5cd4666f" providerId="LiveId" clId="{A9A84397-9DAF-44BE-8E4A-60638B5CD4D2}" dt="2020-08-30T15:35:58.378" v="2687" actId="123"/>
      <pc:docMkLst>
        <pc:docMk/>
      </pc:docMkLst>
      <pc:sldChg chg="modSp mod">
        <pc:chgData name="Sifat Hasan Wakib" userId="94a39a7c5cd4666f" providerId="LiveId" clId="{A9A84397-9DAF-44BE-8E4A-60638B5CD4D2}" dt="2020-08-27T07:15:19.532" v="11"/>
        <pc:sldMkLst>
          <pc:docMk/>
          <pc:sldMk cId="1065033034" sldId="2464"/>
        </pc:sldMkLst>
        <pc:spChg chg="mod">
          <ac:chgData name="Sifat Hasan Wakib" userId="94a39a7c5cd4666f" providerId="LiveId" clId="{A9A84397-9DAF-44BE-8E4A-60638B5CD4D2}" dt="2020-08-27T07:15:19.532" v="11"/>
          <ac:spMkLst>
            <pc:docMk/>
            <pc:sldMk cId="1065033034" sldId="2464"/>
            <ac:spMk id="6" creationId="{AC7A5CAF-CDB6-46B8-A24A-0E1B94438BAE}"/>
          </ac:spMkLst>
        </pc:spChg>
      </pc:sldChg>
      <pc:sldChg chg="modSp mod">
        <pc:chgData name="Sifat Hasan Wakib" userId="94a39a7c5cd4666f" providerId="LiveId" clId="{A9A84397-9DAF-44BE-8E4A-60638B5CD4D2}" dt="2020-08-30T15:10:35.519" v="2617" actId="20577"/>
        <pc:sldMkLst>
          <pc:docMk/>
          <pc:sldMk cId="1077433288" sldId="2465"/>
        </pc:sldMkLst>
        <pc:spChg chg="mod">
          <ac:chgData name="Sifat Hasan Wakib" userId="94a39a7c5cd4666f" providerId="LiveId" clId="{A9A84397-9DAF-44BE-8E4A-60638B5CD4D2}" dt="2020-08-30T15:10:35.519" v="2617" actId="20577"/>
          <ac:spMkLst>
            <pc:docMk/>
            <pc:sldMk cId="1077433288" sldId="2465"/>
            <ac:spMk id="5" creationId="{4BFD7F61-6153-4BBA-AFCD-BB4837054672}"/>
          </ac:spMkLst>
        </pc:spChg>
      </pc:sldChg>
      <pc:sldChg chg="addSp delSp modSp new mod">
        <pc:chgData name="Sifat Hasan Wakib" userId="94a39a7c5cd4666f" providerId="LiveId" clId="{A9A84397-9DAF-44BE-8E4A-60638B5CD4D2}" dt="2020-08-30T15:35:58.378" v="2687" actId="123"/>
        <pc:sldMkLst>
          <pc:docMk/>
          <pc:sldMk cId="1963436304" sldId="2466"/>
        </pc:sldMkLst>
        <pc:spChg chg="mod">
          <ac:chgData name="Sifat Hasan Wakib" userId="94a39a7c5cd4666f" providerId="LiveId" clId="{A9A84397-9DAF-44BE-8E4A-60638B5CD4D2}" dt="2020-08-28T06:01:21.823" v="49" actId="20577"/>
          <ac:spMkLst>
            <pc:docMk/>
            <pc:sldMk cId="1963436304" sldId="2466"/>
            <ac:spMk id="2" creationId="{D3CB13DF-3C99-43E8-B290-086341AC2E55}"/>
          </ac:spMkLst>
        </pc:spChg>
        <pc:spChg chg="add mod">
          <ac:chgData name="Sifat Hasan Wakib" userId="94a39a7c5cd4666f" providerId="LiveId" clId="{A9A84397-9DAF-44BE-8E4A-60638B5CD4D2}" dt="2020-08-30T15:35:58.378" v="2687" actId="123"/>
          <ac:spMkLst>
            <pc:docMk/>
            <pc:sldMk cId="1963436304" sldId="2466"/>
            <ac:spMk id="6" creationId="{91467B68-6F54-48ED-AF86-344E8C0DF2C2}"/>
          </ac:spMkLst>
        </pc:spChg>
        <pc:picChg chg="add del mod">
          <ac:chgData name="Sifat Hasan Wakib" userId="94a39a7c5cd4666f" providerId="LiveId" clId="{A9A84397-9DAF-44BE-8E4A-60638B5CD4D2}" dt="2020-08-28T06:03:12.878" v="55" actId="478"/>
          <ac:picMkLst>
            <pc:docMk/>
            <pc:sldMk cId="1963436304" sldId="2466"/>
            <ac:picMk id="5" creationId="{BE881BC0-F609-4754-A49C-FE197C66129E}"/>
          </ac:picMkLst>
        </pc:picChg>
        <pc:picChg chg="add del">
          <ac:chgData name="Sifat Hasan Wakib" userId="94a39a7c5cd4666f" providerId="LiveId" clId="{A9A84397-9DAF-44BE-8E4A-60638B5CD4D2}" dt="2020-08-28T06:08:32.537" v="61" actId="21"/>
          <ac:picMkLst>
            <pc:docMk/>
            <pc:sldMk cId="1963436304" sldId="2466"/>
            <ac:picMk id="8" creationId="{AB1009F9-9290-462D-BE05-3DA07F80DA56}"/>
          </ac:picMkLst>
        </pc:picChg>
        <pc:picChg chg="add del">
          <ac:chgData name="Sifat Hasan Wakib" userId="94a39a7c5cd4666f" providerId="LiveId" clId="{A9A84397-9DAF-44BE-8E4A-60638B5CD4D2}" dt="2020-08-28T06:09:18.056" v="69" actId="22"/>
          <ac:picMkLst>
            <pc:docMk/>
            <pc:sldMk cId="1963436304" sldId="2466"/>
            <ac:picMk id="10" creationId="{EE28F503-84D2-4935-8192-D9693E79BEA6}"/>
          </ac:picMkLst>
        </pc:picChg>
        <pc:picChg chg="add mod">
          <ac:chgData name="Sifat Hasan Wakib" userId="94a39a7c5cd4666f" providerId="LiveId" clId="{A9A84397-9DAF-44BE-8E4A-60638B5CD4D2}" dt="2020-08-30T10:16:13.079" v="1396" actId="14100"/>
          <ac:picMkLst>
            <pc:docMk/>
            <pc:sldMk cId="1963436304" sldId="2466"/>
            <ac:picMk id="12" creationId="{3E99BBC4-9223-4FE0-A627-8B6D7CCE5981}"/>
          </ac:picMkLst>
        </pc:picChg>
      </pc:sldChg>
      <pc:sldChg chg="addSp delSp modSp new mod ord">
        <pc:chgData name="Sifat Hasan Wakib" userId="94a39a7c5cd4666f" providerId="LiveId" clId="{A9A84397-9DAF-44BE-8E4A-60638B5CD4D2}" dt="2020-08-30T15:21:38.203" v="2652" actId="20577"/>
        <pc:sldMkLst>
          <pc:docMk/>
          <pc:sldMk cId="2937571982" sldId="2467"/>
        </pc:sldMkLst>
        <pc:spChg chg="mod">
          <ac:chgData name="Sifat Hasan Wakib" userId="94a39a7c5cd4666f" providerId="LiveId" clId="{A9A84397-9DAF-44BE-8E4A-60638B5CD4D2}" dt="2020-08-28T06:10:16.336" v="112" actId="20577"/>
          <ac:spMkLst>
            <pc:docMk/>
            <pc:sldMk cId="2937571982" sldId="2467"/>
            <ac:spMk id="2" creationId="{48B4F36C-A8BF-4835-A616-A41473BA5B1A}"/>
          </ac:spMkLst>
        </pc:spChg>
        <pc:spChg chg="add mod">
          <ac:chgData name="Sifat Hasan Wakib" userId="94a39a7c5cd4666f" providerId="LiveId" clId="{A9A84397-9DAF-44BE-8E4A-60638B5CD4D2}" dt="2020-08-30T15:21:38.203" v="2652" actId="20577"/>
          <ac:spMkLst>
            <pc:docMk/>
            <pc:sldMk cId="2937571982" sldId="2467"/>
            <ac:spMk id="4" creationId="{4040E475-4512-4132-AB66-DA55FA817A63}"/>
          </ac:spMkLst>
        </pc:spChg>
        <pc:spChg chg="add del mod">
          <ac:chgData name="Sifat Hasan Wakib" userId="94a39a7c5cd4666f" providerId="LiveId" clId="{A9A84397-9DAF-44BE-8E4A-60638B5CD4D2}" dt="2020-08-28T06:10:27.522" v="117"/>
          <ac:spMkLst>
            <pc:docMk/>
            <pc:sldMk cId="2937571982" sldId="2467"/>
            <ac:spMk id="4" creationId="{E8852320-5052-4E43-857E-953945872AAF}"/>
          </ac:spMkLst>
        </pc:spChg>
        <pc:spChg chg="add del mod">
          <ac:chgData name="Sifat Hasan Wakib" userId="94a39a7c5cd4666f" providerId="LiveId" clId="{A9A84397-9DAF-44BE-8E4A-60638B5CD4D2}" dt="2020-08-30T10:08:52.606" v="1250"/>
          <ac:spMkLst>
            <pc:docMk/>
            <pc:sldMk cId="2937571982" sldId="2467"/>
            <ac:spMk id="5" creationId="{59AD78D6-61FA-4807-B77D-B8034F39C796}"/>
          </ac:spMkLst>
        </pc:spChg>
      </pc:sldChg>
      <pc:sldChg chg="addSp delSp modSp new mod ord modAnim">
        <pc:chgData name="Sifat Hasan Wakib" userId="94a39a7c5cd4666f" providerId="LiveId" clId="{A9A84397-9DAF-44BE-8E4A-60638B5CD4D2}" dt="2020-08-30T10:17:44.952" v="1402"/>
        <pc:sldMkLst>
          <pc:docMk/>
          <pc:sldMk cId="1392305306" sldId="2468"/>
        </pc:sldMkLst>
        <pc:spChg chg="mod">
          <ac:chgData name="Sifat Hasan Wakib" userId="94a39a7c5cd4666f" providerId="LiveId" clId="{A9A84397-9DAF-44BE-8E4A-60638B5CD4D2}" dt="2020-08-30T10:17:03.449" v="1398" actId="1076"/>
          <ac:spMkLst>
            <pc:docMk/>
            <pc:sldMk cId="1392305306" sldId="2468"/>
            <ac:spMk id="2" creationId="{EB8516A6-A50C-450E-9670-4BFCACF4CB9E}"/>
          </ac:spMkLst>
        </pc:spChg>
        <pc:spChg chg="add del mod">
          <ac:chgData name="Sifat Hasan Wakib" userId="94a39a7c5cd4666f" providerId="LiveId" clId="{A9A84397-9DAF-44BE-8E4A-60638B5CD4D2}" dt="2020-08-30T09:43:22.291" v="1054" actId="11529"/>
          <ac:spMkLst>
            <pc:docMk/>
            <pc:sldMk cId="1392305306" sldId="2468"/>
            <ac:spMk id="6" creationId="{985D1BB0-44F6-4EED-9C28-1B1CEC8304FE}"/>
          </ac:spMkLst>
        </pc:spChg>
        <pc:spChg chg="add del mod">
          <ac:chgData name="Sifat Hasan Wakib" userId="94a39a7c5cd4666f" providerId="LiveId" clId="{A9A84397-9DAF-44BE-8E4A-60638B5CD4D2}" dt="2020-08-30T10:00:42.287" v="1061" actId="478"/>
          <ac:spMkLst>
            <pc:docMk/>
            <pc:sldMk cId="1392305306" sldId="2468"/>
            <ac:spMk id="9" creationId="{1351FD19-DFC2-4579-976F-C6729987FAA4}"/>
          </ac:spMkLst>
        </pc:spChg>
        <pc:spChg chg="add del">
          <ac:chgData name="Sifat Hasan Wakib" userId="94a39a7c5cd4666f" providerId="LiveId" clId="{A9A84397-9DAF-44BE-8E4A-60638B5CD4D2}" dt="2020-08-30T09:43:59.691" v="1058" actId="11529"/>
          <ac:spMkLst>
            <pc:docMk/>
            <pc:sldMk cId="1392305306" sldId="2468"/>
            <ac:spMk id="10" creationId="{566BF33A-A2A7-4AD0-91DC-240731A251A1}"/>
          </ac:spMkLst>
        </pc:spChg>
        <pc:spChg chg="add mod">
          <ac:chgData name="Sifat Hasan Wakib" userId="94a39a7c5cd4666f" providerId="LiveId" clId="{A9A84397-9DAF-44BE-8E4A-60638B5CD4D2}" dt="2020-08-30T10:02:24.390" v="1087" actId="20577"/>
          <ac:spMkLst>
            <pc:docMk/>
            <pc:sldMk cId="1392305306" sldId="2468"/>
            <ac:spMk id="15" creationId="{6BA45A6D-62E8-4B33-A342-4AC8062F3B17}"/>
          </ac:spMkLst>
        </pc:spChg>
        <pc:spChg chg="add mod">
          <ac:chgData name="Sifat Hasan Wakib" userId="94a39a7c5cd4666f" providerId="LiveId" clId="{A9A84397-9DAF-44BE-8E4A-60638B5CD4D2}" dt="2020-08-30T10:02:53.694" v="1114" actId="20577"/>
          <ac:spMkLst>
            <pc:docMk/>
            <pc:sldMk cId="1392305306" sldId="2468"/>
            <ac:spMk id="16" creationId="{B01D9094-C660-4ED3-B049-CE2768E38A5C}"/>
          </ac:spMkLst>
        </pc:spChg>
        <pc:picChg chg="add del mod">
          <ac:chgData name="Sifat Hasan Wakib" userId="94a39a7c5cd4666f" providerId="LiveId" clId="{A9A84397-9DAF-44BE-8E4A-60638B5CD4D2}" dt="2020-08-30T10:00:40.335" v="1060" actId="478"/>
          <ac:picMkLst>
            <pc:docMk/>
            <pc:sldMk cId="1392305306" sldId="2468"/>
            <ac:picMk id="5" creationId="{B56350C2-8089-40D5-B66B-B656ABE16597}"/>
          </ac:picMkLst>
        </pc:picChg>
        <pc:picChg chg="add mod">
          <ac:chgData name="Sifat Hasan Wakib" userId="94a39a7c5cd4666f" providerId="LiveId" clId="{A9A84397-9DAF-44BE-8E4A-60638B5CD4D2}" dt="2020-08-30T10:01:25.793" v="1069" actId="14100"/>
          <ac:picMkLst>
            <pc:docMk/>
            <pc:sldMk cId="1392305306" sldId="2468"/>
            <ac:picMk id="12" creationId="{8F9B4C2C-9D68-4B18-B384-75BE99DC239C}"/>
          </ac:picMkLst>
        </pc:picChg>
        <pc:picChg chg="add mod">
          <ac:chgData name="Sifat Hasan Wakib" userId="94a39a7c5cd4666f" providerId="LiveId" clId="{A9A84397-9DAF-44BE-8E4A-60638B5CD4D2}" dt="2020-08-30T10:01:53.841" v="1076" actId="1076"/>
          <ac:picMkLst>
            <pc:docMk/>
            <pc:sldMk cId="1392305306" sldId="2468"/>
            <ac:picMk id="14" creationId="{6FB9B71E-CA79-4975-9241-9318CFCDBC22}"/>
          </ac:picMkLst>
        </pc:picChg>
        <pc:cxnChg chg="add del mod">
          <ac:chgData name="Sifat Hasan Wakib" userId="94a39a7c5cd4666f" providerId="LiveId" clId="{A9A84397-9DAF-44BE-8E4A-60638B5CD4D2}" dt="2020-08-30T09:43:20.388" v="1050" actId="11529"/>
          <ac:cxnSpMkLst>
            <pc:docMk/>
            <pc:sldMk cId="1392305306" sldId="2468"/>
            <ac:cxnSpMk id="8" creationId="{50473FB1-CD6D-40CB-9841-83953E4C3EEE}"/>
          </ac:cxnSpMkLst>
        </pc:cxnChg>
      </pc:sldChg>
      <pc:sldChg chg="addSp modSp new mod">
        <pc:chgData name="Sifat Hasan Wakib" userId="94a39a7c5cd4666f" providerId="LiveId" clId="{A9A84397-9DAF-44BE-8E4A-60638B5CD4D2}" dt="2020-08-30T15:28:22.282" v="2653" actId="20577"/>
        <pc:sldMkLst>
          <pc:docMk/>
          <pc:sldMk cId="1958355918" sldId="2469"/>
        </pc:sldMkLst>
        <pc:spChg chg="mod">
          <ac:chgData name="Sifat Hasan Wakib" userId="94a39a7c5cd4666f" providerId="LiveId" clId="{A9A84397-9DAF-44BE-8E4A-60638B5CD4D2}" dt="2020-08-30T10:03:34.847" v="1119" actId="255"/>
          <ac:spMkLst>
            <pc:docMk/>
            <pc:sldMk cId="1958355918" sldId="2469"/>
            <ac:spMk id="2" creationId="{4CA1E127-C70A-4F50-8C0E-296545EA2D9C}"/>
          </ac:spMkLst>
        </pc:spChg>
        <pc:spChg chg="add mod">
          <ac:chgData name="Sifat Hasan Wakib" userId="94a39a7c5cd4666f" providerId="LiveId" clId="{A9A84397-9DAF-44BE-8E4A-60638B5CD4D2}" dt="2020-08-30T15:28:22.282" v="2653" actId="20577"/>
          <ac:spMkLst>
            <pc:docMk/>
            <pc:sldMk cId="1958355918" sldId="2469"/>
            <ac:spMk id="4" creationId="{75A64D78-A7CB-4A90-99EC-C0C4FA537D72}"/>
          </ac:spMkLst>
        </pc:spChg>
      </pc:sldChg>
      <pc:sldChg chg="addSp modSp new mod">
        <pc:chgData name="Sifat Hasan Wakib" userId="94a39a7c5cd4666f" providerId="LiveId" clId="{A9A84397-9DAF-44BE-8E4A-60638B5CD4D2}" dt="2020-08-30T14:57:37.970" v="1918" actId="20577"/>
        <pc:sldMkLst>
          <pc:docMk/>
          <pc:sldMk cId="1328048088" sldId="2470"/>
        </pc:sldMkLst>
        <pc:spChg chg="mod">
          <ac:chgData name="Sifat Hasan Wakib" userId="94a39a7c5cd4666f" providerId="LiveId" clId="{A9A84397-9DAF-44BE-8E4A-60638B5CD4D2}" dt="2020-08-30T14:49:23.103" v="1409"/>
          <ac:spMkLst>
            <pc:docMk/>
            <pc:sldMk cId="1328048088" sldId="2470"/>
            <ac:spMk id="2" creationId="{F52F18D9-5D08-4205-B2B8-C079762A7DE1}"/>
          </ac:spMkLst>
        </pc:spChg>
        <pc:spChg chg="add mod">
          <ac:chgData name="Sifat Hasan Wakib" userId="94a39a7c5cd4666f" providerId="LiveId" clId="{A9A84397-9DAF-44BE-8E4A-60638B5CD4D2}" dt="2020-08-30T14:57:37.970" v="1918" actId="20577"/>
          <ac:spMkLst>
            <pc:docMk/>
            <pc:sldMk cId="1328048088" sldId="2470"/>
            <ac:spMk id="6" creationId="{632A274B-B125-4ED2-A750-AA84A91407F8}"/>
          </ac:spMkLst>
        </pc:spChg>
        <pc:spChg chg="add mod">
          <ac:chgData name="Sifat Hasan Wakib" userId="94a39a7c5cd4666f" providerId="LiveId" clId="{A9A84397-9DAF-44BE-8E4A-60638B5CD4D2}" dt="2020-08-30T14:52:42.813" v="1459" actId="20577"/>
          <ac:spMkLst>
            <pc:docMk/>
            <pc:sldMk cId="1328048088" sldId="2470"/>
            <ac:spMk id="7" creationId="{DD882530-C485-47CE-A1BA-4B9E65CC62A2}"/>
          </ac:spMkLst>
        </pc:spChg>
        <pc:picChg chg="add mod">
          <ac:chgData name="Sifat Hasan Wakib" userId="94a39a7c5cd4666f" providerId="LiveId" clId="{A9A84397-9DAF-44BE-8E4A-60638B5CD4D2}" dt="2020-08-30T14:50:46.280" v="1419" actId="14100"/>
          <ac:picMkLst>
            <pc:docMk/>
            <pc:sldMk cId="1328048088" sldId="2470"/>
            <ac:picMk id="5" creationId="{D6164FC9-FD71-492F-B6D2-3F4A611F7A77}"/>
          </ac:picMkLst>
        </pc:picChg>
      </pc:sldChg>
      <pc:sldChg chg="addSp delSp modSp new mod">
        <pc:chgData name="Sifat Hasan Wakib" userId="94a39a7c5cd4666f" providerId="LiveId" clId="{A9A84397-9DAF-44BE-8E4A-60638B5CD4D2}" dt="2020-08-30T15:35:43.201" v="2686" actId="123"/>
        <pc:sldMkLst>
          <pc:docMk/>
          <pc:sldMk cId="1307498194" sldId="2471"/>
        </pc:sldMkLst>
        <pc:spChg chg="mod">
          <ac:chgData name="Sifat Hasan Wakib" userId="94a39a7c5cd4666f" providerId="LiveId" clId="{A9A84397-9DAF-44BE-8E4A-60638B5CD4D2}" dt="2020-08-30T14:56:11.035" v="1848" actId="120"/>
          <ac:spMkLst>
            <pc:docMk/>
            <pc:sldMk cId="1307498194" sldId="2471"/>
            <ac:spMk id="2" creationId="{ACF79FE1-7B78-4C24-B1B4-36C64C4EDF68}"/>
          </ac:spMkLst>
        </pc:spChg>
        <pc:spChg chg="add mod">
          <ac:chgData name="Sifat Hasan Wakib" userId="94a39a7c5cd4666f" providerId="LiveId" clId="{A9A84397-9DAF-44BE-8E4A-60638B5CD4D2}" dt="2020-08-30T14:57:02.610" v="1868" actId="20577"/>
          <ac:spMkLst>
            <pc:docMk/>
            <pc:sldMk cId="1307498194" sldId="2471"/>
            <ac:spMk id="6" creationId="{7DF2F313-15F8-4F71-98D6-7EC636018B8E}"/>
          </ac:spMkLst>
        </pc:spChg>
        <pc:spChg chg="add del mod">
          <ac:chgData name="Sifat Hasan Wakib" userId="94a39a7c5cd4666f" providerId="LiveId" clId="{A9A84397-9DAF-44BE-8E4A-60638B5CD4D2}" dt="2020-08-30T14:57:24.303" v="1874"/>
          <ac:spMkLst>
            <pc:docMk/>
            <pc:sldMk cId="1307498194" sldId="2471"/>
            <ac:spMk id="7" creationId="{DA53DA12-403D-4572-BD81-FA905E8A1E34}"/>
          </ac:spMkLst>
        </pc:spChg>
        <pc:spChg chg="add mod">
          <ac:chgData name="Sifat Hasan Wakib" userId="94a39a7c5cd4666f" providerId="LiveId" clId="{A9A84397-9DAF-44BE-8E4A-60638B5CD4D2}" dt="2020-08-30T15:35:43.201" v="2686" actId="123"/>
          <ac:spMkLst>
            <pc:docMk/>
            <pc:sldMk cId="1307498194" sldId="2471"/>
            <ac:spMk id="8" creationId="{8B5CFE1A-DDB8-404A-BE77-CB9948156B57}"/>
          </ac:spMkLst>
        </pc:spChg>
        <pc:picChg chg="add mod">
          <ac:chgData name="Sifat Hasan Wakib" userId="94a39a7c5cd4666f" providerId="LiveId" clId="{A9A84397-9DAF-44BE-8E4A-60638B5CD4D2}" dt="2020-08-30T14:56:31.417" v="1851" actId="14100"/>
          <ac:picMkLst>
            <pc:docMk/>
            <pc:sldMk cId="1307498194" sldId="2471"/>
            <ac:picMk id="5" creationId="{B1FA099E-C403-4130-B41D-18A40CC2E686}"/>
          </ac:picMkLst>
        </pc:picChg>
        <pc:cxnChg chg="add mod">
          <ac:chgData name="Sifat Hasan Wakib" userId="94a39a7c5cd4666f" providerId="LiveId" clId="{A9A84397-9DAF-44BE-8E4A-60638B5CD4D2}" dt="2020-08-30T15:00:41.863" v="2189" actId="1582"/>
          <ac:cxnSpMkLst>
            <pc:docMk/>
            <pc:sldMk cId="1307498194" sldId="2471"/>
            <ac:cxnSpMk id="10" creationId="{024C062D-7D6E-43F4-9168-6CC39DB853FA}"/>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8/30/2020</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8/30/2020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Human computer interaction</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512343" y="4376692"/>
            <a:ext cx="5167313" cy="2064244"/>
          </a:xfrm>
        </p:spPr>
        <p:txBody>
          <a:bodyPr/>
          <a:lstStyle/>
          <a:p>
            <a:r>
              <a:rPr lang="en-US" dirty="0"/>
              <a:t>SIFAT HASAN WAKIB</a:t>
            </a:r>
          </a:p>
          <a:p>
            <a:r>
              <a:rPr lang="en-US" dirty="0"/>
              <a:t>ID: 17-33699-1</a:t>
            </a:r>
          </a:p>
          <a:p>
            <a:r>
              <a:rPr lang="en-US" dirty="0"/>
              <a:t>SEC: A</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assignment</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dirty="0"/>
              <a:t>Real life example of slips</a:t>
            </a:r>
          </a:p>
        </p:txBody>
      </p:sp>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10</a:t>
            </a:fld>
            <a:endParaRPr lang="en-US" dirty="0"/>
          </a:p>
        </p:txBody>
      </p:sp>
      <p:pic>
        <p:nvPicPr>
          <p:cNvPr id="9" name="Picture Placeholder 8">
            <a:extLst>
              <a:ext uri="{FF2B5EF4-FFF2-40B4-BE49-F238E27FC236}">
                <a16:creationId xmlns:a16="http://schemas.microsoft.com/office/drawing/2014/main" id="{9A2F0DC4-7921-42AC-AA5E-11C5472706B5}"/>
              </a:ext>
            </a:extLst>
          </p:cNvPr>
          <p:cNvPicPr preferRelativeResize="0">
            <a:picLocks noGrp="1"/>
          </p:cNvPicPr>
          <p:nvPr>
            <p:ph type="pic" sz="quarter" idx="13"/>
          </p:nvPr>
        </p:nvPicPr>
        <p:blipFill>
          <a:blip r:embed="rId2"/>
          <a:stretch>
            <a:fillRect/>
          </a:stretch>
        </p:blipFill>
        <p:spPr>
          <a:xfrm>
            <a:off x="532831" y="887767"/>
            <a:ext cx="4935814" cy="4749552"/>
          </a:xfrm>
        </p:spPr>
      </p:pic>
    </p:spTree>
    <p:extLst>
      <p:ext uri="{BB962C8B-B14F-4D97-AF65-F5344CB8AC3E}">
        <p14:creationId xmlns:p14="http://schemas.microsoft.com/office/powerpoint/2010/main" val="294476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4114-20C4-4CDC-9EF0-EBB9E3C22E9B}"/>
              </a:ext>
            </a:extLst>
          </p:cNvPr>
          <p:cNvSpPr>
            <a:spLocks noGrp="1"/>
          </p:cNvSpPr>
          <p:nvPr>
            <p:ph type="title"/>
          </p:nvPr>
        </p:nvSpPr>
        <p:spPr/>
        <p:txBody>
          <a:bodyPr/>
          <a:lstStyle/>
          <a:p>
            <a:pPr algn="l"/>
            <a:r>
              <a:rPr lang="en-US" sz="4000" b="1" dirty="0"/>
              <a:t>Types of slips</a:t>
            </a:r>
          </a:p>
        </p:txBody>
      </p:sp>
      <p:sp>
        <p:nvSpPr>
          <p:cNvPr id="3" name="Slide Number Placeholder 2">
            <a:extLst>
              <a:ext uri="{FF2B5EF4-FFF2-40B4-BE49-F238E27FC236}">
                <a16:creationId xmlns:a16="http://schemas.microsoft.com/office/drawing/2014/main" id="{E607D08A-D93D-48A9-AEBE-5C5D67E310B1}"/>
              </a:ext>
            </a:extLst>
          </p:cNvPr>
          <p:cNvSpPr>
            <a:spLocks noGrp="1"/>
          </p:cNvSpPr>
          <p:nvPr>
            <p:ph type="sldNum" sz="quarter" idx="11"/>
          </p:nvPr>
        </p:nvSpPr>
        <p:spPr/>
        <p:txBody>
          <a:bodyPr/>
          <a:lstStyle/>
          <a:p>
            <a:fld id="{8C2E478F-E849-4A8C-AF1F-CBCC78A7CBFA}" type="slidenum">
              <a:rPr lang="en-US" smtClean="0"/>
              <a:t>11</a:t>
            </a:fld>
            <a:endParaRPr lang="en-US" dirty="0"/>
          </a:p>
        </p:txBody>
      </p:sp>
      <p:sp>
        <p:nvSpPr>
          <p:cNvPr id="6" name="TextBox 5">
            <a:extLst>
              <a:ext uri="{FF2B5EF4-FFF2-40B4-BE49-F238E27FC236}">
                <a16:creationId xmlns:a16="http://schemas.microsoft.com/office/drawing/2014/main" id="{AC7A5CAF-CDB6-46B8-A24A-0E1B94438BAE}"/>
              </a:ext>
            </a:extLst>
          </p:cNvPr>
          <p:cNvSpPr txBox="1"/>
          <p:nvPr/>
        </p:nvSpPr>
        <p:spPr>
          <a:xfrm>
            <a:off x="662296" y="1864311"/>
            <a:ext cx="11002962" cy="32762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t>CAPTURE ERROR :</a:t>
            </a:r>
            <a:r>
              <a:rPr lang="en-US" sz="2000" dirty="0"/>
              <a:t>  I was browsing </a:t>
            </a:r>
            <a:r>
              <a:rPr lang="en-US" sz="2000" dirty="0" err="1"/>
              <a:t>facebook</a:t>
            </a:r>
            <a:r>
              <a:rPr lang="en-US" sz="2000" dirty="0"/>
              <a:t> for a long time and suddenly I remembered to check my e-mails. So after closing the </a:t>
            </a:r>
            <a:r>
              <a:rPr lang="en-US" sz="2000" dirty="0" err="1"/>
              <a:t>facebook</a:t>
            </a:r>
            <a:r>
              <a:rPr lang="en-US" sz="2000" dirty="0"/>
              <a:t> tab, I opened </a:t>
            </a:r>
            <a:r>
              <a:rPr lang="en-US" sz="2000" dirty="0" err="1"/>
              <a:t>facebook</a:t>
            </a:r>
            <a:r>
              <a:rPr lang="en-US" sz="2000" dirty="0"/>
              <a:t> again instead of opening Gmail.</a:t>
            </a:r>
          </a:p>
          <a:p>
            <a:pPr marL="285750" indent="-285750">
              <a:lnSpc>
                <a:spcPct val="150000"/>
              </a:lnSpc>
              <a:buFont typeface="Arial" panose="020B0604020202020204" pitchFamily="34" charset="0"/>
              <a:buChar char="•"/>
            </a:pPr>
            <a:r>
              <a:rPr lang="en-US" sz="2000" b="1" dirty="0"/>
              <a:t>DESCRIPTION ERROR :  </a:t>
            </a:r>
            <a:r>
              <a:rPr lang="en-US" sz="2000" dirty="0"/>
              <a:t>I was cooking in my house and suddenly when I was about to pour salt in the curry. I put sugar in the curry.</a:t>
            </a:r>
          </a:p>
          <a:p>
            <a:pPr marL="285750" indent="-285750">
              <a:lnSpc>
                <a:spcPct val="150000"/>
              </a:lnSpc>
              <a:buFont typeface="Arial" panose="020B0604020202020204" pitchFamily="34" charset="0"/>
              <a:buChar char="•"/>
            </a:pPr>
            <a:r>
              <a:rPr lang="en-US" sz="2000" b="1" dirty="0"/>
              <a:t>DATA DRIVEN :  </a:t>
            </a:r>
            <a:r>
              <a:rPr lang="en-US" sz="2000" dirty="0"/>
              <a:t>I was in my exam hall and my exam was going good. I decided to write fast as I was running out of time. So I was writing attentively and suddenly someone asked for "extra paper" to the teacher and I wrote in my script "extra paper" as I heard the word at that moment.</a:t>
            </a:r>
            <a:endParaRPr lang="en-US" sz="2000" b="1" dirty="0"/>
          </a:p>
        </p:txBody>
      </p:sp>
    </p:spTree>
    <p:extLst>
      <p:ext uri="{BB962C8B-B14F-4D97-AF65-F5344CB8AC3E}">
        <p14:creationId xmlns:p14="http://schemas.microsoft.com/office/powerpoint/2010/main" val="1065033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FAFF-F007-4A7F-A90A-3CBE048C102A}"/>
              </a:ext>
            </a:extLst>
          </p:cNvPr>
          <p:cNvSpPr>
            <a:spLocks noGrp="1"/>
          </p:cNvSpPr>
          <p:nvPr>
            <p:ph type="title"/>
          </p:nvPr>
        </p:nvSpPr>
        <p:spPr/>
        <p:txBody>
          <a:bodyPr/>
          <a:lstStyle/>
          <a:p>
            <a:pPr algn="l"/>
            <a:r>
              <a:rPr kumimoji="0" lang="en-US" sz="4000" b="1" i="0" u="none" strike="noStrike" kern="1200" cap="all" spc="300" normalizeH="0" baseline="0" noProof="0" dirty="0">
                <a:ln>
                  <a:noFill/>
                </a:ln>
                <a:solidFill>
                  <a:prstClr val="black"/>
                </a:solidFill>
                <a:effectLst/>
                <a:uLnTx/>
                <a:uFillTx/>
                <a:latin typeface="Calibri Light" panose="020F0302020204030204"/>
                <a:ea typeface="+mj-ea"/>
                <a:cs typeface="+mj-cs"/>
              </a:rPr>
              <a:t>Types of slips</a:t>
            </a:r>
            <a:endParaRPr lang="en-US" dirty="0"/>
          </a:p>
        </p:txBody>
      </p:sp>
      <p:sp>
        <p:nvSpPr>
          <p:cNvPr id="3" name="Slide Number Placeholder 2">
            <a:extLst>
              <a:ext uri="{FF2B5EF4-FFF2-40B4-BE49-F238E27FC236}">
                <a16:creationId xmlns:a16="http://schemas.microsoft.com/office/drawing/2014/main" id="{7DB92D53-F816-46EC-9CBB-107CB95272E3}"/>
              </a:ext>
            </a:extLst>
          </p:cNvPr>
          <p:cNvSpPr>
            <a:spLocks noGrp="1"/>
          </p:cNvSpPr>
          <p:nvPr>
            <p:ph type="sldNum" sz="quarter" idx="11"/>
          </p:nvPr>
        </p:nvSpPr>
        <p:spPr/>
        <p:txBody>
          <a:bodyPr/>
          <a:lstStyle/>
          <a:p>
            <a:fld id="{8C2E478F-E849-4A8C-AF1F-CBCC78A7CBFA}" type="slidenum">
              <a:rPr lang="en-US" smtClean="0"/>
              <a:t>12</a:t>
            </a:fld>
            <a:endParaRPr lang="en-US" dirty="0"/>
          </a:p>
        </p:txBody>
      </p:sp>
      <p:sp>
        <p:nvSpPr>
          <p:cNvPr id="5" name="TextBox 4">
            <a:extLst>
              <a:ext uri="{FF2B5EF4-FFF2-40B4-BE49-F238E27FC236}">
                <a16:creationId xmlns:a16="http://schemas.microsoft.com/office/drawing/2014/main" id="{4BFD7F61-6153-4BBA-AFCD-BB4837054672}"/>
              </a:ext>
            </a:extLst>
          </p:cNvPr>
          <p:cNvSpPr txBox="1"/>
          <p:nvPr/>
        </p:nvSpPr>
        <p:spPr>
          <a:xfrm>
            <a:off x="594518" y="1591704"/>
            <a:ext cx="11002962" cy="317009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t>LOSS OF ACTIVITIES :  </a:t>
            </a:r>
            <a:r>
              <a:rPr lang="en-US" sz="2000" dirty="0"/>
              <a:t>I went to my room to bring my laptop. After I enter my room I have forgotten the work for what I have came to this room but my laptop was in front of me.</a:t>
            </a:r>
          </a:p>
          <a:p>
            <a:pPr marL="342900" indent="-342900">
              <a:lnSpc>
                <a:spcPct val="150000"/>
              </a:lnSpc>
              <a:buFont typeface="Arial" panose="020B0604020202020204" pitchFamily="34" charset="0"/>
              <a:buChar char="•"/>
            </a:pPr>
            <a:r>
              <a:rPr lang="en-US" sz="2000" b="1" dirty="0"/>
              <a:t>ASSOCIATE ACTIVATION ERROR :  </a:t>
            </a:r>
            <a:r>
              <a:rPr lang="en-US" sz="2000" dirty="0"/>
              <a:t>I went outside to meet my friends. I greeted them but I was calling one of my friend by another friend’s name.</a:t>
            </a:r>
          </a:p>
          <a:p>
            <a:pPr marL="342900" indent="-342900">
              <a:lnSpc>
                <a:spcPct val="150000"/>
              </a:lnSpc>
              <a:buFont typeface="Arial" panose="020B0604020202020204" pitchFamily="34" charset="0"/>
              <a:buChar char="•"/>
            </a:pPr>
            <a:r>
              <a:rPr lang="en-US" sz="2000" b="1" dirty="0"/>
              <a:t>MODE ERROR : </a:t>
            </a:r>
            <a:r>
              <a:rPr lang="en-US" sz="2000" dirty="0"/>
              <a:t>I was doing project of my academic course and I was writing </a:t>
            </a:r>
            <a:r>
              <a:rPr lang="en-US" sz="2000" dirty="0" err="1"/>
              <a:t>Javascript</a:t>
            </a:r>
            <a:r>
              <a:rPr lang="en-US" sz="2000" dirty="0"/>
              <a:t> code in php extension file and without starting and ending of &lt;script&gt; tag.</a:t>
            </a:r>
            <a:endParaRPr lang="en-US" sz="2000" b="1" dirty="0"/>
          </a:p>
          <a:p>
            <a:endParaRPr lang="en-US" sz="2000" dirty="0"/>
          </a:p>
        </p:txBody>
      </p:sp>
    </p:spTree>
    <p:extLst>
      <p:ext uri="{BB962C8B-B14F-4D97-AF65-F5344CB8AC3E}">
        <p14:creationId xmlns:p14="http://schemas.microsoft.com/office/powerpoint/2010/main" val="1077433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pPr marL="342900" indent="-342900">
              <a:buFont typeface="+mj-lt"/>
              <a:buAutoNum type="arabicPeriod"/>
            </a:pPr>
            <a:r>
              <a:rPr lang="en-US" dirty="0"/>
              <a:t>Three Design Issues of Microsoft Teams.</a:t>
            </a:r>
          </a:p>
          <a:p>
            <a:pPr marL="342900" indent="-342900">
              <a:buFont typeface="+mj-lt"/>
              <a:buAutoNum type="arabicPeriod"/>
            </a:pPr>
            <a:r>
              <a:rPr lang="en-US" dirty="0"/>
              <a:t>Real Life Slip Example.</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pic>
        <p:nvPicPr>
          <p:cNvPr id="9" name="Picture Placeholder 8">
            <a:extLst>
              <a:ext uri="{FF2B5EF4-FFF2-40B4-BE49-F238E27FC236}">
                <a16:creationId xmlns:a16="http://schemas.microsoft.com/office/drawing/2014/main" id="{529B9F08-7AFF-4B21-A430-CB83BBBE4E10}"/>
              </a:ext>
            </a:extLst>
          </p:cNvPr>
          <p:cNvPicPr>
            <a:picLocks noGrp="1" noChangeAspect="1"/>
          </p:cNvPicPr>
          <p:nvPr>
            <p:ph type="pic" sz="quarter" idx="13"/>
          </p:nvPr>
        </p:nvPicPr>
        <p:blipFill>
          <a:blip r:embed="rId2"/>
          <a:srcRect l="5556" r="5556"/>
          <a:stretch>
            <a:fillRect/>
          </a:stretch>
        </p:blipFill>
        <p:spPr/>
      </p:pic>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13DF-3C99-43E8-B290-086341AC2E55}"/>
              </a:ext>
            </a:extLst>
          </p:cNvPr>
          <p:cNvSpPr>
            <a:spLocks noGrp="1"/>
          </p:cNvSpPr>
          <p:nvPr>
            <p:ph type="title"/>
          </p:nvPr>
        </p:nvSpPr>
        <p:spPr/>
        <p:txBody>
          <a:bodyPr/>
          <a:lstStyle/>
          <a:p>
            <a:pPr algn="l"/>
            <a:r>
              <a:rPr lang="en-US" sz="2800" dirty="0"/>
              <a:t>Design issues of Microsoft teams</a:t>
            </a:r>
          </a:p>
        </p:txBody>
      </p:sp>
      <p:sp>
        <p:nvSpPr>
          <p:cNvPr id="3" name="Slide Number Placeholder 2">
            <a:extLst>
              <a:ext uri="{FF2B5EF4-FFF2-40B4-BE49-F238E27FC236}">
                <a16:creationId xmlns:a16="http://schemas.microsoft.com/office/drawing/2014/main" id="{82ED3594-58D8-437F-8CCE-B1AF2BA77117}"/>
              </a:ext>
            </a:extLst>
          </p:cNvPr>
          <p:cNvSpPr>
            <a:spLocks noGrp="1"/>
          </p:cNvSpPr>
          <p:nvPr>
            <p:ph type="sldNum" sz="quarter" idx="11"/>
          </p:nvPr>
        </p:nvSpPr>
        <p:spPr/>
        <p:txBody>
          <a:bodyPr/>
          <a:lstStyle/>
          <a:p>
            <a:fld id="{8C2E478F-E849-4A8C-AF1F-CBCC78A7CBFA}" type="slidenum">
              <a:rPr lang="en-US" smtClean="0"/>
              <a:t>3</a:t>
            </a:fld>
            <a:endParaRPr lang="en-US" dirty="0"/>
          </a:p>
        </p:txBody>
      </p:sp>
      <p:sp>
        <p:nvSpPr>
          <p:cNvPr id="6" name="TextBox 5">
            <a:extLst>
              <a:ext uri="{FF2B5EF4-FFF2-40B4-BE49-F238E27FC236}">
                <a16:creationId xmlns:a16="http://schemas.microsoft.com/office/drawing/2014/main" id="{91467B68-6F54-48ED-AF86-344E8C0DF2C2}"/>
              </a:ext>
            </a:extLst>
          </p:cNvPr>
          <p:cNvSpPr txBox="1"/>
          <p:nvPr/>
        </p:nvSpPr>
        <p:spPr>
          <a:xfrm>
            <a:off x="594519" y="1677879"/>
            <a:ext cx="11002962" cy="1429622"/>
          </a:xfrm>
          <a:prstGeom prst="rect">
            <a:avLst/>
          </a:prstGeom>
          <a:noFill/>
        </p:spPr>
        <p:txBody>
          <a:bodyPr wrap="square" rtlCol="0">
            <a:spAutoFit/>
          </a:bodyPr>
          <a:lstStyle/>
          <a:p>
            <a:pPr algn="just">
              <a:lnSpc>
                <a:spcPct val="150000"/>
              </a:lnSpc>
            </a:pPr>
            <a:r>
              <a:rPr lang="en-US" sz="2000" b="1" dirty="0"/>
              <a:t>Affordance: </a:t>
            </a:r>
            <a:r>
              <a:rPr lang="en-US" sz="2000" dirty="0"/>
              <a:t>Affordance are properties of objects which show users the actions they can take. Users should be able to perceive affordances without having to consider how to use the items. For instance, a button can be designed to look as if it needs to be turned or pushed. </a:t>
            </a:r>
          </a:p>
        </p:txBody>
      </p:sp>
      <p:pic>
        <p:nvPicPr>
          <p:cNvPr id="12" name="Picture 11">
            <a:extLst>
              <a:ext uri="{FF2B5EF4-FFF2-40B4-BE49-F238E27FC236}">
                <a16:creationId xmlns:a16="http://schemas.microsoft.com/office/drawing/2014/main" id="{3E99BBC4-9223-4FE0-A627-8B6D7CCE5981}"/>
              </a:ext>
            </a:extLst>
          </p:cNvPr>
          <p:cNvPicPr>
            <a:picLocks noChangeAspect="1"/>
          </p:cNvPicPr>
          <p:nvPr/>
        </p:nvPicPr>
        <p:blipFill>
          <a:blip r:embed="rId2"/>
          <a:stretch>
            <a:fillRect/>
          </a:stretch>
        </p:blipFill>
        <p:spPr>
          <a:xfrm>
            <a:off x="594519" y="3193676"/>
            <a:ext cx="10954750" cy="3274627"/>
          </a:xfrm>
          <a:prstGeom prst="rect">
            <a:avLst/>
          </a:prstGeom>
        </p:spPr>
      </p:pic>
    </p:spTree>
    <p:extLst>
      <p:ext uri="{BB962C8B-B14F-4D97-AF65-F5344CB8AC3E}">
        <p14:creationId xmlns:p14="http://schemas.microsoft.com/office/powerpoint/2010/main" val="196343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F36C-A8BF-4835-A616-A41473BA5B1A}"/>
              </a:ext>
            </a:extLst>
          </p:cNvPr>
          <p:cNvSpPr>
            <a:spLocks noGrp="1"/>
          </p:cNvSpPr>
          <p:nvPr>
            <p:ph type="title"/>
          </p:nvPr>
        </p:nvSpPr>
        <p:spPr/>
        <p:txBody>
          <a:bodyPr/>
          <a:lstStyle/>
          <a:p>
            <a:pPr algn="l"/>
            <a:r>
              <a:rPr lang="en-US" sz="2800" dirty="0"/>
              <a:t>Design issues of Microsoft teams</a:t>
            </a:r>
          </a:p>
        </p:txBody>
      </p:sp>
      <p:sp>
        <p:nvSpPr>
          <p:cNvPr id="3" name="Slide Number Placeholder 2">
            <a:extLst>
              <a:ext uri="{FF2B5EF4-FFF2-40B4-BE49-F238E27FC236}">
                <a16:creationId xmlns:a16="http://schemas.microsoft.com/office/drawing/2014/main" id="{5F623FCA-59FC-4A7B-BCDF-4027B652A3F8}"/>
              </a:ext>
            </a:extLst>
          </p:cNvPr>
          <p:cNvSpPr>
            <a:spLocks noGrp="1"/>
          </p:cNvSpPr>
          <p:nvPr>
            <p:ph type="sldNum" sz="quarter" idx="11"/>
          </p:nvPr>
        </p:nvSpPr>
        <p:spPr/>
        <p:txBody>
          <a:bodyPr/>
          <a:lstStyle/>
          <a:p>
            <a:fld id="{8C2E478F-E849-4A8C-AF1F-CBCC78A7CBFA}" type="slidenum">
              <a:rPr lang="en-US" smtClean="0"/>
              <a:t>4</a:t>
            </a:fld>
            <a:endParaRPr lang="en-US" dirty="0"/>
          </a:p>
        </p:txBody>
      </p:sp>
      <p:sp>
        <p:nvSpPr>
          <p:cNvPr id="4" name="TextBox 3">
            <a:extLst>
              <a:ext uri="{FF2B5EF4-FFF2-40B4-BE49-F238E27FC236}">
                <a16:creationId xmlns:a16="http://schemas.microsoft.com/office/drawing/2014/main" id="{4040E475-4512-4132-AB66-DA55FA817A63}"/>
              </a:ext>
            </a:extLst>
          </p:cNvPr>
          <p:cNvSpPr txBox="1"/>
          <p:nvPr/>
        </p:nvSpPr>
        <p:spPr>
          <a:xfrm>
            <a:off x="594519" y="1591704"/>
            <a:ext cx="10750279" cy="3277820"/>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 the picture above, It is shown that an assignment has been uploaded. There has been an  instruction regarding uploading the assignment. There is a option called add work. When I add my documents there it does not show any notifications about upload status. Moreover, In teams after uploading assignment there is a option called “Turn In” that should be pressed. If </a:t>
            </a:r>
            <a:r>
              <a:rPr lang="en-US" dirty="0">
                <a:solidFill>
                  <a:prstClr val="black"/>
                </a:solidFill>
                <a:latin typeface="Calibri" panose="020F0502020204030204"/>
              </a:rPr>
              <a:t>the button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is not pressed, the faculty does not get any notification. One who is not aware </a:t>
            </a:r>
            <a:r>
              <a:rPr lang="en-US" dirty="0">
                <a:solidFill>
                  <a:prstClr val="black"/>
                </a:solidFill>
                <a:latin typeface="Calibri" panose="020F0502020204030204"/>
              </a:rPr>
              <a:t> of</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this option , will upload his/her work and sit back. But the assignment won’t reach to the instructor. Moreover, hovering on the turn in button any instruction is not shown from where any user cannot get a clear understanding about the button.</a:t>
            </a:r>
          </a:p>
          <a:p>
            <a:endParaRPr lang="en-US" dirty="0"/>
          </a:p>
        </p:txBody>
      </p:sp>
    </p:spTree>
    <p:extLst>
      <p:ext uri="{BB962C8B-B14F-4D97-AF65-F5344CB8AC3E}">
        <p14:creationId xmlns:p14="http://schemas.microsoft.com/office/powerpoint/2010/main" val="2937571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16A6-A50C-450E-9670-4BFCACF4CB9E}"/>
              </a:ext>
            </a:extLst>
          </p:cNvPr>
          <p:cNvSpPr>
            <a:spLocks noGrp="1"/>
          </p:cNvSpPr>
          <p:nvPr>
            <p:ph type="title"/>
          </p:nvPr>
        </p:nvSpPr>
        <p:spPr>
          <a:xfrm>
            <a:off x="521802" y="752636"/>
            <a:ext cx="11002962" cy="697025"/>
          </a:xfrm>
        </p:spPr>
        <p:txBody>
          <a:bodyPr/>
          <a:lstStyle/>
          <a:p>
            <a:pPr algn="l"/>
            <a:r>
              <a:rPr lang="en-US" sz="2800" dirty="0"/>
              <a:t>Design issues of Microsoft teams</a:t>
            </a:r>
          </a:p>
        </p:txBody>
      </p:sp>
      <p:sp>
        <p:nvSpPr>
          <p:cNvPr id="3" name="Slide Number Placeholder 2">
            <a:extLst>
              <a:ext uri="{FF2B5EF4-FFF2-40B4-BE49-F238E27FC236}">
                <a16:creationId xmlns:a16="http://schemas.microsoft.com/office/drawing/2014/main" id="{B5D939E4-642B-401F-AFF7-CBD2C1ADDE3D}"/>
              </a:ext>
            </a:extLst>
          </p:cNvPr>
          <p:cNvSpPr>
            <a:spLocks noGrp="1"/>
          </p:cNvSpPr>
          <p:nvPr>
            <p:ph type="sldNum" sz="quarter" idx="11"/>
          </p:nvPr>
        </p:nvSpPr>
        <p:spPr/>
        <p:txBody>
          <a:bodyPr/>
          <a:lstStyle/>
          <a:p>
            <a:fld id="{8C2E478F-E849-4A8C-AF1F-CBCC78A7CBFA}" type="slidenum">
              <a:rPr lang="en-US" smtClean="0"/>
              <a:t>5</a:t>
            </a:fld>
            <a:endParaRPr lang="en-US" dirty="0"/>
          </a:p>
        </p:txBody>
      </p:sp>
      <p:pic>
        <p:nvPicPr>
          <p:cNvPr id="12" name="Picture 11">
            <a:extLst>
              <a:ext uri="{FF2B5EF4-FFF2-40B4-BE49-F238E27FC236}">
                <a16:creationId xmlns:a16="http://schemas.microsoft.com/office/drawing/2014/main" id="{8F9B4C2C-9D68-4B18-B384-75BE99DC239C}"/>
              </a:ext>
            </a:extLst>
          </p:cNvPr>
          <p:cNvPicPr>
            <a:picLocks noChangeAspect="1"/>
          </p:cNvPicPr>
          <p:nvPr/>
        </p:nvPicPr>
        <p:blipFill>
          <a:blip r:embed="rId2"/>
          <a:stretch>
            <a:fillRect/>
          </a:stretch>
        </p:blipFill>
        <p:spPr>
          <a:xfrm>
            <a:off x="594519" y="1591704"/>
            <a:ext cx="5501481" cy="3974595"/>
          </a:xfrm>
          <a:prstGeom prst="rect">
            <a:avLst/>
          </a:prstGeom>
        </p:spPr>
      </p:pic>
      <p:pic>
        <p:nvPicPr>
          <p:cNvPr id="14" name="Picture 13">
            <a:extLst>
              <a:ext uri="{FF2B5EF4-FFF2-40B4-BE49-F238E27FC236}">
                <a16:creationId xmlns:a16="http://schemas.microsoft.com/office/drawing/2014/main" id="{6FB9B71E-CA79-4975-9241-9318CFCDBC22}"/>
              </a:ext>
            </a:extLst>
          </p:cNvPr>
          <p:cNvPicPr>
            <a:picLocks noChangeAspect="1"/>
          </p:cNvPicPr>
          <p:nvPr/>
        </p:nvPicPr>
        <p:blipFill>
          <a:blip r:embed="rId3"/>
          <a:stretch>
            <a:fillRect/>
          </a:stretch>
        </p:blipFill>
        <p:spPr>
          <a:xfrm>
            <a:off x="6269763" y="1591704"/>
            <a:ext cx="5501480" cy="3974594"/>
          </a:xfrm>
          <a:prstGeom prst="rect">
            <a:avLst/>
          </a:prstGeom>
        </p:spPr>
      </p:pic>
      <p:sp>
        <p:nvSpPr>
          <p:cNvPr id="15" name="TextBox 14">
            <a:extLst>
              <a:ext uri="{FF2B5EF4-FFF2-40B4-BE49-F238E27FC236}">
                <a16:creationId xmlns:a16="http://schemas.microsoft.com/office/drawing/2014/main" id="{6BA45A6D-62E8-4B33-A342-4AC8062F3B17}"/>
              </a:ext>
            </a:extLst>
          </p:cNvPr>
          <p:cNvSpPr txBox="1"/>
          <p:nvPr/>
        </p:nvSpPr>
        <p:spPr>
          <a:xfrm>
            <a:off x="1331650" y="5850384"/>
            <a:ext cx="3826276" cy="369332"/>
          </a:xfrm>
          <a:prstGeom prst="rect">
            <a:avLst/>
          </a:prstGeom>
          <a:noFill/>
        </p:spPr>
        <p:txBody>
          <a:bodyPr wrap="square" rtlCol="0">
            <a:spAutoFit/>
          </a:bodyPr>
          <a:lstStyle/>
          <a:p>
            <a:r>
              <a:rPr lang="en-US" dirty="0"/>
              <a:t>	Picture 2</a:t>
            </a:r>
          </a:p>
        </p:txBody>
      </p:sp>
      <p:sp>
        <p:nvSpPr>
          <p:cNvPr id="16" name="TextBox 15">
            <a:extLst>
              <a:ext uri="{FF2B5EF4-FFF2-40B4-BE49-F238E27FC236}">
                <a16:creationId xmlns:a16="http://schemas.microsoft.com/office/drawing/2014/main" id="{B01D9094-C660-4ED3-B049-CE2768E38A5C}"/>
              </a:ext>
            </a:extLst>
          </p:cNvPr>
          <p:cNvSpPr txBox="1"/>
          <p:nvPr/>
        </p:nvSpPr>
        <p:spPr>
          <a:xfrm flipH="1">
            <a:off x="6863769" y="5921406"/>
            <a:ext cx="3996581" cy="369332"/>
          </a:xfrm>
          <a:prstGeom prst="rect">
            <a:avLst/>
          </a:prstGeom>
          <a:noFill/>
        </p:spPr>
        <p:txBody>
          <a:bodyPr wrap="square" rtlCol="0">
            <a:spAutoFit/>
          </a:bodyPr>
          <a:lstStyle/>
          <a:p>
            <a:r>
              <a:rPr lang="en-US" dirty="0"/>
              <a:t>	             Picture 3</a:t>
            </a:r>
          </a:p>
        </p:txBody>
      </p:sp>
    </p:spTree>
    <p:extLst>
      <p:ext uri="{BB962C8B-B14F-4D97-AF65-F5344CB8AC3E}">
        <p14:creationId xmlns:p14="http://schemas.microsoft.com/office/powerpoint/2010/main" val="139230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E127-C70A-4F50-8C0E-296545EA2D9C}"/>
              </a:ext>
            </a:extLst>
          </p:cNvPr>
          <p:cNvSpPr>
            <a:spLocks noGrp="1"/>
          </p:cNvSpPr>
          <p:nvPr>
            <p:ph type="title"/>
          </p:nvPr>
        </p:nvSpPr>
        <p:spPr/>
        <p:txBody>
          <a:bodyPr/>
          <a:lstStyle/>
          <a:p>
            <a:pPr algn="l"/>
            <a:r>
              <a:rPr lang="en-US" sz="2800" dirty="0"/>
              <a:t>Design issues of Microsoft teams</a:t>
            </a:r>
          </a:p>
        </p:txBody>
      </p:sp>
      <p:sp>
        <p:nvSpPr>
          <p:cNvPr id="3" name="Slide Number Placeholder 2">
            <a:extLst>
              <a:ext uri="{FF2B5EF4-FFF2-40B4-BE49-F238E27FC236}">
                <a16:creationId xmlns:a16="http://schemas.microsoft.com/office/drawing/2014/main" id="{8283D442-4483-4BD1-B6B9-2EAF94228E77}"/>
              </a:ext>
            </a:extLst>
          </p:cNvPr>
          <p:cNvSpPr>
            <a:spLocks noGrp="1"/>
          </p:cNvSpPr>
          <p:nvPr>
            <p:ph type="sldNum" sz="quarter" idx="11"/>
          </p:nvPr>
        </p:nvSpPr>
        <p:spPr/>
        <p:txBody>
          <a:bodyPr/>
          <a:lstStyle/>
          <a:p>
            <a:fld id="{8C2E478F-E849-4A8C-AF1F-CBCC78A7CBFA}" type="slidenum">
              <a:rPr lang="en-US" smtClean="0"/>
              <a:t>6</a:t>
            </a:fld>
            <a:endParaRPr lang="en-US" dirty="0"/>
          </a:p>
        </p:txBody>
      </p:sp>
      <p:sp>
        <p:nvSpPr>
          <p:cNvPr id="4" name="TextBox 3">
            <a:extLst>
              <a:ext uri="{FF2B5EF4-FFF2-40B4-BE49-F238E27FC236}">
                <a16:creationId xmlns:a16="http://schemas.microsoft.com/office/drawing/2014/main" id="{75A64D78-A7CB-4A90-99EC-C0C4FA537D72}"/>
              </a:ext>
            </a:extLst>
          </p:cNvPr>
          <p:cNvSpPr txBox="1"/>
          <p:nvPr/>
        </p:nvSpPr>
        <p:spPr>
          <a:xfrm>
            <a:off x="594520" y="1591703"/>
            <a:ext cx="10954750" cy="5035353"/>
          </a:xfrm>
          <a:prstGeom prst="rect">
            <a:avLst/>
          </a:prstGeom>
          <a:noFill/>
        </p:spPr>
        <p:txBody>
          <a:bodyPr wrap="square" rtlCol="0">
            <a:spAutoFit/>
          </a:bodyPr>
          <a:lstStyle/>
          <a:p>
            <a:pPr algn="just">
              <a:lnSpc>
                <a:spcPct val="150000"/>
              </a:lnSpc>
            </a:pPr>
            <a:r>
              <a:rPr lang="en-US" b="1" dirty="0"/>
              <a:t>Gulf Of Execution :</a:t>
            </a:r>
            <a:r>
              <a:rPr lang="en-US" dirty="0"/>
              <a:t> In HCI , the gulf of execution is the gap between a user's goal for action and the means to execute that goal. In  picture 2, we can see the whiteboard of </a:t>
            </a:r>
            <a:r>
              <a:rPr lang="en-US" dirty="0" err="1"/>
              <a:t>microsoft</a:t>
            </a:r>
            <a:r>
              <a:rPr lang="en-US" dirty="0"/>
              <a:t> teams. Here the organizer of the meeting is writing/drawing in the whiteboard but the problem is if the organizer makes someone presenter or everyone is presenter everyone can draw/write in the board. Here, Block A which is marked with black rectangle is the organizer's drawing and the Block B is the other presenter's drawing in the middle of the white board. But the main thing would be, no one will be able to write/draw anything without the organizer / organizer's permission. Moreover, In the picture 3, it is shown that there is a organizer of the meeting and there is a presenter which has been made by the organizer. But, in the middle of the meeting the second presenter can mute everyone in the meeting except him. The presenter can mute everyone including the organizer. The functionalities should be like, only the organizer can mute everyone in the meeting. The presenters that will be made by the organizer will be able to share their screen. They wont be able to mute/draw anything in the whiteboard. This is why, there is a big lack of gulf of execution.</a:t>
            </a:r>
          </a:p>
        </p:txBody>
      </p:sp>
    </p:spTree>
    <p:extLst>
      <p:ext uri="{BB962C8B-B14F-4D97-AF65-F5344CB8AC3E}">
        <p14:creationId xmlns:p14="http://schemas.microsoft.com/office/powerpoint/2010/main" val="195835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18D9-5D08-4205-B2B8-C079762A7DE1}"/>
              </a:ext>
            </a:extLst>
          </p:cNvPr>
          <p:cNvSpPr>
            <a:spLocks noGrp="1"/>
          </p:cNvSpPr>
          <p:nvPr>
            <p:ph type="title"/>
          </p:nvPr>
        </p:nvSpPr>
        <p:spPr/>
        <p:txBody>
          <a:bodyPr/>
          <a:lstStyle/>
          <a:p>
            <a:pPr algn="l"/>
            <a:r>
              <a:rPr kumimoji="0" lang="en-US" sz="2800" b="0" i="0" u="none" strike="noStrike" kern="1200" cap="all" spc="300" normalizeH="0" baseline="0" noProof="0" dirty="0">
                <a:ln>
                  <a:noFill/>
                </a:ln>
                <a:solidFill>
                  <a:prstClr val="black"/>
                </a:solidFill>
                <a:effectLst/>
                <a:uLnTx/>
                <a:uFillTx/>
                <a:latin typeface="Calibri Light" panose="020F0302020204030204"/>
                <a:ea typeface="+mj-ea"/>
                <a:cs typeface="+mj-cs"/>
              </a:rPr>
              <a:t>Design issues of Microsoft teams</a:t>
            </a:r>
            <a:endParaRPr lang="en-US" dirty="0"/>
          </a:p>
        </p:txBody>
      </p:sp>
      <p:sp>
        <p:nvSpPr>
          <p:cNvPr id="3" name="Slide Number Placeholder 2">
            <a:extLst>
              <a:ext uri="{FF2B5EF4-FFF2-40B4-BE49-F238E27FC236}">
                <a16:creationId xmlns:a16="http://schemas.microsoft.com/office/drawing/2014/main" id="{EBE72DC3-FF73-49AF-B46C-709FE8A1569A}"/>
              </a:ext>
            </a:extLst>
          </p:cNvPr>
          <p:cNvSpPr>
            <a:spLocks noGrp="1"/>
          </p:cNvSpPr>
          <p:nvPr>
            <p:ph type="sldNum" sz="quarter" idx="11"/>
          </p:nvPr>
        </p:nvSpPr>
        <p:spPr/>
        <p:txBody>
          <a:bodyPr/>
          <a:lstStyle/>
          <a:p>
            <a:fld id="{8C2E478F-E849-4A8C-AF1F-CBCC78A7CBFA}" type="slidenum">
              <a:rPr lang="en-US" smtClean="0"/>
              <a:t>7</a:t>
            </a:fld>
            <a:endParaRPr lang="en-US" dirty="0"/>
          </a:p>
        </p:txBody>
      </p:sp>
      <p:pic>
        <p:nvPicPr>
          <p:cNvPr id="5" name="Picture 4">
            <a:extLst>
              <a:ext uri="{FF2B5EF4-FFF2-40B4-BE49-F238E27FC236}">
                <a16:creationId xmlns:a16="http://schemas.microsoft.com/office/drawing/2014/main" id="{D6164FC9-FD71-492F-B6D2-3F4A611F7A77}"/>
              </a:ext>
            </a:extLst>
          </p:cNvPr>
          <p:cNvPicPr>
            <a:picLocks noChangeAspect="1"/>
          </p:cNvPicPr>
          <p:nvPr/>
        </p:nvPicPr>
        <p:blipFill>
          <a:blip r:embed="rId2"/>
          <a:stretch>
            <a:fillRect/>
          </a:stretch>
        </p:blipFill>
        <p:spPr>
          <a:xfrm>
            <a:off x="594520" y="1660123"/>
            <a:ext cx="5895057" cy="3462293"/>
          </a:xfrm>
          <a:prstGeom prst="rect">
            <a:avLst/>
          </a:prstGeom>
        </p:spPr>
      </p:pic>
      <p:sp>
        <p:nvSpPr>
          <p:cNvPr id="6" name="TextBox 5">
            <a:extLst>
              <a:ext uri="{FF2B5EF4-FFF2-40B4-BE49-F238E27FC236}">
                <a16:creationId xmlns:a16="http://schemas.microsoft.com/office/drawing/2014/main" id="{632A274B-B125-4ED2-A750-AA84A91407F8}"/>
              </a:ext>
            </a:extLst>
          </p:cNvPr>
          <p:cNvSpPr txBox="1"/>
          <p:nvPr/>
        </p:nvSpPr>
        <p:spPr>
          <a:xfrm>
            <a:off x="6924582" y="1846554"/>
            <a:ext cx="4672897" cy="3693319"/>
          </a:xfrm>
          <a:prstGeom prst="rect">
            <a:avLst/>
          </a:prstGeom>
          <a:noFill/>
        </p:spPr>
        <p:txBody>
          <a:bodyPr wrap="square" rtlCol="0">
            <a:spAutoFit/>
          </a:bodyPr>
          <a:lstStyle/>
          <a:p>
            <a:pPr algn="just"/>
            <a:r>
              <a:rPr lang="en-US" b="1" dirty="0"/>
              <a:t>Visibility :</a:t>
            </a:r>
            <a:r>
              <a:rPr lang="en-US" dirty="0"/>
              <a:t> An object's function should be visible so that people can see what it is currently doing and see what buttons or controls are available. Visibility can also be made available through the use of sound or through touch with for example different textures, shapes or vibrations.</a:t>
            </a:r>
          </a:p>
          <a:p>
            <a:pPr algn="just"/>
            <a:r>
              <a:rPr lang="en-US" dirty="0"/>
              <a:t>In picture 4, it is shown that a message should be reacted with like. But it is difficult for one to understand if he/she has like that before without checking the list that has been marked with a rectangle. Hovering the cursor on the reaction number it gets bold. </a:t>
            </a:r>
          </a:p>
          <a:p>
            <a:endParaRPr lang="en-US" dirty="0"/>
          </a:p>
        </p:txBody>
      </p:sp>
      <p:sp>
        <p:nvSpPr>
          <p:cNvPr id="7" name="TextBox 6">
            <a:extLst>
              <a:ext uri="{FF2B5EF4-FFF2-40B4-BE49-F238E27FC236}">
                <a16:creationId xmlns:a16="http://schemas.microsoft.com/office/drawing/2014/main" id="{DD882530-C485-47CE-A1BA-4B9E65CC62A2}"/>
              </a:ext>
            </a:extLst>
          </p:cNvPr>
          <p:cNvSpPr txBox="1"/>
          <p:nvPr/>
        </p:nvSpPr>
        <p:spPr>
          <a:xfrm>
            <a:off x="1340528" y="5548543"/>
            <a:ext cx="4447713" cy="369332"/>
          </a:xfrm>
          <a:prstGeom prst="rect">
            <a:avLst/>
          </a:prstGeom>
          <a:noFill/>
        </p:spPr>
        <p:txBody>
          <a:bodyPr wrap="square" rtlCol="0">
            <a:spAutoFit/>
          </a:bodyPr>
          <a:lstStyle/>
          <a:p>
            <a:pPr algn="ctr"/>
            <a:r>
              <a:rPr lang="en-US" dirty="0"/>
              <a:t>Picture: 4</a:t>
            </a:r>
          </a:p>
        </p:txBody>
      </p:sp>
    </p:spTree>
    <p:extLst>
      <p:ext uri="{BB962C8B-B14F-4D97-AF65-F5344CB8AC3E}">
        <p14:creationId xmlns:p14="http://schemas.microsoft.com/office/powerpoint/2010/main" val="132804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79FE1-7B78-4C24-B1B4-36C64C4EDF68}"/>
              </a:ext>
            </a:extLst>
          </p:cNvPr>
          <p:cNvSpPr>
            <a:spLocks noGrp="1"/>
          </p:cNvSpPr>
          <p:nvPr>
            <p:ph type="title"/>
          </p:nvPr>
        </p:nvSpPr>
        <p:spPr/>
        <p:txBody>
          <a:bodyPr/>
          <a:lstStyle/>
          <a:p>
            <a:pPr algn="l"/>
            <a:r>
              <a:rPr kumimoji="0" lang="en-US" sz="2800" b="0" i="0" u="none" strike="noStrike" kern="1200" cap="all" spc="300" normalizeH="0" baseline="0" noProof="0" dirty="0">
                <a:ln>
                  <a:noFill/>
                </a:ln>
                <a:solidFill>
                  <a:prstClr val="black"/>
                </a:solidFill>
                <a:effectLst/>
                <a:uLnTx/>
                <a:uFillTx/>
                <a:latin typeface="Calibri Light" panose="020F0302020204030204"/>
                <a:ea typeface="+mj-ea"/>
                <a:cs typeface="+mj-cs"/>
              </a:rPr>
              <a:t>Design issues of Microsoft teams</a:t>
            </a:r>
            <a:endParaRPr lang="en-US" dirty="0"/>
          </a:p>
        </p:txBody>
      </p:sp>
      <p:sp>
        <p:nvSpPr>
          <p:cNvPr id="3" name="Slide Number Placeholder 2">
            <a:extLst>
              <a:ext uri="{FF2B5EF4-FFF2-40B4-BE49-F238E27FC236}">
                <a16:creationId xmlns:a16="http://schemas.microsoft.com/office/drawing/2014/main" id="{D28555AB-5FB0-45C4-8A36-8ADECECA231E}"/>
              </a:ext>
            </a:extLst>
          </p:cNvPr>
          <p:cNvSpPr>
            <a:spLocks noGrp="1"/>
          </p:cNvSpPr>
          <p:nvPr>
            <p:ph type="sldNum" sz="quarter" idx="11"/>
          </p:nvPr>
        </p:nvSpPr>
        <p:spPr/>
        <p:txBody>
          <a:bodyPr/>
          <a:lstStyle/>
          <a:p>
            <a:fld id="{8C2E478F-E849-4A8C-AF1F-CBCC78A7CBFA}" type="slidenum">
              <a:rPr lang="en-US" smtClean="0"/>
              <a:t>8</a:t>
            </a:fld>
            <a:endParaRPr lang="en-US" dirty="0"/>
          </a:p>
        </p:txBody>
      </p:sp>
      <p:pic>
        <p:nvPicPr>
          <p:cNvPr id="5" name="Picture 4">
            <a:extLst>
              <a:ext uri="{FF2B5EF4-FFF2-40B4-BE49-F238E27FC236}">
                <a16:creationId xmlns:a16="http://schemas.microsoft.com/office/drawing/2014/main" id="{B1FA099E-C403-4130-B41D-18A40CC2E686}"/>
              </a:ext>
            </a:extLst>
          </p:cNvPr>
          <p:cNvPicPr>
            <a:picLocks noChangeAspect="1"/>
          </p:cNvPicPr>
          <p:nvPr/>
        </p:nvPicPr>
        <p:blipFill>
          <a:blip r:embed="rId2"/>
          <a:stretch>
            <a:fillRect/>
          </a:stretch>
        </p:blipFill>
        <p:spPr>
          <a:xfrm>
            <a:off x="594519" y="1591705"/>
            <a:ext cx="10795531" cy="1676088"/>
          </a:xfrm>
          <a:prstGeom prst="rect">
            <a:avLst/>
          </a:prstGeom>
        </p:spPr>
      </p:pic>
      <p:sp>
        <p:nvSpPr>
          <p:cNvPr id="6" name="TextBox 5">
            <a:extLst>
              <a:ext uri="{FF2B5EF4-FFF2-40B4-BE49-F238E27FC236}">
                <a16:creationId xmlns:a16="http://schemas.microsoft.com/office/drawing/2014/main" id="{7DF2F313-15F8-4F71-98D6-7EC636018B8E}"/>
              </a:ext>
            </a:extLst>
          </p:cNvPr>
          <p:cNvSpPr txBox="1"/>
          <p:nvPr/>
        </p:nvSpPr>
        <p:spPr>
          <a:xfrm>
            <a:off x="4287915" y="3476005"/>
            <a:ext cx="2663301" cy="369332"/>
          </a:xfrm>
          <a:prstGeom prst="rect">
            <a:avLst/>
          </a:prstGeom>
          <a:noFill/>
        </p:spPr>
        <p:txBody>
          <a:bodyPr wrap="square" rtlCol="0">
            <a:spAutoFit/>
          </a:bodyPr>
          <a:lstStyle/>
          <a:p>
            <a:r>
              <a:rPr lang="en-US" dirty="0"/>
              <a:t> 	Picture: 5</a:t>
            </a:r>
          </a:p>
        </p:txBody>
      </p:sp>
      <p:sp>
        <p:nvSpPr>
          <p:cNvPr id="8" name="TextBox 7">
            <a:extLst>
              <a:ext uri="{FF2B5EF4-FFF2-40B4-BE49-F238E27FC236}">
                <a16:creationId xmlns:a16="http://schemas.microsoft.com/office/drawing/2014/main" id="{8B5CFE1A-DDB8-404A-BE77-CB9948156B57}"/>
              </a:ext>
            </a:extLst>
          </p:cNvPr>
          <p:cNvSpPr txBox="1"/>
          <p:nvPr/>
        </p:nvSpPr>
        <p:spPr>
          <a:xfrm>
            <a:off x="701336" y="4053549"/>
            <a:ext cx="10688714" cy="1754326"/>
          </a:xfrm>
          <a:prstGeom prst="rect">
            <a:avLst/>
          </a:prstGeom>
          <a:noFill/>
        </p:spPr>
        <p:txBody>
          <a:bodyPr wrap="square" rtlCol="0">
            <a:spAutoFit/>
          </a:bodyPr>
          <a:lstStyle/>
          <a:p>
            <a:pPr algn="just"/>
            <a:r>
              <a:rPr lang="en-US" dirty="0"/>
              <a:t>As discussed before, hovering the cursor on the number of reactions makes the number bold. After I give a like reaction on the message it also gets bold. But it is difficult to find out who gave which reaction because in teams the arrow marked reaction list does not mark which reaction who has given and one has to go through the list again to check which reaction he/she has given on the message. But if there was a rectangle with a light ash/grey color that will be beside the reaction which one has given it would be very easy to find out which reaction has been given by the user. This is why, there is a lack of visibility.</a:t>
            </a:r>
          </a:p>
        </p:txBody>
      </p:sp>
      <p:cxnSp>
        <p:nvCxnSpPr>
          <p:cNvPr id="10" name="Straight Arrow Connector 9">
            <a:extLst>
              <a:ext uri="{FF2B5EF4-FFF2-40B4-BE49-F238E27FC236}">
                <a16:creationId xmlns:a16="http://schemas.microsoft.com/office/drawing/2014/main" id="{024C062D-7D6E-43F4-9168-6CC39DB853FA}"/>
              </a:ext>
            </a:extLst>
          </p:cNvPr>
          <p:cNvCxnSpPr/>
          <p:nvPr/>
        </p:nvCxnSpPr>
        <p:spPr>
          <a:xfrm>
            <a:off x="7075503" y="2228295"/>
            <a:ext cx="1535837" cy="0"/>
          </a:xfrm>
          <a:prstGeom prst="straightConnector1">
            <a:avLst/>
          </a:prstGeom>
          <a:ln w="381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498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32A8F053-AC61-4082-A38D-3802992638F8}"/>
              </a:ext>
            </a:extLst>
          </p:cNvPr>
          <p:cNvPicPr>
            <a:picLocks noGrp="1" noChangeAspect="1"/>
          </p:cNvPicPr>
          <p:nvPr>
            <p:ph type="pic" sz="quarter" idx="13"/>
          </p:nvPr>
        </p:nvPicPr>
        <p:blipFill>
          <a:blip r:embed="rId2"/>
          <a:srcRect l="14356" r="14356"/>
          <a:stretch>
            <a:fillRect/>
          </a:stretch>
        </p:blipFill>
        <p:spPr/>
      </p:pic>
      <p:sp>
        <p:nvSpPr>
          <p:cNvPr id="3" name="Title 2">
            <a:extLst>
              <a:ext uri="{FF2B5EF4-FFF2-40B4-BE49-F238E27FC236}">
                <a16:creationId xmlns:a16="http://schemas.microsoft.com/office/drawing/2014/main" id="{8E6E28A4-C326-442D-9E1A-CE2ADA33C9AB}"/>
              </a:ext>
            </a:extLst>
          </p:cNvPr>
          <p:cNvSpPr>
            <a:spLocks noGrp="1"/>
          </p:cNvSpPr>
          <p:nvPr>
            <p:ph type="title"/>
          </p:nvPr>
        </p:nvSpPr>
        <p:spPr/>
        <p:txBody>
          <a:bodyPr/>
          <a:lstStyle/>
          <a:p>
            <a:r>
              <a:rPr lang="en-US" dirty="0"/>
              <a:t>Human error</a:t>
            </a:r>
          </a:p>
        </p:txBody>
      </p:sp>
      <p:sp>
        <p:nvSpPr>
          <p:cNvPr id="4" name="Slide Number Placeholder 3">
            <a:extLst>
              <a:ext uri="{FF2B5EF4-FFF2-40B4-BE49-F238E27FC236}">
                <a16:creationId xmlns:a16="http://schemas.microsoft.com/office/drawing/2014/main" id="{11F45202-A556-4DE0-9CDC-BABB01AD340C}"/>
              </a:ext>
            </a:extLst>
          </p:cNvPr>
          <p:cNvSpPr>
            <a:spLocks noGrp="1"/>
          </p:cNvSpPr>
          <p:nvPr>
            <p:ph type="sldNum" sz="quarter" idx="12"/>
          </p:nvPr>
        </p:nvSpPr>
        <p:spPr/>
        <p:txBody>
          <a:bodyPr/>
          <a:lstStyle/>
          <a:p>
            <a:fld id="{8C2E478F-E849-4A8C-AF1F-CBCC78A7CBFA}" type="slidenum">
              <a:rPr lang="en-US" smtClean="0"/>
              <a:t>9</a:t>
            </a:fld>
            <a:endParaRPr lang="en-US" dirty="0"/>
          </a:p>
        </p:txBody>
      </p:sp>
      <p:sp>
        <p:nvSpPr>
          <p:cNvPr id="5" name="Text Placeholder 4">
            <a:extLst>
              <a:ext uri="{FF2B5EF4-FFF2-40B4-BE49-F238E27FC236}">
                <a16:creationId xmlns:a16="http://schemas.microsoft.com/office/drawing/2014/main" id="{7E3E4ACB-7E1B-4DE0-932F-ED6F63A1EE64}"/>
              </a:ext>
            </a:extLst>
          </p:cNvPr>
          <p:cNvSpPr>
            <a:spLocks noGrp="1"/>
          </p:cNvSpPr>
          <p:nvPr>
            <p:ph type="body" sz="quarter" idx="15"/>
          </p:nvPr>
        </p:nvSpPr>
        <p:spPr>
          <a:xfrm>
            <a:off x="7068819" y="2078874"/>
            <a:ext cx="4846319" cy="3833653"/>
          </a:xfrm>
        </p:spPr>
        <p:txBody>
          <a:bodyPr/>
          <a:lstStyle/>
          <a:p>
            <a:pPr>
              <a:lnSpc>
                <a:spcPct val="100000"/>
              </a:lnSpc>
            </a:pPr>
            <a:r>
              <a:rPr lang="en-US" sz="1600" dirty="0"/>
              <a:t>So , There are two fundamental categories are: </a:t>
            </a:r>
          </a:p>
          <a:p>
            <a:pPr marL="285750" indent="-285750">
              <a:lnSpc>
                <a:spcPct val="100000"/>
              </a:lnSpc>
              <a:buFont typeface="Arial" panose="020B0604020202020204" pitchFamily="34" charset="0"/>
              <a:buChar char="•"/>
            </a:pPr>
            <a:r>
              <a:rPr lang="en-US" sz="1600" dirty="0"/>
              <a:t>Slips and</a:t>
            </a:r>
          </a:p>
          <a:p>
            <a:pPr marL="285750" indent="-285750">
              <a:lnSpc>
                <a:spcPct val="100000"/>
              </a:lnSpc>
              <a:buFont typeface="Arial" panose="020B0604020202020204" pitchFamily="34" charset="0"/>
              <a:buChar char="•"/>
            </a:pPr>
            <a:r>
              <a:rPr lang="en-US" sz="1600" dirty="0"/>
              <a:t>Mistakes</a:t>
            </a:r>
          </a:p>
          <a:p>
            <a:pPr algn="just">
              <a:lnSpc>
                <a:spcPct val="100000"/>
              </a:lnSpc>
            </a:pPr>
            <a:r>
              <a:rPr lang="en-US" sz="1600" b="0" i="0" u="none" strike="noStrike" dirty="0">
                <a:solidFill>
                  <a:srgbClr val="000000"/>
                </a:solidFill>
                <a:effectLst/>
              </a:rPr>
              <a:t>Slips result from automatic behavior, when subconscious actions that are intended to satisfy our goals get waylaid </a:t>
            </a:r>
            <a:r>
              <a:rPr lang="en-US" sz="1600" b="0" i="0" u="none" strike="noStrike" dirty="0" err="1">
                <a:solidFill>
                  <a:srgbClr val="000000"/>
                </a:solidFill>
                <a:effectLst/>
              </a:rPr>
              <a:t>en</a:t>
            </a:r>
            <a:r>
              <a:rPr lang="en-US" sz="1600" b="0" i="0" u="none" strike="noStrike" dirty="0">
                <a:solidFill>
                  <a:srgbClr val="000000"/>
                </a:solidFill>
                <a:effectLst/>
              </a:rPr>
              <a:t> route.</a:t>
            </a:r>
          </a:p>
          <a:p>
            <a:pPr>
              <a:lnSpc>
                <a:spcPct val="100000"/>
              </a:lnSpc>
            </a:pPr>
            <a:r>
              <a:rPr lang="en-US" sz="1600" b="0" i="0" u="none" strike="noStrike" dirty="0">
                <a:solidFill>
                  <a:srgbClr val="000000"/>
                </a:solidFill>
                <a:effectLst/>
              </a:rPr>
              <a:t>Mistakes result from conscious deliberations. Form the wrong goal, and you've made a mistake.</a:t>
            </a:r>
            <a:endParaRPr lang="en-US" sz="1600" dirty="0"/>
          </a:p>
        </p:txBody>
      </p:sp>
    </p:spTree>
    <p:extLst>
      <p:ext uri="{BB962C8B-B14F-4D97-AF65-F5344CB8AC3E}">
        <p14:creationId xmlns:p14="http://schemas.microsoft.com/office/powerpoint/2010/main" val="494365102"/>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182</TotalTime>
  <Words>1060</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Human computer interaction</vt:lpstr>
      <vt:lpstr>Agenda</vt:lpstr>
      <vt:lpstr>Design issues of Microsoft teams</vt:lpstr>
      <vt:lpstr>Design issues of Microsoft teams</vt:lpstr>
      <vt:lpstr>Design issues of Microsoft teams</vt:lpstr>
      <vt:lpstr>Design issues of Microsoft teams</vt:lpstr>
      <vt:lpstr>Design issues of Microsoft teams</vt:lpstr>
      <vt:lpstr>Design issues of Microsoft teams</vt:lpstr>
      <vt:lpstr>Human error</vt:lpstr>
      <vt:lpstr>Real life example of slips</vt:lpstr>
      <vt:lpstr>Types of slips</vt:lpstr>
      <vt:lpstr>Types of slips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computer interaction</dc:title>
  <dc:creator>Sifat Hasan Wakib</dc:creator>
  <cp:lastModifiedBy>Sifat Hasan Wakib</cp:lastModifiedBy>
  <cp:revision>13</cp:revision>
  <dcterms:created xsi:type="dcterms:W3CDTF">2020-08-26T17:39:05Z</dcterms:created>
  <dcterms:modified xsi:type="dcterms:W3CDTF">2020-08-30T15:36:14Z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