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6" r:id="rId3"/>
    <p:sldId id="316" r:id="rId4"/>
    <p:sldId id="313" r:id="rId5"/>
    <p:sldId id="307" r:id="rId6"/>
    <p:sldId id="308" r:id="rId7"/>
    <p:sldId id="309" r:id="rId8"/>
    <p:sldId id="310" r:id="rId9"/>
    <p:sldId id="317" r:id="rId10"/>
    <p:sldId id="312" r:id="rId11"/>
    <p:sldId id="289" r:id="rId12"/>
    <p:sldId id="319" r:id="rId13"/>
    <p:sldId id="320" r:id="rId14"/>
    <p:sldId id="321" r:id="rId15"/>
    <p:sldId id="318" r:id="rId16"/>
    <p:sldId id="31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2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4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3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63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1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12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8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03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7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8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heesoo37/120-years-of-olympic-history-athletes-and-result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1CC3F45-93FC-4EE2-8642-3F0BF6761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Olympics[2000-2016]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CE5DC85-5EE3-4C6E-A264-7B3D74C6A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Radha, Shweta, Sequoyah, Mathew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Olympic Data by age">
            <a:extLst>
              <a:ext uri="{FF2B5EF4-FFF2-40B4-BE49-F238E27FC236}">
                <a16:creationId xmlns:a16="http://schemas.microsoft.com/office/drawing/2014/main" id="{ABB774E3-6BF4-4D95-B96C-3CB9BB29C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6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D2D4-81EE-4EC8-9948-82FA75B4B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A95C0-8147-4E51-8334-5358E2AB0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57880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1E71B2-DBA3-4ABF-BB04-A5B99AA1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95024"/>
          </a:xfrm>
        </p:spPr>
        <p:txBody>
          <a:bodyPr/>
          <a:lstStyle/>
          <a:p>
            <a:r>
              <a:rPr lang="en-US" dirty="0"/>
              <a:t>Olympics[2000-2016]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8B2259-0E18-4A06-9525-F7BA0E5E5D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2560638"/>
            <a:ext cx="3486590" cy="330993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BEBFCD-8ACB-43CE-BEF4-84E5F0611E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55" y="2560638"/>
            <a:ext cx="3486590" cy="3309937"/>
          </a:xfrm>
        </p:spPr>
      </p:pic>
    </p:spTree>
    <p:extLst>
      <p:ext uri="{BB962C8B-B14F-4D97-AF65-F5344CB8AC3E}">
        <p14:creationId xmlns:p14="http://schemas.microsoft.com/office/powerpoint/2010/main" val="398974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56E3-272F-4C63-A55F-755D5193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Olympics[2000-2016]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8C3D34-E1FF-4883-829B-28AAB61208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2560638"/>
            <a:ext cx="3486590" cy="33099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D441E0-218F-41CA-8B1D-0F3340CFDA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55" y="2560638"/>
            <a:ext cx="3486590" cy="3309937"/>
          </a:xfrm>
        </p:spPr>
      </p:pic>
    </p:spTree>
    <p:extLst>
      <p:ext uri="{BB962C8B-B14F-4D97-AF65-F5344CB8AC3E}">
        <p14:creationId xmlns:p14="http://schemas.microsoft.com/office/powerpoint/2010/main" val="387862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52A5-832A-4F61-BB93-DEA6F871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Olympics[2000-2016]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311533-BE57-42E3-B489-69AB1F7B98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05" y="2560638"/>
            <a:ext cx="3486590" cy="33099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350676-AA98-4547-BB0D-90F0C1758A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55" y="2560638"/>
            <a:ext cx="3486590" cy="3309937"/>
          </a:xfrm>
        </p:spPr>
      </p:pic>
    </p:spTree>
    <p:extLst>
      <p:ext uri="{BB962C8B-B14F-4D97-AF65-F5344CB8AC3E}">
        <p14:creationId xmlns:p14="http://schemas.microsoft.com/office/powerpoint/2010/main" val="176497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9C16-5B78-4C41-98A7-B33C5CF3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7560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0C12DE-FC6C-4B77-BB70-46B7C7E13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605868"/>
              </p:ext>
            </p:extLst>
          </p:nvPr>
        </p:nvGraphicFramePr>
        <p:xfrm>
          <a:off x="1295400" y="1457739"/>
          <a:ext cx="9601200" cy="485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157">
                  <a:extLst>
                    <a:ext uri="{9D8B030D-6E8A-4147-A177-3AD203B41FA5}">
                      <a16:colId xmlns:a16="http://schemas.microsoft.com/office/drawing/2014/main" val="2116571111"/>
                    </a:ext>
                  </a:extLst>
                </a:gridCol>
                <a:gridCol w="2703443">
                  <a:extLst>
                    <a:ext uri="{9D8B030D-6E8A-4147-A177-3AD203B41FA5}">
                      <a16:colId xmlns:a16="http://schemas.microsoft.com/office/drawing/2014/main" val="4221337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42443584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821063444"/>
                    </a:ext>
                  </a:extLst>
                </a:gridCol>
              </a:tblGrid>
              <a:tr h="4638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42458"/>
                  </a:ext>
                </a:extLst>
              </a:tr>
              <a:tr h="43954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United States tops the chart with highest no. of medals.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Swimming athlete, Michael Phelps, won maximum no. of gold medals.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Athens hosted maximum no. of sports during 2000-2016.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The athletes’ age group ranges between 20-34 years.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05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59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E1E7-6307-40CF-A6A1-5BE8B968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1A4A23-57E4-41CD-96DE-CD0095BF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5382152"/>
            <a:ext cx="9609666" cy="849835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2707B2F-43CF-4832-B9A4-34695EBC4A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6" b="7690"/>
          <a:stretch/>
        </p:blipFill>
        <p:spPr>
          <a:xfrm>
            <a:off x="1041427" y="1041399"/>
            <a:ext cx="10105972" cy="4340754"/>
          </a:xfrm>
        </p:spPr>
      </p:pic>
    </p:spTree>
    <p:extLst>
      <p:ext uri="{BB962C8B-B14F-4D97-AF65-F5344CB8AC3E}">
        <p14:creationId xmlns:p14="http://schemas.microsoft.com/office/powerpoint/2010/main" val="52370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3922-36F0-4878-A052-B427E15A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E1A7B-3B28-42CB-954A-D257125432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Dataset</a:t>
            </a:r>
          </a:p>
          <a:p>
            <a:r>
              <a:rPr lang="en-US" dirty="0">
                <a:hlinkClick r:id="rId2"/>
              </a:rPr>
              <a:t>https://www.kaggle.com/heesoo37/120-years-of-olympic-history-athletes-and-results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 is in the form of csv sheet. It has the basic bio data of athletes and medals won by them in respective sports.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3044E-75B7-4C35-979C-BD8B3CB4E0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ELT Process</a:t>
            </a:r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extracted from Kaggle[olympicinfo]</a:t>
            </a:r>
          </a:p>
          <a:p>
            <a:r>
              <a:rPr lang="en-US" dirty="0"/>
              <a:t>Loaded into a staging table in the PostgreSQL[staging_Olympic]</a:t>
            </a:r>
          </a:p>
          <a:p>
            <a:r>
              <a:rPr lang="en-US" dirty="0"/>
              <a:t>Transformed and loaded into the target[final_olympicinfo]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093022-5024-4B03-83FA-0445FA230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90" y="2908412"/>
            <a:ext cx="4230044" cy="14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D2D4-81EE-4EC8-9948-82FA75B4B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A95C0-8147-4E51-8334-5358E2AB0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  <a:p>
            <a:r>
              <a:rPr lang="en-US" dirty="0"/>
              <a:t>Work Sheets</a:t>
            </a:r>
          </a:p>
        </p:txBody>
      </p:sp>
    </p:spTree>
    <p:extLst>
      <p:ext uri="{BB962C8B-B14F-4D97-AF65-F5344CB8AC3E}">
        <p14:creationId xmlns:p14="http://schemas.microsoft.com/office/powerpoint/2010/main" val="63151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5887AD-916B-4432-A397-4FBEC1C5FCE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81640824"/>
              </p:ext>
            </p:extLst>
          </p:nvPr>
        </p:nvGraphicFramePr>
        <p:xfrm>
          <a:off x="462844" y="406401"/>
          <a:ext cx="11300179" cy="626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994">
                  <a:extLst>
                    <a:ext uri="{9D8B030D-6E8A-4147-A177-3AD203B41FA5}">
                      <a16:colId xmlns:a16="http://schemas.microsoft.com/office/drawing/2014/main" val="3694478617"/>
                    </a:ext>
                  </a:extLst>
                </a:gridCol>
                <a:gridCol w="3596781">
                  <a:extLst>
                    <a:ext uri="{9D8B030D-6E8A-4147-A177-3AD203B41FA5}">
                      <a16:colId xmlns:a16="http://schemas.microsoft.com/office/drawing/2014/main" val="3953204873"/>
                    </a:ext>
                  </a:extLst>
                </a:gridCol>
                <a:gridCol w="6199404">
                  <a:extLst>
                    <a:ext uri="{9D8B030D-6E8A-4147-A177-3AD203B41FA5}">
                      <a16:colId xmlns:a16="http://schemas.microsoft.com/office/drawing/2014/main" val="1421670609"/>
                    </a:ext>
                  </a:extLst>
                </a:gridCol>
              </a:tblGrid>
              <a:tr h="410731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Sheets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04486"/>
                  </a:ext>
                </a:extLst>
              </a:tr>
              <a:tr h="13348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Dashboard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Olympic data-Medal Distribution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Count of Medals across Cities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Medal Distribution by Sports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Count of Medals across Team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 5 Total Medal Countries in 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48941"/>
                  </a:ext>
                </a:extLst>
              </a:tr>
              <a:tr h="4107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Dashboard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Olympicdata-Treemap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Tree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65816"/>
                  </a:ext>
                </a:extLst>
              </a:tr>
              <a:tr h="410731">
                <a:tc>
                  <a:txBody>
                    <a:bodyPr/>
                    <a:lstStyle/>
                    <a:p>
                      <a:r>
                        <a:rPr lang="en-US" dirty="0"/>
                        <a:t>Dashboard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Olympicdata-Medals across Map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Medals across Map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08482"/>
                  </a:ext>
                </a:extLst>
              </a:tr>
              <a:tr h="1334874">
                <a:tc>
                  <a:txBody>
                    <a:bodyPr/>
                    <a:lstStyle/>
                    <a:p>
                      <a:r>
                        <a:rPr lang="en-US" dirty="0"/>
                        <a:t>Dashboard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Olympic data-Medal distribution2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Medal Distribution across Athletes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 10 by Medal Count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Sports played in Cities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Medal Distribution across Age Groups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3013"/>
                  </a:ext>
                </a:extLst>
              </a:tr>
              <a:tr h="10268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Dashboard 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Olympic data-Medal distribution 3</a:t>
                      </a:r>
                      <a:endParaRPr lang="en-US" u="none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Athlete Participation</a:t>
                      </a:r>
                    </a:p>
                    <a:p>
                      <a:r>
                        <a:rPr lang="en-US" dirty="0"/>
                        <a:t>Participation Count</a:t>
                      </a:r>
                    </a:p>
                    <a:p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17235"/>
                  </a:ext>
                </a:extLst>
              </a:tr>
              <a:tr h="1334874">
                <a:tc>
                  <a:txBody>
                    <a:bodyPr/>
                    <a:lstStyle/>
                    <a:p>
                      <a:r>
                        <a:rPr lang="en-US" dirty="0"/>
                        <a:t>Dashboard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Olympic Data by age</a:t>
                      </a:r>
                      <a:endParaRPr lang="en-US" u="none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 Male and Female count by age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Winter Male and Female count by age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 Medals by age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Winter Medals by 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9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7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Olympic data-Medal Distribution 1">
            <a:extLst>
              <a:ext uri="{FF2B5EF4-FFF2-40B4-BE49-F238E27FC236}">
                <a16:creationId xmlns:a16="http://schemas.microsoft.com/office/drawing/2014/main" id="{3B188BF1-7CB1-4E5F-8CA4-8E67EEE4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8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Olympicdata-Treemap">
            <a:extLst>
              <a:ext uri="{FF2B5EF4-FFF2-40B4-BE49-F238E27FC236}">
                <a16:creationId xmlns:a16="http://schemas.microsoft.com/office/drawing/2014/main" id="{D0C408F9-A52E-4CDA-A1CB-15A17B230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0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Olympicdata-Medals across Map">
            <a:extLst>
              <a:ext uri="{FF2B5EF4-FFF2-40B4-BE49-F238E27FC236}">
                <a16:creationId xmlns:a16="http://schemas.microsoft.com/office/drawing/2014/main" id="{83F8A73B-79E1-48D1-B0F3-88BB70381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4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Olympic data-Medal distribution2">
            <a:extLst>
              <a:ext uri="{FF2B5EF4-FFF2-40B4-BE49-F238E27FC236}">
                <a16:creationId xmlns:a16="http://schemas.microsoft.com/office/drawing/2014/main" id="{A5A77C56-D9F6-45DA-B48D-DFFE3D673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3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Olympic data-Medal distribution 3">
            <a:extLst>
              <a:ext uri="{FF2B5EF4-FFF2-40B4-BE49-F238E27FC236}">
                <a16:creationId xmlns:a16="http://schemas.microsoft.com/office/drawing/2014/main" id="{227872C9-4390-49B2-9EE9-A465B9A6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4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</TotalTime>
  <Words>270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Wingdings</vt:lpstr>
      <vt:lpstr>Organic</vt:lpstr>
      <vt:lpstr> Olympics[2000-2016]</vt:lpstr>
      <vt:lpstr>Introduction</vt:lpstr>
      <vt:lpstr>Tableau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 Visualizations</vt:lpstr>
      <vt:lpstr>Olympics[2000-2016]</vt:lpstr>
      <vt:lpstr>Olympics[2000-2016]</vt:lpstr>
      <vt:lpstr>Olympics[2000-2016]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Tableau_Project</dc:title>
  <dc:creator>shweta shukla</dc:creator>
  <cp:lastModifiedBy>shweta shukla</cp:lastModifiedBy>
  <cp:revision>22</cp:revision>
  <dcterms:created xsi:type="dcterms:W3CDTF">2020-07-23T18:53:47Z</dcterms:created>
  <dcterms:modified xsi:type="dcterms:W3CDTF">2020-07-24T14:54:15Z</dcterms:modified>
</cp:coreProperties>
</file>