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8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7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2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A4470-4896-4A6B-8EFE-217EF3951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0FB2-2A24-4A67-8427-83F44BC95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Olympics[2000-2016]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08B6-EFDB-492F-BE53-5394BF719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Radha, Shweta, Sequoyah, Mathew</a:t>
            </a:r>
          </a:p>
        </p:txBody>
      </p:sp>
    </p:spTree>
    <p:extLst>
      <p:ext uri="{BB962C8B-B14F-4D97-AF65-F5344CB8AC3E}">
        <p14:creationId xmlns:p14="http://schemas.microsoft.com/office/powerpoint/2010/main" val="22777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922-36F0-4878-A052-B427E15A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1A7B-3B28-42CB-954A-D25712543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r>
              <a:rPr lang="en-US" dirty="0">
                <a:hlinkClick r:id="rId2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in the form of csv sheet. It has the basic bio data of athletes and medals won by them in respective sports.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044E-75B7-4C35-979C-BD8B3CB4E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ELT Process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from Kaggle[olympicinfo]</a:t>
            </a:r>
          </a:p>
          <a:p>
            <a:r>
              <a:rPr lang="en-US" dirty="0"/>
              <a:t>Loaded into a staging table in the PostgreSQL[staging_Olympic]</a:t>
            </a:r>
          </a:p>
          <a:p>
            <a:r>
              <a:rPr lang="en-US" dirty="0"/>
              <a:t>Transformed and loaded into the target[final_olympicinfo]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093022-5024-4B03-83FA-0445FA23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0" y="2908412"/>
            <a:ext cx="4230044" cy="1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624-39B5-436C-9CEE-7CDF139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1266"/>
            <a:ext cx="9601196" cy="780759"/>
          </a:xfrm>
        </p:spPr>
        <p:txBody>
          <a:bodyPr>
            <a:normAutofit/>
          </a:bodyPr>
          <a:lstStyle/>
          <a:p>
            <a:r>
              <a:rPr lang="en-US" dirty="0"/>
              <a:t>Tableau Visualizations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887AD-916B-4432-A397-4FBEC1C5F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648348"/>
              </p:ext>
            </p:extLst>
          </p:nvPr>
        </p:nvGraphicFramePr>
        <p:xfrm>
          <a:off x="745587" y="1125415"/>
          <a:ext cx="11043139" cy="555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68">
                  <a:extLst>
                    <a:ext uri="{9D8B030D-6E8A-4147-A177-3AD203B41FA5}">
                      <a16:colId xmlns:a16="http://schemas.microsoft.com/office/drawing/2014/main" val="3694478617"/>
                    </a:ext>
                  </a:extLst>
                </a:gridCol>
                <a:gridCol w="9200271">
                  <a:extLst>
                    <a:ext uri="{9D8B030D-6E8A-4147-A177-3AD203B41FA5}">
                      <a16:colId xmlns:a16="http://schemas.microsoft.com/office/drawing/2014/main" val="1421670609"/>
                    </a:ext>
                  </a:extLst>
                </a:gridCol>
              </a:tblGrid>
              <a:tr h="348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448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vs Summer Olympics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581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8482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3013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22489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539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17235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2773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444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 &amp; Athletes </a:t>
                      </a:r>
                    </a:p>
                    <a:p>
                      <a:r>
                        <a:rPr lang="en-US" dirty="0"/>
                        <a:t>Participation and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6764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12922"/>
                  </a:ext>
                </a:extLst>
              </a:tr>
              <a:tr h="1258755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01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Which team has the maximum number of participants in Olympics from 2000 to 2016?</a:t>
            </a:r>
          </a:p>
          <a:p>
            <a:r>
              <a:rPr lang="en-US" sz="4200" dirty="0"/>
              <a:t>What’s the Female participation overtime?</a:t>
            </a:r>
          </a:p>
          <a:p>
            <a:r>
              <a:rPr lang="en-US" sz="4200" dirty="0"/>
              <a:t>Which TEAM got maximum number of gold medals? </a:t>
            </a:r>
          </a:p>
          <a:p>
            <a:r>
              <a:rPr lang="en-US" sz="4200" dirty="0"/>
              <a:t>Which TEAM won the most gold medals? Top 10 Team Performance!</a:t>
            </a:r>
          </a:p>
          <a:p>
            <a:endParaRPr lang="en-US" sz="42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02</a:t>
            </a:r>
            <a:br>
              <a:rPr lang="en-US" dirty="0"/>
            </a:br>
            <a:r>
              <a:rPr lang="en-US" dirty="0"/>
              <a:t>Athletes Performance across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What’s the medal distribution among various athletes?</a:t>
            </a:r>
          </a:p>
          <a:p>
            <a:r>
              <a:rPr lang="en-US" sz="3600" dirty="0"/>
              <a:t>What’s the medal distribution across different age groups?</a:t>
            </a:r>
          </a:p>
          <a:p>
            <a:r>
              <a:rPr lang="en-US" sz="3600" dirty="0"/>
              <a:t>What’s the % of athletes below age 30</a:t>
            </a:r>
          </a:p>
          <a:p>
            <a:r>
              <a:rPr lang="en-US" sz="3600" dirty="0"/>
              <a:t>What’s the % of athletes below age 40</a:t>
            </a:r>
          </a:p>
          <a:p>
            <a:r>
              <a:rPr lang="en-US" sz="3600" dirty="0"/>
              <a:t>What’s the average age of participants across various sports?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03</a:t>
            </a:r>
            <a:br>
              <a:rPr lang="en-US" dirty="0"/>
            </a:br>
            <a:r>
              <a:rPr lang="en-US" dirty="0"/>
              <a:t>US Winter Vs Summer Olympics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the best year for USA in terms of total number of medals for summer? </a:t>
            </a:r>
          </a:p>
          <a:p>
            <a:r>
              <a:rPr lang="en-US" dirty="0"/>
              <a:t>What’s the best year for USA in terms of total number of medals for winter?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352-90C3-49D0-87BB-4123A395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EF6-8BF2-4F0E-B763-B71AC09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1E7-6307-40CF-A6A1-5BE8B96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1A4A23-57E4-41CD-96DE-CD0095BF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5382152"/>
            <a:ext cx="9609666" cy="849835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2707B2F-43CF-4832-B9A4-34695EBC4A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b="7690"/>
          <a:stretch/>
        </p:blipFill>
        <p:spPr>
          <a:xfrm>
            <a:off x="1041427" y="1041399"/>
            <a:ext cx="10105972" cy="4340754"/>
          </a:xfrm>
        </p:spPr>
      </p:pic>
    </p:spTree>
    <p:extLst>
      <p:ext uri="{BB962C8B-B14F-4D97-AF65-F5344CB8AC3E}">
        <p14:creationId xmlns:p14="http://schemas.microsoft.com/office/powerpoint/2010/main" val="52370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253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Olympics[2000-2016]</vt:lpstr>
      <vt:lpstr>Introduction</vt:lpstr>
      <vt:lpstr>Tableau Visualizations</vt:lpstr>
      <vt:lpstr>Dashboard 01 Medal Distributions</vt:lpstr>
      <vt:lpstr>Dashboard 02 Athletes Performance across Age Groups</vt:lpstr>
      <vt:lpstr>Dashboard 03 US Winter Vs Summer Olympics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Olympics[2000-2016]</dc:title>
  <dc:creator>shweta shukla</dc:creator>
  <cp:lastModifiedBy>shweta shukla</cp:lastModifiedBy>
  <cp:revision>14</cp:revision>
  <dcterms:created xsi:type="dcterms:W3CDTF">2020-07-18T19:20:22Z</dcterms:created>
  <dcterms:modified xsi:type="dcterms:W3CDTF">2020-07-19T16:54:07Z</dcterms:modified>
</cp:coreProperties>
</file>