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2" r:id="rId5"/>
    <p:sldId id="280" r:id="rId6"/>
    <p:sldId id="271" r:id="rId7"/>
    <p:sldId id="270" r:id="rId8"/>
    <p:sldId id="269" r:id="rId9"/>
    <p:sldId id="273" r:id="rId10"/>
    <p:sldId id="275" r:id="rId11"/>
    <p:sldId id="274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60" r:id="rId20"/>
    <p:sldId id="266" r:id="rId21"/>
    <p:sldId id="267" r:id="rId22"/>
    <p:sldId id="285" r:id="rId23"/>
    <p:sldId id="284" r:id="rId24"/>
    <p:sldId id="26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26" autoAdjust="0"/>
  </p:normalViewPr>
  <p:slideViewPr>
    <p:cSldViewPr snapToGrid="0">
      <p:cViewPr varScale="1">
        <p:scale>
          <a:sx n="85" d="100"/>
          <a:sy n="85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3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4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84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2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78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20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69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57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3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DA4470-4896-4A6B-8EFE-217EF3951C8F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FE0006-E223-4E89-8517-0C6C073E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heesoo37/120-years-of-olympic-history-athletes-and-results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0FB2-2A24-4A67-8427-83F44BC95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Olympics[2000-2016]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208B6-EFDB-492F-BE53-5394BF719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Radha, Shweta, Sequoyah, Mathew</a:t>
            </a:r>
          </a:p>
        </p:txBody>
      </p:sp>
    </p:spTree>
    <p:extLst>
      <p:ext uri="{BB962C8B-B14F-4D97-AF65-F5344CB8AC3E}">
        <p14:creationId xmlns:p14="http://schemas.microsoft.com/office/powerpoint/2010/main" val="227772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8380-66D6-4FA5-9FD5-DDCD4702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E6F0-484C-4D6A-B0AF-63594BF4D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9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E425-A580-41D3-A569-43028D39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71A0-9D19-40AC-99FC-63194B3A1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BCE3-1BA5-470F-8846-D496327F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8283-9BB6-43AB-80AC-AA514E36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9CDD-F40A-4FB1-9E29-0D0D7F18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A80D-C246-4CE6-9ECC-73A741D7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4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6EDE-3C35-4023-846D-C8D016C7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5323-2BA1-4B55-9474-83DC8B27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7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A6E5-EBFA-4A39-82F0-3CD035BB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DE29-736B-4C8E-92BE-D46204BA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95A5-C547-4D27-9705-258A5068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75CD-0B18-4A54-ADAB-1DDD85F5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98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5C7B-DEBD-4A52-AA07-0D7021FC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E2FC-2012-4FCB-9F80-0246A803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7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68B6-333C-461D-87AD-AC9CD02B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B1E4-8338-41A9-81A4-0A37450F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87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B3FC-CD14-42F2-849B-032094A4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85721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01</a:t>
            </a:r>
            <a:br>
              <a:rPr lang="en-US" dirty="0"/>
            </a:br>
            <a:r>
              <a:rPr lang="en-US" dirty="0"/>
              <a:t>Medal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0295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3922-36F0-4878-A052-B427E15A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E1A7B-3B28-42CB-954A-D257125432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Dataset</a:t>
            </a:r>
          </a:p>
          <a:p>
            <a:r>
              <a:rPr lang="en-US" dirty="0">
                <a:hlinkClick r:id="rId2"/>
              </a:rPr>
              <a:t>https://www.kaggle.com/heesoo37/120-years-of-olympic-history-athletes-and-results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 is in the form of csv sheet. It has the basic bio data of athletes and medals won by them in respective sports.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3044E-75B7-4C35-979C-BD8B3CB4E0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ELT Process</a:t>
            </a:r>
          </a:p>
          <a:p>
            <a:pPr marL="0" indent="0">
              <a:buNone/>
            </a:pPr>
            <a:endParaRPr lang="en-US" b="1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extracted from Kaggle[olympicinfo]</a:t>
            </a:r>
          </a:p>
          <a:p>
            <a:r>
              <a:rPr lang="en-US" dirty="0"/>
              <a:t>Loaded into a staging table in the PostgreSQL[staging_Olympic]</a:t>
            </a:r>
          </a:p>
          <a:p>
            <a:r>
              <a:rPr lang="en-US" dirty="0"/>
              <a:t>Transformed and loaded into the target[final_olympicinfo]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093022-5024-4B03-83FA-0445FA230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90" y="2908412"/>
            <a:ext cx="4230044" cy="14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7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B3FC-CD14-42F2-849B-032094A4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85721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02</a:t>
            </a:r>
            <a:br>
              <a:rPr lang="en-US" dirty="0"/>
            </a:br>
            <a:r>
              <a:rPr lang="en-US" dirty="0"/>
              <a:t>Medal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347405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B3FC-CD14-42F2-849B-032094A4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85721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03</a:t>
            </a:r>
            <a:br>
              <a:rPr lang="en-US" dirty="0"/>
            </a:br>
            <a:r>
              <a:rPr lang="en-US" dirty="0"/>
              <a:t>Medal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5774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B3FC-CD14-42F2-849B-032094A4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85721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04</a:t>
            </a:r>
            <a:br>
              <a:rPr lang="en-US" dirty="0"/>
            </a:br>
            <a:r>
              <a:rPr lang="en-US" dirty="0"/>
              <a:t>Medal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90827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B3FC-CD14-42F2-849B-032094A4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85721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05</a:t>
            </a:r>
            <a:br>
              <a:rPr lang="en-US" dirty="0"/>
            </a:br>
            <a:r>
              <a:rPr lang="en-US" dirty="0"/>
              <a:t>Medal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9217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2352-90C3-49D0-87BB-4123A395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44824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DEF6-8BF2-4F0E-B763-B71AC098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0379"/>
            <a:ext cx="9601196" cy="344548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93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E1E7-6307-40CF-A6A1-5BE8B968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1A4A23-57E4-41CD-96DE-CD0095BF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1" y="5382152"/>
            <a:ext cx="9609666" cy="849835"/>
          </a:xfrm>
        </p:spPr>
        <p:txBody>
          <a:bodyPr>
            <a:noAutofit/>
          </a:bodyPr>
          <a:lstStyle/>
          <a:p>
            <a:r>
              <a:rPr lang="en-US" sz="4000" b="1" dirty="0"/>
              <a:t>THANK YOU!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2707B2F-43CF-4832-B9A4-34695EBC4A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6" b="7690"/>
          <a:stretch/>
        </p:blipFill>
        <p:spPr>
          <a:xfrm>
            <a:off x="1041427" y="1041399"/>
            <a:ext cx="10105972" cy="4340754"/>
          </a:xfrm>
        </p:spPr>
      </p:pic>
    </p:spTree>
    <p:extLst>
      <p:ext uri="{BB962C8B-B14F-4D97-AF65-F5344CB8AC3E}">
        <p14:creationId xmlns:p14="http://schemas.microsoft.com/office/powerpoint/2010/main" val="52370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E624-39B5-436C-9CEE-7CDF1395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71266"/>
            <a:ext cx="9601196" cy="780759"/>
          </a:xfrm>
        </p:spPr>
        <p:txBody>
          <a:bodyPr>
            <a:normAutofit/>
          </a:bodyPr>
          <a:lstStyle/>
          <a:p>
            <a:r>
              <a:rPr lang="en-US" dirty="0"/>
              <a:t>Tableau Visualizations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5887AD-916B-4432-A397-4FBEC1C5F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456158"/>
              </p:ext>
            </p:extLst>
          </p:nvPr>
        </p:nvGraphicFramePr>
        <p:xfrm>
          <a:off x="745587" y="1061156"/>
          <a:ext cx="10852855" cy="591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113">
                  <a:extLst>
                    <a:ext uri="{9D8B030D-6E8A-4147-A177-3AD203B41FA5}">
                      <a16:colId xmlns:a16="http://schemas.microsoft.com/office/drawing/2014/main" val="3694478617"/>
                    </a:ext>
                  </a:extLst>
                </a:gridCol>
                <a:gridCol w="9041742">
                  <a:extLst>
                    <a:ext uri="{9D8B030D-6E8A-4147-A177-3AD203B41FA5}">
                      <a16:colId xmlns:a16="http://schemas.microsoft.com/office/drawing/2014/main" val="1421670609"/>
                    </a:ext>
                  </a:extLst>
                </a:gridCol>
              </a:tblGrid>
              <a:tr h="369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04486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Dashboard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TREE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48941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r>
                        <a:rPr lang="en-US" dirty="0"/>
                        <a:t>Dashboard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Count of Medals across Cities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65816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Medal Distribution by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08482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Count of Medals across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3013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 5 Total Medal Countries in 5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22489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r>
                        <a:rPr lang="en-US" dirty="0"/>
                        <a:t>Dashboard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Medal Distribution across Team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8539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 10 by Medal Count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17235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Sports played in Cities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92773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Medal Distribution across Age Groups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64446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r>
                        <a:rPr lang="en-US" dirty="0"/>
                        <a:t>Dashboard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Male and Female count by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46764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 Male and Female count by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12922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Medals by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1171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 Medals by 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13599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r>
                        <a:rPr lang="en-US" dirty="0"/>
                        <a:t>Dashboard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7298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86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57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CCA-32E2-415D-84E8-4AAF38A7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50C3-5630-43D1-8518-97AA41CF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0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AA8-42A6-43AD-AFB9-F49C8B0D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5692-CFA4-467A-AF96-85E6B732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D7F6-47EB-46DB-ABB7-9F9FC00A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6EE6-FD36-4D42-B242-1286F1601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CA37-2F9E-47D6-B7B8-D610BCB3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8740-D8A0-4B49-81DE-BF5D4FE1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4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F8E9-57A9-4835-A8BD-8A6F98D0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24D3-288D-4AFE-A7F9-4992A9B1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94CA-29D0-47EE-9A4C-E949B519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2BF2-76D6-4A4E-8E29-F06C17CB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86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</TotalTime>
  <Words>194</Words>
  <Application>Microsoft Office PowerPoint</Application>
  <PresentationFormat>Widescreen</PresentationFormat>
  <Paragraphs>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Garamond</vt:lpstr>
      <vt:lpstr>Organic</vt:lpstr>
      <vt:lpstr>Olympics[2000-2016]</vt:lpstr>
      <vt:lpstr>Introduction</vt:lpstr>
      <vt:lpstr>Tableau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 01 Medal Distributions</vt:lpstr>
      <vt:lpstr>Dashboard 02 Medal Distributions</vt:lpstr>
      <vt:lpstr>Dashboard 03 Medal Distributions</vt:lpstr>
      <vt:lpstr>Dashboard 04 Medal Distributions</vt:lpstr>
      <vt:lpstr>Dashboard 05 Medal Distributions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Olympics[2000-2016]</dc:title>
  <dc:creator>shweta shukla</dc:creator>
  <cp:lastModifiedBy>shweta shukla</cp:lastModifiedBy>
  <cp:revision>20</cp:revision>
  <dcterms:created xsi:type="dcterms:W3CDTF">2020-07-18T19:20:22Z</dcterms:created>
  <dcterms:modified xsi:type="dcterms:W3CDTF">2020-07-21T23:23:05Z</dcterms:modified>
</cp:coreProperties>
</file>