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3"/>
  </p:notesMasterIdLst>
  <p:sldIdLst>
    <p:sldId id="256" r:id="rId3"/>
    <p:sldId id="340" r:id="rId4"/>
    <p:sldId id="343" r:id="rId5"/>
    <p:sldId id="341" r:id="rId6"/>
    <p:sldId id="342" r:id="rId7"/>
    <p:sldId id="270" r:id="rId8"/>
    <p:sldId id="280" r:id="rId9"/>
    <p:sldId id="274" r:id="rId10"/>
    <p:sldId id="275" r:id="rId11"/>
    <p:sldId id="347" r:id="rId12"/>
    <p:sldId id="348" r:id="rId13"/>
    <p:sldId id="349" r:id="rId14"/>
    <p:sldId id="351" r:id="rId15"/>
    <p:sldId id="350" r:id="rId16"/>
    <p:sldId id="352" r:id="rId17"/>
    <p:sldId id="353" r:id="rId18"/>
    <p:sldId id="344" r:id="rId19"/>
    <p:sldId id="346" r:id="rId20"/>
    <p:sldId id="354" r:id="rId21"/>
    <p:sldId id="355" r:id="rId22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50542" autoAdjust="0"/>
  </p:normalViewPr>
  <p:slideViewPr>
    <p:cSldViewPr>
      <p:cViewPr varScale="1">
        <p:scale>
          <a:sx n="43" d="100"/>
          <a:sy n="43" d="100"/>
        </p:scale>
        <p:origin x="30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6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-p 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</a:t>
            </a:r>
          </a:p>
          <a:p>
            <a:r>
              <a:rPr lang="en-US" altLang="zh-TW" dirty="0" smtClean="0"/>
              <a:t> 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-p 3307:3306 -e MYSQL_ROOT_PASSWORD=1234 -v=/root/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7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設定基底映像檔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端檔案至容器內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設定容器內的環境變數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WORKDIR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設定容器內的工作路徑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執行容器內的指令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設定可執行之程式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my_script.py</a:t>
            </a:r>
            <a:r>
              <a:rPr lang="zh-TW" altLang="en-US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檔案內容</a:t>
            </a:r>
            <a:endParaRPr lang="en-US" altLang="zh-TW" sz="1200" b="0" i="0" u="sng" kern="1200" dirty="0" smtClean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Sample taken from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https://github.com/mmulqueen/pyStrich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pystrich.datamatrix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('This is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.') 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('./datamatrix_test.png')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get_ascii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9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6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2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6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7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8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基礎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743426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search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image-name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nginx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搜尋映像檔</a:t>
            </a:r>
          </a:p>
        </p:txBody>
      </p:sp>
    </p:spTree>
    <p:extLst>
      <p:ext uri="{BB962C8B-B14F-4D97-AF65-F5344CB8AC3E}">
        <p14:creationId xmlns:p14="http://schemas.microsoft.com/office/powerpoint/2010/main" val="1936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pull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ubuntu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mysql:latest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 #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列出本地端映像檔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抓取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616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run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IMAGE_ID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-it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–it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–-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container ls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ps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740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4616007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–it</a:t>
            </a:r>
            <a:r>
              <a:rPr lang="zh-TW" alt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-–name 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myOS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-p 3307:3306 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-e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MYSQL_ROOT_PASSWORD=1234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exec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–it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–u root -p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$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inspect b6c01b68323c |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grep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IPAddre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nl-NL" altLang="zh-TW" sz="3600" dirty="0">
                <a:solidFill>
                  <a:srgbClr val="FFFFFF"/>
                </a:solidFill>
                <a:latin typeface="Consolas"/>
                <a:cs typeface="Consolas"/>
              </a:rPr>
              <a:t>mysql -u root -p -P 3306 -h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Container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的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IP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082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stop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stop NAMES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 ls -a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ps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–a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start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start NAMES</a:t>
            </a: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啟動及停止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56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run -it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attach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sv-SE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docker </a:t>
            </a:r>
            <a:r>
              <a:rPr lang="sv-SE" altLang="zh-TW" sz="3600" dirty="0">
                <a:solidFill>
                  <a:srgbClr val="FFFFFF"/>
                </a:solidFill>
                <a:latin typeface="Consolas"/>
                <a:cs typeface="Consolas"/>
              </a:rPr>
              <a:t>rm $(docker ps -a -q)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Attach/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刪除 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7813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rmi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-f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Image_ID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de-DE" altLang="zh-TW" sz="3600" dirty="0">
                <a:solidFill>
                  <a:srgbClr val="FFFFFF"/>
                </a:solidFill>
                <a:latin typeface="Consolas"/>
                <a:cs typeface="Consolas"/>
              </a:rPr>
              <a:t>docker rmi $(docker images -q)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刪除 映像檔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809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3048000"/>
            <a:ext cx="12443532" cy="2324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FROM </a:t>
            </a:r>
            <a:r>
              <a:rPr lang="en-US" sz="3200" dirty="0">
                <a:latin typeface="Courier New"/>
                <a:cs typeface="Courier New"/>
              </a:rPr>
              <a:t>python:3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ADD my_script.py /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RUN pip install </a:t>
            </a:r>
            <a:r>
              <a:rPr lang="en-US" sz="3200" dirty="0" err="1">
                <a:latin typeface="Courier New"/>
                <a:cs typeface="Courier New"/>
              </a:rPr>
              <a:t>pystrich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CMD [ "python", "./my_script.py" </a:t>
            </a:r>
            <a:r>
              <a:rPr lang="en-US" sz="3200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139700" y="1828800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268" y="2185213"/>
            <a:ext cx="2284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u="sng" dirty="0" err="1" smtClean="0">
                <a:solidFill>
                  <a:srgbClr val="FF0000"/>
                </a:solidFill>
              </a:rPr>
              <a:t>Dockerfile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4199963"/>
            <a:ext cx="10767132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sz="3200" dirty="0">
                <a:latin typeface="Courier New"/>
                <a:cs typeface="Courier New"/>
              </a:rPr>
              <a:t>$	</a:t>
            </a:r>
            <a:r>
              <a:rPr sz="3200" dirty="0">
                <a:solidFill>
                  <a:srgbClr val="0365C0"/>
                </a:solidFill>
                <a:latin typeface="Courier New"/>
                <a:cs typeface="Courier New"/>
              </a:rPr>
              <a:t>docker	</a:t>
            </a:r>
            <a:r>
              <a:rPr lang="en-US" sz="3200" dirty="0" smtClean="0">
                <a:solidFill>
                  <a:srgbClr val="EB5C56"/>
                </a:solidFill>
                <a:latin typeface="Courier New"/>
                <a:cs typeface="Courier New"/>
              </a:rPr>
              <a:t>builder –t </a:t>
            </a:r>
            <a:r>
              <a:rPr lang="en-US" sz="3200" dirty="0" smtClean="0">
                <a:latin typeface="Courier New"/>
                <a:cs typeface="Courier New"/>
              </a:rPr>
              <a:t>python-barcode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$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0365C0"/>
                </a:solidFill>
                <a:latin typeface="Courier New"/>
                <a:cs typeface="Courier New"/>
              </a:rPr>
              <a:t>docker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Courier New"/>
                <a:cs typeface="Courier New"/>
              </a:rPr>
              <a:t>run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python-barcode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2806700"/>
            <a:ext cx="116332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>
                <a:solidFill>
                  <a:srgbClr val="FFFFFF"/>
                </a:solidFill>
                <a:latin typeface="Consolas"/>
                <a:cs typeface="Consolas"/>
              </a:rPr>
              <a:t>$	</a:t>
            </a:r>
            <a:r>
              <a:rPr sz="3600" dirty="0" err="1">
                <a:solidFill>
                  <a:srgbClr val="52ABFF"/>
                </a:solidFill>
                <a:latin typeface="Consolas"/>
                <a:cs typeface="Consolas"/>
              </a:rPr>
              <a:t>docker</a:t>
            </a:r>
            <a:r>
              <a:rPr sz="3600" spc="-10" dirty="0">
                <a:solidFill>
                  <a:srgbClr val="52AB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EC5D57"/>
                </a:solidFill>
                <a:latin typeface="Consolas"/>
                <a:cs typeface="Consolas"/>
              </a:rPr>
              <a:t>builder –t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</a:rPr>
              <a:t>name path</a:t>
            </a:r>
            <a:endParaRPr sz="36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700" y="3987799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37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87400" y="2286000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commit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1778000" y="35958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儲存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87400" y="49784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export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Container_name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&gt; name.tar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778000" y="64152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87400" y="77978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name.tar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Image_name:Tag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0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Docker / Container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9" y="2623844"/>
            <a:ext cx="9746395" cy="66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login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tag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python-barcode 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push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logout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Push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映像檔到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 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31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2"/>
            <a:ext cx="12032384" cy="144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對比總結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4200"/>
            <a:ext cx="9501483" cy="3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98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更快速的交付和部署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對開發和維運（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DevOps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）人員來說，最希望的就是一次建立或設定，可以在任意地方正常執行。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更有效率的虛擬化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容器的執行不需要額外的虛擬化支援，它是核心層級的虛擬化，因此可以實作更高的效能和效率。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更輕鬆的遷移和擴展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容器幾乎可以在任意的平台上執行，包括實體機器、虛擬機、公有雲、私有雲、個人電腦、伺服器等。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更簡單的管理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使用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Docker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，只需要小小的修改，就可以替代以往大量的更新工作。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要素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581" y="1600766"/>
            <a:ext cx="12032384" cy="753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(Image)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映像檔就是一個唯讀的模板。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例如：一個映像檔可以包含一個完整的 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ubuntu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作業系統環境，裡面僅安裝了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Apache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或使用者需要的其它應用程式。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執行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(Container)</a:t>
            </a:r>
            <a:endParaRPr lang="zh-TW" altLang="en-US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容器是從映像檔建立的執行實例。它可以被啟動、開始、停止、刪除。每個容器都是相互隔離的、保證安全的平台。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映像檔是唯讀的，容器在啟動的時候建立一層可寫層作為最上層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(Repository)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倉庫是集中存放映像檔檔案的場所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。實際上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zh-TW" altLang="en-US" sz="256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倉庫註冊</a:t>
            </a:r>
            <a:r>
              <a:rPr lang="zh-TW" altLang="en-US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伺服器</a:t>
            </a:r>
            <a:r>
              <a:rPr lang="en-US" altLang="zh-TW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(Registry)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往往存放著多個倉庫，每個倉庫中又包含了多個映像檔，每個映像檔有不同的標籤（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tag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倉庫分為公開倉庫（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Public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）和私有倉庫（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Private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）兩種形式。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最大的公開倉庫是 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，存放了數量龐大的映像檔供使用者下載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（Registry）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endParaRPr sz="6400" dirty="0">
              <a:latin typeface="Microsoft JhengHei"/>
              <a:cs typeface="Microsoft JhengHei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8" y="2895600"/>
            <a:ext cx="10937552" cy="63246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https://docs.docker.com/engine/install/</a:t>
            </a:r>
            <a:endParaRPr lang="en-US" altLang="zh-TW" sz="3982" b="1" dirty="0">
              <a:solidFill>
                <a:srgbClr val="AE4845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933" y="978906"/>
            <a:ext cx="73113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59855" algn="l"/>
              </a:tabLst>
            </a:pPr>
            <a:r>
              <a:rPr lang="zh-TW" altLang="en-US" sz="9600" baseline="36458" dirty="0" smtClean="0">
                <a:latin typeface="Microsoft JhengHei"/>
                <a:cs typeface="Microsoft JhengHei"/>
              </a:rPr>
              <a:t>從</a:t>
            </a:r>
            <a:r>
              <a:rPr lang="en-US" altLang="zh-TW" sz="9600" baseline="36458" dirty="0" smtClean="0">
                <a:latin typeface="Microsoft JhengHei"/>
                <a:cs typeface="Microsoft JhengHei"/>
              </a:rPr>
              <a:t>Docker Hub</a:t>
            </a:r>
            <a:r>
              <a:rPr lang="zh-TW" altLang="en-US" sz="9600" baseline="36458" dirty="0" smtClean="0">
                <a:latin typeface="Microsoft JhengHei"/>
                <a:cs typeface="Microsoft JhengHei"/>
              </a:rPr>
              <a:t>開始</a:t>
            </a:r>
            <a:endParaRPr sz="9600" baseline="36458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14" y="8844362"/>
            <a:ext cx="5056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Microsoft JhengHei"/>
                <a:cs typeface="Microsoft JhengHei"/>
                <a:hlinkClick r:id="rId2"/>
              </a:rPr>
              <a:t>https://hub.docker.com</a:t>
            </a:r>
            <a:endParaRPr lang="en-US" sz="3600" dirty="0" smtClean="0">
              <a:latin typeface="Microsoft JhengHei"/>
              <a:cs typeface="Microsoft JhengHe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438400"/>
            <a:ext cx="9763125" cy="56097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2971800"/>
            <a:ext cx="9978824" cy="572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version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info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版本資訊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746</Words>
  <Application>Microsoft Office PowerPoint</Application>
  <PresentationFormat>自訂</PresentationFormat>
  <Paragraphs>138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Consolas</vt:lpstr>
      <vt:lpstr>Courier New</vt:lpstr>
      <vt:lpstr>Office Theme</vt:lpstr>
      <vt:lpstr>Office 佈景主題</vt:lpstr>
      <vt:lpstr>Docker基礎</vt:lpstr>
      <vt:lpstr>VM or Docker?</vt:lpstr>
      <vt:lpstr>VM or Docker?</vt:lpstr>
      <vt:lpstr>Docker效益</vt:lpstr>
      <vt:lpstr>Docker要素</vt:lpstr>
      <vt:lpstr>安裝 Docker</vt:lpstr>
      <vt:lpstr>從Docker Hub開始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104</cp:revision>
  <dcterms:created xsi:type="dcterms:W3CDTF">2020-07-06T01:02:30Z</dcterms:created>
  <dcterms:modified xsi:type="dcterms:W3CDTF">2020-11-18T05:33:59Z</dcterms:modified>
</cp:coreProperties>
</file>