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24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 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746</Words>
  <Application>Microsoft Office PowerPoint</Application>
  <PresentationFormat>自訂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105</cp:revision>
  <dcterms:created xsi:type="dcterms:W3CDTF">2020-07-06T01:02:30Z</dcterms:created>
  <dcterms:modified xsi:type="dcterms:W3CDTF">2020-11-18T09:19:26Z</dcterms:modified>
</cp:coreProperties>
</file>