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4"/>
  </p:notesMasterIdLst>
  <p:sldIdLst>
    <p:sldId id="256" r:id="rId3"/>
    <p:sldId id="341" r:id="rId4"/>
    <p:sldId id="270" r:id="rId5"/>
    <p:sldId id="356" r:id="rId6"/>
    <p:sldId id="358" r:id="rId7"/>
    <p:sldId id="357" r:id="rId8"/>
    <p:sldId id="275" r:id="rId9"/>
    <p:sldId id="359" r:id="rId10"/>
    <p:sldId id="360" r:id="rId11"/>
    <p:sldId id="361" r:id="rId12"/>
    <p:sldId id="362" r:id="rId13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61247" autoAdjust="0"/>
  </p:normalViewPr>
  <p:slideViewPr>
    <p:cSldViewPr>
      <p:cViewPr varScale="1">
        <p:scale>
          <a:sx n="52" d="100"/>
          <a:sy n="52" d="100"/>
        </p:scale>
        <p:origin x="160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ew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39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Image name</a:t>
            </a:r>
            <a:r>
              <a:rPr lang="zh-TW" altLang="en-US" dirty="0" smtClean="0"/>
              <a:t>必須在前頭加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6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3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https://docs.docker.com/compose/reference/overview/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https://github.com/new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08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repo from an existing project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you’ve got an existing project that you want to start tracking with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into the directory containing the project.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 to add all of the relevant files.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probably want to create a 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right away, to indicate all of the files you don’t want to track. Use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too.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it to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You’ve now got a local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 You can use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locally, like that, if you want. But if you want the thing to have a home on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your account.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button in the top-right. You’ll have an option there to initialize the repository with a README file, but I don’t.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“Create repository” button.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follow the second set of instructions, “Push an existing repository…”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remote add origin https://github.com/username/new_repo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-u origin master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the first line of the instructions will say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7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forevolve.git-extensions-for-vs-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進階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Docker hub auto build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788" y="2009401"/>
            <a:ext cx="12032384" cy="278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4000" dirty="0" smtClean="0"/>
              <a:t>前置條件</a:t>
            </a:r>
            <a:endParaRPr lang="en-US" altLang="zh-TW" sz="4000" dirty="0" smtClean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Github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帳號，並建立專案，且專案內包含有一個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檔案</a:t>
            </a:r>
            <a:endParaRPr lang="en-US" altLang="zh-TW" sz="2560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的帳號，並且在其中沒有與之後預計建置的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image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重複名稱的</a:t>
            </a: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image</a:t>
            </a: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4000" dirty="0" smtClean="0"/>
              <a:t>連接帳戶</a:t>
            </a:r>
            <a:endParaRPr lang="en-US" altLang="zh-TW" sz="4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3886200"/>
            <a:ext cx="793180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Docker hub auto build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3" y="1956980"/>
            <a:ext cx="10058400" cy="51253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39545"/>
            <a:ext cx="9426875" cy="777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41166"/>
            <a:ext cx="10058400" cy="76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Compose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401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用於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定義和運行多容器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應用程序的工具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一個描述檔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預設名稱是 </a:t>
            </a: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)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建置多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個容器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，同時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管理、操作它們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可在所有環境中運作：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Production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Development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Testing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CI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r>
              <a:rPr lang="zh-TW" altLang="en-US" sz="640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400" dirty="0" smtClean="0">
                <a:latin typeface="Microsoft JhengHei"/>
                <a:cs typeface="Microsoft JhengHei"/>
              </a:rPr>
              <a:t>Compose</a:t>
            </a:r>
            <a:endParaRPr sz="6400" dirty="0">
              <a:latin typeface="Microsoft JhengHei"/>
              <a:cs typeface="Microsoft JhengHe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</a:t>
            </a: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://docs.docker.com/compose/install/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971800"/>
            <a:ext cx="10029825" cy="602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使用四步驟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362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服務的環境，使用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以便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可以建立。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組成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多個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服務以便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它們可以在隔離的環境中一起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運行</a:t>
            </a: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build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建立所有的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服務之映像檔</a:t>
            </a:r>
            <a:endParaRPr lang="en-US" altLang="zh-TW" sz="3982" b="1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啟動並運行您的整個應用程序。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9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範例展示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1180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Using </a:t>
            </a:r>
            <a:r>
              <a:rPr lang="en-US" altLang="zh-TW" sz="4000" dirty="0" err="1"/>
              <a:t>OpenAPI</a:t>
            </a:r>
            <a:r>
              <a:rPr lang="en-US" altLang="zh-TW" sz="4000" dirty="0"/>
              <a:t> with .NET </a:t>
            </a:r>
            <a:r>
              <a:rPr lang="en-US" altLang="zh-TW" sz="4000" dirty="0" smtClean="0"/>
              <a:t>Core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https://github.com/shwang1a/OpenAPI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429000"/>
            <a:ext cx="5791200" cy="5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err="1" smtClean="0"/>
              <a:t>docker-compose.yml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44600" y="1828800"/>
            <a:ext cx="10210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version: '3'</a:t>
            </a:r>
          </a:p>
          <a:p>
            <a:endParaRPr lang="en-US" altLang="zh-TW" sz="2400" dirty="0"/>
          </a:p>
          <a:p>
            <a:r>
              <a:rPr lang="en-US" altLang="zh-TW" sz="2400" dirty="0"/>
              <a:t>services:</a:t>
            </a:r>
          </a:p>
          <a:p>
            <a:r>
              <a:rPr lang="en-US" altLang="zh-TW" sz="2400" dirty="0"/>
              <a:t>  webapi1:</a:t>
            </a:r>
          </a:p>
          <a:p>
            <a:r>
              <a:rPr lang="en-US" altLang="zh-TW" sz="2400" dirty="0"/>
              <a:t>    image: shwang1a/webapi1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./WebApi1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ports:</a:t>
            </a:r>
          </a:p>
          <a:p>
            <a:r>
              <a:rPr lang="en-US" altLang="zh-TW" sz="2400" dirty="0"/>
              <a:t>       - "5001:5001"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console: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depends_on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   - webapi1</a:t>
            </a:r>
          </a:p>
          <a:p>
            <a:r>
              <a:rPr lang="en-US" altLang="zh-TW" sz="2400" dirty="0"/>
              <a:t>    image: shwang1a/client-image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./Client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environment:</a:t>
            </a:r>
          </a:p>
          <a:p>
            <a:r>
              <a:rPr lang="en-US" altLang="zh-TW" sz="2400" dirty="0"/>
              <a:t>      WebApi1Url: "http://webapi1"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49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zh-TW" altLang="en-US" sz="6000" kern="0" dirty="0">
                <a:latin typeface="Microsoft JhengHei"/>
                <a:cs typeface="Microsoft JhengHei"/>
              </a:rPr>
              <a:t>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操作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Compose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362200"/>
            <a:ext cx="10944737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8636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 smtClean="0">
                <a:latin typeface="Microsoft JhengHei"/>
                <a:cs typeface="Microsoft JhengHei"/>
              </a:rPr>
              <a:t>Github</a:t>
            </a:r>
            <a:r>
              <a:rPr lang="zh-TW" altLang="en-US" sz="6000" kern="0" dirty="0">
                <a:latin typeface="Microsoft JhengHei"/>
                <a:cs typeface="Microsoft JhengHei"/>
              </a:rPr>
              <a:t>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Respository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057400"/>
            <a:ext cx="7343775" cy="7086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74" y="2287361"/>
            <a:ext cx="9620250" cy="6867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374" y="2620735"/>
            <a:ext cx="96107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 smtClean="0">
                <a:latin typeface="Microsoft JhengHei"/>
                <a:cs typeface="Microsoft JhengHei"/>
              </a:rPr>
              <a:t>VS.Code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整合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Github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788" y="2009401"/>
            <a:ext cx="12032384" cy="439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 smtClean="0"/>
              <a:t>Install </a:t>
            </a:r>
            <a:r>
              <a:rPr lang="en-US" altLang="zh-TW" sz="4000" dirty="0" err="1" smtClean="0"/>
              <a:t>Git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extension</a:t>
            </a:r>
            <a:endParaRPr lang="en-US" altLang="zh-TW" sz="4000" dirty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://</a:t>
            </a: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marketplace.visualstudio.com/items?itemName=forevolve.git-extensions-for-vs-code</a:t>
            </a:r>
            <a:endParaRPr lang="en-US" altLang="zh-TW" sz="2560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Install </a:t>
            </a:r>
            <a:r>
              <a:rPr lang="en-US" altLang="zh-TW" sz="4000" dirty="0" err="1" smtClean="0"/>
              <a:t>Git</a:t>
            </a:r>
            <a:r>
              <a:rPr lang="en-US" altLang="zh-TW" sz="4000" dirty="0" smtClean="0"/>
              <a:t> Exclude</a:t>
            </a:r>
            <a:endParaRPr lang="en-US" altLang="zh-TW" sz="4000" dirty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://marketplace.visualstudio.com/items?itemName=boukichi.git-exclude</a:t>
            </a: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 </a:t>
            </a:r>
            <a:r>
              <a:rPr lang="en-US" altLang="zh-TW" sz="4000" dirty="0"/>
              <a:t>Start a new </a:t>
            </a:r>
            <a:r>
              <a:rPr lang="en-US" altLang="zh-TW" sz="4000" dirty="0" err="1"/>
              <a:t>git</a:t>
            </a:r>
            <a:r>
              <a:rPr lang="en-US" altLang="zh-TW" sz="4000" dirty="0"/>
              <a:t> repository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://kbroman.org/github_tutorial/pages/init.html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1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357</Words>
  <Application>Microsoft Office PowerPoint</Application>
  <PresentationFormat>自訂</PresentationFormat>
  <Paragraphs>90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Office Theme</vt:lpstr>
      <vt:lpstr>Office 佈景主題</vt:lpstr>
      <vt:lpstr>Docker進階</vt:lpstr>
      <vt:lpstr>Docker Compose</vt:lpstr>
      <vt:lpstr>安裝 Docker Compose</vt:lpstr>
      <vt:lpstr>使用四步驟</vt:lpstr>
      <vt:lpstr>範例展示</vt:lpstr>
      <vt:lpstr>docker-compose.yml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124</cp:revision>
  <dcterms:created xsi:type="dcterms:W3CDTF">2020-07-06T01:02:30Z</dcterms:created>
  <dcterms:modified xsi:type="dcterms:W3CDTF">2020-11-23T02:54:30Z</dcterms:modified>
</cp:coreProperties>
</file>