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0"/>
  </p:notesMasterIdLst>
  <p:sldIdLst>
    <p:sldId id="256" r:id="rId3"/>
    <p:sldId id="343" r:id="rId4"/>
    <p:sldId id="341" r:id="rId5"/>
    <p:sldId id="270" r:id="rId6"/>
    <p:sldId id="356" r:id="rId7"/>
    <p:sldId id="342" r:id="rId8"/>
    <p:sldId id="275" r:id="rId9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6" autoAdjust="0"/>
    <p:restoredTop sz="76503" autoAdjust="0"/>
  </p:normalViewPr>
  <p:slideViewPr>
    <p:cSldViewPr>
      <p:cViewPr varScale="1">
        <p:scale>
          <a:sx n="65" d="100"/>
          <a:sy n="65" d="100"/>
        </p:scale>
        <p:origin x="10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Image name</a:t>
            </a:r>
            <a:r>
              <a:rPr lang="zh-TW" altLang="en-US" dirty="0" smtClean="0"/>
              <a:t>必須在前頭加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進階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Compose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401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用於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定義和運行多容器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應用程序的工具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一個描述檔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預設名稱是 </a:t>
            </a: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)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建置多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個容器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，同時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管理、操作它們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可在所有環境中運作：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Production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Development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Testing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CI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</a:t>
            </a:r>
            <a:r>
              <a:rPr lang="en-US" sz="6400" dirty="0" smtClean="0">
                <a:latin typeface="Microsoft JhengHei"/>
                <a:cs typeface="Microsoft JhengHei"/>
              </a:rPr>
              <a:t>Docker</a:t>
            </a:r>
            <a:r>
              <a:rPr lang="zh-TW" altLang="en-US" sz="640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400" dirty="0" smtClean="0">
                <a:latin typeface="Microsoft JhengHei"/>
                <a:cs typeface="Microsoft JhengHei"/>
              </a:rPr>
              <a:t>Compose</a:t>
            </a:r>
            <a:endParaRPr sz="6400" dirty="0">
              <a:latin typeface="Microsoft JhengHei"/>
              <a:cs typeface="Microsoft Jheng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</a:t>
            </a: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://docs.docker.com/compose/install/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971800"/>
            <a:ext cx="10029825" cy="602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使用四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362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服務的環境，使用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以便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可以建立。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組成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多個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服務以便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它們可以在隔離的環境中一起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運行</a:t>
            </a: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build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建立所有的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服務之映像檔</a:t>
            </a:r>
            <a:endParaRPr lang="en-US" altLang="zh-TW" sz="3982" b="1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啟動並運行您的整個應用程序。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81" y="2057400"/>
            <a:ext cx="6386513" cy="65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err="1" smtClean="0"/>
              <a:t>docker-compose.yml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44600" y="1828800"/>
            <a:ext cx="10210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version: '3'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services:</a:t>
            </a:r>
          </a:p>
          <a:p>
            <a:r>
              <a:rPr lang="en-US" altLang="zh-TW" sz="2400" dirty="0"/>
              <a:t>  webapi1:</a:t>
            </a:r>
          </a:p>
          <a:p>
            <a:r>
              <a:rPr lang="en-US" altLang="zh-TW" sz="2400" dirty="0"/>
              <a:t>    image: shwang1a/webapi1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./WebApi1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ports:</a:t>
            </a:r>
          </a:p>
          <a:p>
            <a:r>
              <a:rPr lang="en-US" altLang="zh-TW" sz="2400" dirty="0"/>
              <a:t>       - "5001:5001"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console: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depends_on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   - webapi1</a:t>
            </a:r>
          </a:p>
          <a:p>
            <a:r>
              <a:rPr lang="en-US" altLang="zh-TW" sz="2400" dirty="0"/>
              <a:t>    image: shwang1a/client-image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./Client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environment:</a:t>
            </a:r>
          </a:p>
          <a:p>
            <a:r>
              <a:rPr lang="en-US" altLang="zh-TW" sz="2400" dirty="0"/>
              <a:t>      WebApi1Url: "http://webapi1"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zh-TW" altLang="en-US" sz="6000" kern="0" dirty="0">
                <a:latin typeface="Microsoft JhengHei"/>
                <a:cs typeface="Microsoft JhengHei"/>
              </a:rPr>
              <a:t>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操作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Compose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62200"/>
            <a:ext cx="1094473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287</Words>
  <Application>Microsoft Office PowerPoint</Application>
  <PresentationFormat>自訂</PresentationFormat>
  <Paragraphs>52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Arial Unicode MS</vt:lpstr>
      <vt:lpstr>SimSun</vt:lpstr>
      <vt:lpstr>微軟正黑體</vt:lpstr>
      <vt:lpstr>微軟正黑體</vt:lpstr>
      <vt:lpstr>新細明體</vt:lpstr>
      <vt:lpstr>Arial</vt:lpstr>
      <vt:lpstr>Calibri</vt:lpstr>
      <vt:lpstr>Office Theme</vt:lpstr>
      <vt:lpstr>Office 佈景主題</vt:lpstr>
      <vt:lpstr>Docker進階</vt:lpstr>
      <vt:lpstr>VM or Docker?</vt:lpstr>
      <vt:lpstr>Docker Compose</vt:lpstr>
      <vt:lpstr>安裝 Docker Compose</vt:lpstr>
      <vt:lpstr>使用四步驟</vt:lpstr>
      <vt:lpstr>docker-compose.yml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110</cp:revision>
  <dcterms:created xsi:type="dcterms:W3CDTF">2020-07-06T01:02:30Z</dcterms:created>
  <dcterms:modified xsi:type="dcterms:W3CDTF">2020-11-13T09:34:53Z</dcterms:modified>
</cp:coreProperties>
</file>