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15"/>
  </p:notesMasterIdLst>
  <p:sldIdLst>
    <p:sldId id="256" r:id="rId3"/>
    <p:sldId id="341" r:id="rId4"/>
    <p:sldId id="270" r:id="rId5"/>
    <p:sldId id="356" r:id="rId6"/>
    <p:sldId id="358" r:id="rId7"/>
    <p:sldId id="357" r:id="rId8"/>
    <p:sldId id="275" r:id="rId9"/>
    <p:sldId id="359" r:id="rId10"/>
    <p:sldId id="360" r:id="rId11"/>
    <p:sldId id="361" r:id="rId12"/>
    <p:sldId id="362" r:id="rId13"/>
    <p:sldId id="363" r:id="rId14"/>
  </p:sldIdLst>
  <p:sldSz cx="13004800" cy="9753600"/>
  <p:notesSz cx="13004800" cy="97536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66" autoAdjust="0"/>
    <p:restoredTop sz="61247" autoAdjust="0"/>
  </p:normalViewPr>
  <p:slideViewPr>
    <p:cSldViewPr>
      <p:cViewPr varScale="1">
        <p:scale>
          <a:sx n="52" d="100"/>
          <a:sy n="52" d="100"/>
        </p:scale>
        <p:origin x="208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12B30-5644-497D-BEB2-D50DC512D3D8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C10F9-1313-4CC6-801B-630A787A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03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new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652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893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998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5E9B4C7-0F03-4890-B79D-0E3A1BE705D4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2020/11/23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EE3470B-29E1-4C0F-B783-2184EFDE6D98}" type="slidenum">
              <a:rPr kumimoji="0" lang="zh-TW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</a:t>
            </a:fld>
            <a:endParaRPr kumimoji="0" lang="zh-TW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330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5E9B4C7-0F03-4890-B79D-0E3A1BE705D4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2020/11/23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EE3470B-29E1-4C0F-B783-2184EFDE6D98}" type="slidenum">
              <a:rPr kumimoji="0" lang="zh-TW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4</a:t>
            </a:fld>
            <a:endParaRPr kumimoji="0" lang="zh-TW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013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本頁請列舉並說明</a:t>
            </a:r>
            <a:r>
              <a:rPr lang="en-US" altLang="zh-TW" sz="1200" dirty="0" smtClean="0"/>
              <a:t>2020</a:t>
            </a:r>
            <a:r>
              <a:rPr lang="zh-TW" altLang="en-US" sz="1200" dirty="0" smtClean="0"/>
              <a:t>會有什麼跟之前不一樣的計畫</a:t>
            </a:r>
            <a:r>
              <a:rPr lang="en-US" altLang="zh-TW" sz="1200" dirty="0" smtClean="0"/>
              <a:t>?</a:t>
            </a:r>
            <a:r>
              <a:rPr lang="zh-TW" altLang="en-US" sz="1200" dirty="0" smtClean="0"/>
              <a:t>包括新產品、新技能培養</a:t>
            </a:r>
            <a:r>
              <a:rPr lang="en-US" altLang="zh-TW" sz="1200" dirty="0" smtClean="0"/>
              <a:t>……</a:t>
            </a:r>
            <a:r>
              <a:rPr lang="en-US" altLang="zh-TW" sz="1200" dirty="0" err="1" smtClean="0"/>
              <a:t>etc</a:t>
            </a:r>
            <a:endParaRPr lang="en-US" altLang="zh-TW" sz="1200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5E9B4C7-0F03-4890-B79D-0E3A1BE705D4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2020/11/23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EE3470B-29E1-4C0F-B783-2184EFDE6D98}" type="slidenum">
              <a:rPr kumimoji="0" lang="zh-TW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5</a:t>
            </a:fld>
            <a:endParaRPr kumimoji="0" lang="zh-TW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9390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Image name</a:t>
            </a:r>
            <a:r>
              <a:rPr lang="zh-TW" altLang="en-US" dirty="0" smtClean="0"/>
              <a:t>必須在前頭加</a:t>
            </a:r>
            <a:r>
              <a:rPr lang="en-US" altLang="zh-TW" dirty="0" smtClean="0"/>
              <a:t>Tag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5E9B4C7-0F03-4890-B79D-0E3A1BE705D4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2020/11/23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EE3470B-29E1-4C0F-B783-2184EFDE6D98}" type="slidenum">
              <a:rPr kumimoji="0" lang="zh-TW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6</a:t>
            </a:fld>
            <a:endParaRPr kumimoji="0" lang="zh-TW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6735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https://docs.docker.com/compose/reference/overview/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515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https://github.com/new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087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new repo from an existing project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 you’ve got an existing project that you want to start tracking with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into the directory containing the project.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 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init.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 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 to add all of the relevant files.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You’ll probably want to create a .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gitignore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file right away, to indicate all of the files you don’t want to track. Use 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.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gitignore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too.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 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commit.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 it to </a:t>
            </a:r>
            <a:r>
              <a:rPr lang="en-US" altLang="zh-TW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You’ve now got a local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repository. You can use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locally, like that, if you want. But if you want the thing to have a home on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do the following.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 to 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github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in to your account.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new repository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button in the top-right. You’ll have an option there to initialize the repository with a README file, but I don’t.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the “Create repository” button.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follow the second set of instructions, “Push an existing repository…”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remote add origin https://github.com/username/new_repo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push -u origin master 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Actually, the first line of the instructions will say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474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722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47223" y="978906"/>
            <a:ext cx="4710353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1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551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0238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80625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pPr lvl="0"/>
            <a:endParaRPr lang="zh-TW" altLang="en-US" noProof="0" smtClean="0">
              <a:sym typeface="Arial Unicode MS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34411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50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237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16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8250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/>
            </a:lvl1pPr>
            <a:lvl2pPr marL="650230" indent="0" algn="ctr">
              <a:buNone/>
              <a:defRPr/>
            </a:lvl2pPr>
            <a:lvl3pPr marL="1300460" indent="0" algn="ctr">
              <a:buNone/>
              <a:defRPr/>
            </a:lvl3pPr>
            <a:lvl4pPr marL="1950690" indent="0" algn="ctr">
              <a:buNone/>
              <a:defRPr/>
            </a:lvl4pPr>
            <a:lvl5pPr marL="2600919" indent="0" algn="ctr">
              <a:buNone/>
              <a:defRPr/>
            </a:lvl5pPr>
            <a:lvl6pPr marL="3251149" indent="0" algn="ctr">
              <a:buNone/>
              <a:defRPr/>
            </a:lvl6pPr>
            <a:lvl7pPr marL="3901379" indent="0" algn="ctr">
              <a:buNone/>
              <a:defRPr/>
            </a:lvl7pPr>
            <a:lvl8pPr marL="4551609" indent="0" algn="ctr">
              <a:buNone/>
              <a:defRPr/>
            </a:lvl8pPr>
            <a:lvl9pPr marL="5201839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36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89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44"/>
            </a:lvl1pPr>
            <a:lvl2pPr marL="650230" indent="0">
              <a:buNone/>
              <a:defRPr sz="2560"/>
            </a:lvl2pPr>
            <a:lvl3pPr marL="1300460" indent="0">
              <a:buNone/>
              <a:defRPr sz="2276"/>
            </a:lvl3pPr>
            <a:lvl4pPr marL="1950690" indent="0">
              <a:buNone/>
              <a:defRPr sz="1991"/>
            </a:lvl4pPr>
            <a:lvl5pPr marL="2600919" indent="0">
              <a:buNone/>
              <a:defRPr sz="1991"/>
            </a:lvl5pPr>
            <a:lvl6pPr marL="3251149" indent="0">
              <a:buNone/>
              <a:defRPr sz="1991"/>
            </a:lvl6pPr>
            <a:lvl7pPr marL="3901379" indent="0">
              <a:buNone/>
              <a:defRPr sz="1991"/>
            </a:lvl7pPr>
            <a:lvl8pPr marL="4551609" indent="0">
              <a:buNone/>
              <a:defRPr sz="1991"/>
            </a:lvl8pPr>
            <a:lvl9pPr marL="5201839" indent="0">
              <a:buNone/>
              <a:defRPr sz="199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5994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06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55261" y="978906"/>
            <a:ext cx="4094277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5063" y="1984361"/>
            <a:ext cx="6154673" cy="2188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8250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50241" y="390596"/>
            <a:ext cx="10561884" cy="121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TW" smtClean="0">
                <a:sym typeface="Arial Unicode MS" pitchFamily="34" charset="-120"/>
              </a:rPr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TW" smtClean="0">
                <a:sym typeface="Arial Unicode MS" pitchFamily="34" charset="-120"/>
              </a:rPr>
              <a:t>按一下以編輯母片文字樣式</a:t>
            </a:r>
          </a:p>
          <a:p>
            <a:pPr lvl="1"/>
            <a:r>
              <a:rPr lang="zh-CN" altLang="zh-TW" smtClean="0">
                <a:sym typeface="Arial Unicode MS" pitchFamily="34" charset="-120"/>
              </a:rPr>
              <a:t>第二層</a:t>
            </a:r>
          </a:p>
          <a:p>
            <a:pPr lvl="2"/>
            <a:r>
              <a:rPr lang="zh-CN" altLang="zh-TW" smtClean="0">
                <a:sym typeface="Arial Unicode MS" pitchFamily="34" charset="-120"/>
              </a:rPr>
              <a:t>第三層</a:t>
            </a:r>
          </a:p>
          <a:p>
            <a:pPr lvl="3"/>
            <a:r>
              <a:rPr lang="zh-CN" altLang="zh-TW" smtClean="0">
                <a:sym typeface="Arial Unicode MS" pitchFamily="34" charset="-120"/>
              </a:rPr>
              <a:t>第四層</a:t>
            </a:r>
          </a:p>
          <a:p>
            <a:pPr lvl="4"/>
            <a:r>
              <a:rPr lang="zh-CN" altLang="zh-TW" smtClean="0">
                <a:sym typeface="Arial Unicode MS" pitchFamily="34" charset="-120"/>
              </a:rPr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7933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+mj-lt"/>
          <a:ea typeface="+mj-ea"/>
          <a:cs typeface="+mj-cs"/>
          <a:sym typeface="Arial Unicode MS" pitchFamily="34" charset="-120"/>
        </a:defRPr>
      </a:lvl1pPr>
      <a:lvl2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2pPr>
      <a:lvl3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3pPr>
      <a:lvl4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4pPr>
      <a:lvl5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5pPr>
      <a:lvl6pPr marL="195069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6pPr>
      <a:lvl7pPr marL="2600919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7pPr>
      <a:lvl8pPr marL="3251149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8pPr>
      <a:lvl9pPr marL="3901379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9pPr>
    </p:titleStyle>
    <p:bodyStyle>
      <a:lvl1pPr marL="487672" indent="-487672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551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1pPr>
      <a:lvl2pPr marL="1056623" indent="-406394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982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2pPr>
      <a:lvl3pPr marL="1625575" indent="-325115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413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3pPr>
      <a:lvl4pPr marL="2275804" indent="-325115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4pPr>
      <a:lvl5pPr marL="2926034" indent="-325115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5pPr>
      <a:lvl6pPr marL="3576264" indent="-32511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6pPr>
      <a:lvl7pPr marL="4226494" indent="-32511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7pPr>
      <a:lvl8pPr marL="4876724" indent="-32511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8pPr>
      <a:lvl9pPr marL="5526954" indent="-32511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9pPr>
    </p:bodyStyle>
    <p:otherStyle>
      <a:defPPr>
        <a:defRPr lang="zh-TW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forevolve.git-extensions-for-vs-cod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74214" y="2382475"/>
            <a:ext cx="8397240" cy="1449115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0"/>
              </a:spcBef>
              <a:tabLst>
                <a:tab pos="1843405" algn="l"/>
                <a:tab pos="3048635" algn="l"/>
              </a:tabLst>
            </a:pPr>
            <a:r>
              <a:rPr lang="en-US" sz="8000" dirty="0" smtClean="0">
                <a:latin typeface="Calibri"/>
                <a:cs typeface="Calibri"/>
              </a:rPr>
              <a:t>Docker</a:t>
            </a:r>
            <a:r>
              <a:rPr lang="zh-TW" altLang="en-US" sz="8000" dirty="0" smtClean="0">
                <a:latin typeface="Calibri"/>
                <a:cs typeface="Calibri"/>
              </a:rPr>
              <a:t>進階</a:t>
            </a:r>
            <a:endParaRPr sz="8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1643" y="6400800"/>
            <a:ext cx="3002382" cy="117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4480">
              <a:lnSpc>
                <a:spcPct val="117200"/>
              </a:lnSpc>
              <a:spcBef>
                <a:spcPts val="100"/>
              </a:spcBef>
              <a:tabLst>
                <a:tab pos="1235710" algn="l"/>
              </a:tabLst>
            </a:pPr>
            <a:r>
              <a:rPr lang="en-US" sz="3200" spc="1670" dirty="0" smtClean="0">
                <a:latin typeface="Calibri"/>
                <a:cs typeface="Calibri"/>
              </a:rPr>
              <a:t>Tommy</a:t>
            </a:r>
          </a:p>
          <a:p>
            <a:pPr marL="12700" marR="5080" indent="284480">
              <a:lnSpc>
                <a:spcPct val="117200"/>
              </a:lnSpc>
              <a:spcBef>
                <a:spcPts val="100"/>
              </a:spcBef>
              <a:tabLst>
                <a:tab pos="1235710" algn="l"/>
              </a:tabLst>
            </a:pPr>
            <a:endParaRPr sz="32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09100" y="4216400"/>
            <a:ext cx="3441700" cy="1968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/>
          <p:cNvSpPr txBox="1">
            <a:spLocks/>
          </p:cNvSpPr>
          <p:nvPr/>
        </p:nvSpPr>
        <p:spPr>
          <a:xfrm>
            <a:off x="787400" y="903391"/>
            <a:ext cx="1150619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en-US" altLang="zh-TW" sz="6000" kern="0" dirty="0" smtClean="0">
                <a:latin typeface="Microsoft JhengHei"/>
                <a:cs typeface="Microsoft JhengHei"/>
              </a:rPr>
              <a:t>Docker hub auto build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2788" y="2009401"/>
            <a:ext cx="12032384" cy="2786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4000" dirty="0" smtClean="0"/>
              <a:t>前置條件</a:t>
            </a:r>
            <a:endParaRPr lang="en-US" altLang="zh-TW" sz="4000" dirty="0" smtClean="0"/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256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Github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帳號，並建立專案，且專案內包含有一個</a:t>
            </a:r>
            <a:r>
              <a:rPr lang="en-US" altLang="zh-TW" sz="256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Dockerfile</a:t>
            </a:r>
            <a:r>
              <a:rPr lang="zh-TW" altLang="en-US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檔案</a:t>
            </a:r>
            <a:endParaRPr lang="en-US" altLang="zh-TW" sz="2560" dirty="0" smtClean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 Hub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的帳號，並且在其中沒有與之後預計建置的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image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重複名稱的</a:t>
            </a:r>
            <a:r>
              <a:rPr lang="en-US" altLang="zh-TW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image</a:t>
            </a: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4000" dirty="0" smtClean="0"/>
              <a:t>連接帳戶</a:t>
            </a:r>
            <a:endParaRPr lang="en-US" altLang="zh-TW" sz="40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200" y="3886200"/>
            <a:ext cx="793180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7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/>
          <p:cNvSpPr txBox="1">
            <a:spLocks/>
          </p:cNvSpPr>
          <p:nvPr/>
        </p:nvSpPr>
        <p:spPr>
          <a:xfrm>
            <a:off x="787400" y="903391"/>
            <a:ext cx="1150619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en-US" altLang="zh-TW" sz="6000" kern="0" dirty="0" smtClean="0">
                <a:latin typeface="Microsoft JhengHei"/>
                <a:cs typeface="Microsoft JhengHei"/>
              </a:rPr>
              <a:t>Docker hub auto build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13" y="1956980"/>
            <a:ext cx="10058400" cy="512535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1839545"/>
            <a:ext cx="9426875" cy="77724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1841166"/>
            <a:ext cx="10058400" cy="765173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1576" y="2211020"/>
            <a:ext cx="10982325" cy="702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/>
          <p:cNvSpPr txBox="1">
            <a:spLocks/>
          </p:cNvSpPr>
          <p:nvPr/>
        </p:nvSpPr>
        <p:spPr>
          <a:xfrm>
            <a:off x="1016000" y="4572000"/>
            <a:ext cx="1150619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en-US" altLang="zh-TW" sz="6000" kern="0" dirty="0" smtClean="0">
                <a:latin typeface="Microsoft JhengHei"/>
                <a:cs typeface="Microsoft JhengHei"/>
              </a:rPr>
              <a:t>Thank you !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51362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90596"/>
            <a:ext cx="12098994" cy="1210169"/>
          </a:xfrm>
        </p:spPr>
        <p:txBody>
          <a:bodyPr/>
          <a:lstStyle/>
          <a:p>
            <a:pPr algn="ctr"/>
            <a:r>
              <a:rPr lang="en-US" altLang="zh-TW" dirty="0" smtClean="0"/>
              <a:t>Docker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Compose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2788" y="2009401"/>
            <a:ext cx="12032384" cy="4014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用於</a:t>
            </a:r>
            <a:r>
              <a:rPr lang="zh-TW" altLang="en-US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定義和運行多容器</a:t>
            </a:r>
            <a:r>
              <a:rPr lang="en-US" altLang="zh-TW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</a:t>
            </a:r>
            <a:r>
              <a:rPr lang="zh-TW" altLang="en-US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應用程序的工具</a:t>
            </a:r>
            <a:endParaRPr lang="en-US" altLang="zh-TW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使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用</a:t>
            </a:r>
            <a:r>
              <a:rPr lang="zh-TW" altLang="en-US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一個描述檔</a:t>
            </a:r>
            <a:r>
              <a:rPr lang="en-US" altLang="zh-TW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(</a:t>
            </a:r>
            <a:r>
              <a:rPr lang="zh-TW" altLang="en-US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預設名稱是 </a:t>
            </a:r>
            <a:r>
              <a:rPr lang="en-US" altLang="zh-TW" sz="3982" b="1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docker-compose.yml</a:t>
            </a:r>
            <a:r>
              <a:rPr lang="en-US" altLang="zh-TW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 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)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建置多</a:t>
            </a:r>
            <a:r>
              <a:rPr lang="zh-TW" altLang="en-US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個容器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，同時</a:t>
            </a:r>
            <a:r>
              <a:rPr lang="zh-TW" altLang="en-US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管理、操作它們</a:t>
            </a:r>
            <a:endParaRPr lang="zh-TW" altLang="zh-TW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可在所有環境中運作：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Production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，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Development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，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Testing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，和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CI</a:t>
            </a:r>
            <a:endParaRPr lang="zh-TW" altLang="zh-TW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543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624" y="448562"/>
            <a:ext cx="940816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TW" altLang="en-US" sz="6400" dirty="0" smtClean="0">
                <a:latin typeface="Microsoft JhengHei"/>
                <a:cs typeface="Microsoft JhengHei"/>
              </a:rPr>
              <a:t>安</a:t>
            </a:r>
            <a:r>
              <a:rPr lang="zh-TW" altLang="en-US" sz="6400" dirty="0">
                <a:latin typeface="Microsoft JhengHei"/>
                <a:cs typeface="Microsoft JhengHei"/>
              </a:rPr>
              <a:t>裝</a:t>
            </a:r>
            <a:r>
              <a:rPr lang="en-US" sz="6400" dirty="0" smtClean="0">
                <a:latin typeface="Microsoft JhengHei"/>
                <a:cs typeface="Microsoft JhengHei"/>
              </a:rPr>
              <a:t> Docker</a:t>
            </a:r>
            <a:r>
              <a:rPr lang="zh-TW" altLang="en-US" sz="6400" dirty="0" smtClean="0">
                <a:latin typeface="Microsoft JhengHei"/>
                <a:cs typeface="Microsoft JhengHei"/>
              </a:rPr>
              <a:t> </a:t>
            </a:r>
            <a:r>
              <a:rPr lang="en-US" altLang="zh-TW" sz="6400" dirty="0" smtClean="0">
                <a:latin typeface="Microsoft JhengHei"/>
                <a:cs typeface="Microsoft JhengHei"/>
              </a:rPr>
              <a:t>Compose</a:t>
            </a:r>
            <a:endParaRPr sz="6400" dirty="0">
              <a:latin typeface="Microsoft JhengHei"/>
              <a:cs typeface="Microsoft JhengHei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6208" y="1804587"/>
            <a:ext cx="12032384" cy="1317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3982" b="1" dirty="0" smtClean="0">
                <a:solidFill>
                  <a:srgbClr val="AE4845">
                    <a:lumMod val="5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</a:rPr>
              <a:t>https</a:t>
            </a:r>
            <a:r>
              <a:rPr lang="en-US" altLang="zh-TW" sz="3982" b="1" dirty="0">
                <a:solidFill>
                  <a:srgbClr val="AE4845">
                    <a:lumMod val="5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</a:rPr>
              <a:t>://docs.docker.com/compose/install/</a:t>
            </a:r>
          </a:p>
          <a:p>
            <a:pPr defTabSz="130046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3982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2971800"/>
            <a:ext cx="10029825" cy="6029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90596"/>
            <a:ext cx="12098994" cy="1210169"/>
          </a:xfrm>
        </p:spPr>
        <p:txBody>
          <a:bodyPr/>
          <a:lstStyle/>
          <a:p>
            <a:pPr algn="ctr"/>
            <a:r>
              <a:rPr lang="zh-TW" altLang="en-US" dirty="0" smtClean="0"/>
              <a:t>使用四步驟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2788" y="2009401"/>
            <a:ext cx="12032384" cy="5362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742950" defTabSz="130046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定義</a:t>
            </a:r>
            <a:r>
              <a:rPr lang="zh-TW" altLang="en-US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您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的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app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服務的環境，使用</a:t>
            </a:r>
            <a:r>
              <a:rPr lang="en-US" altLang="zh-TW" sz="3982" b="1" dirty="0" err="1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Dockerfile</a:t>
            </a:r>
            <a:r>
              <a:rPr lang="zh-TW" altLang="en-US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以便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可以建立。</a:t>
            </a:r>
            <a:endParaRPr lang="zh-TW" altLang="en-US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742950" lvl="1" indent="-742950" defTabSz="130046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建立</a:t>
            </a:r>
            <a:r>
              <a:rPr lang="en-US" altLang="zh-TW" sz="3982" b="1" dirty="0" err="1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docker-compose.yml</a:t>
            </a:r>
            <a:r>
              <a:rPr lang="zh-TW" altLang="en-US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定義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組成</a:t>
            </a:r>
            <a:r>
              <a:rPr lang="zh-TW" altLang="en-US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多個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app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服務以便</a:t>
            </a:r>
            <a:r>
              <a:rPr lang="zh-TW" altLang="en-US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它們可以在隔離的環境中一起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運行</a:t>
            </a:r>
          </a:p>
          <a:p>
            <a:pPr marL="742950" lvl="1" indent="-742950" defTabSz="130046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TW" sz="3982" b="1" dirty="0" err="1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-compose build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建立所有的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app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服務之映像檔</a:t>
            </a:r>
            <a:endParaRPr lang="en-US" altLang="zh-TW" sz="3982" b="1" dirty="0" smtClean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742950" lvl="1" indent="-742950" defTabSz="130046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TW" sz="3982" b="1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</a:t>
            </a:r>
            <a:r>
              <a:rPr lang="en-US" altLang="zh-TW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-compose 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up</a:t>
            </a: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 啟動並運行您的整個應用程序。</a:t>
            </a:r>
            <a:endParaRPr lang="zh-TW" altLang="zh-TW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598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90596"/>
            <a:ext cx="12098994" cy="1210169"/>
          </a:xfrm>
        </p:spPr>
        <p:txBody>
          <a:bodyPr/>
          <a:lstStyle/>
          <a:p>
            <a:pPr algn="ctr"/>
            <a:r>
              <a:rPr lang="zh-TW" altLang="en-US" dirty="0" smtClean="0"/>
              <a:t>範例展示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2788" y="2009401"/>
            <a:ext cx="12032384" cy="1180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4000" dirty="0"/>
              <a:t>Using </a:t>
            </a:r>
            <a:r>
              <a:rPr lang="en-US" altLang="zh-TW" sz="4000" dirty="0" err="1"/>
              <a:t>OpenAPI</a:t>
            </a:r>
            <a:r>
              <a:rPr lang="en-US" altLang="zh-TW" sz="4000" dirty="0"/>
              <a:t> with .NET </a:t>
            </a:r>
            <a:r>
              <a:rPr lang="en-US" altLang="zh-TW" sz="4000" dirty="0" smtClean="0"/>
              <a:t>Core</a:t>
            </a:r>
            <a:endParaRPr lang="en-US" altLang="zh-TW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https://github.com/shwang1a/OpenAPI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0" y="3429000"/>
            <a:ext cx="5791200" cy="59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1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90596"/>
            <a:ext cx="12098994" cy="1210169"/>
          </a:xfrm>
        </p:spPr>
        <p:txBody>
          <a:bodyPr/>
          <a:lstStyle/>
          <a:p>
            <a:pPr algn="ctr"/>
            <a:r>
              <a:rPr lang="en-US" altLang="zh-TW" dirty="0" err="1" smtClean="0"/>
              <a:t>docker-compose.yml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244600" y="1828800"/>
            <a:ext cx="102108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version: '3'</a:t>
            </a:r>
          </a:p>
          <a:p>
            <a:endParaRPr lang="en-US" altLang="zh-TW" sz="2400" dirty="0"/>
          </a:p>
          <a:p>
            <a:r>
              <a:rPr lang="en-US" altLang="zh-TW" sz="2400" dirty="0"/>
              <a:t>services:</a:t>
            </a:r>
          </a:p>
          <a:p>
            <a:r>
              <a:rPr lang="en-US" altLang="zh-TW" sz="2400" dirty="0"/>
              <a:t>  webapi1:</a:t>
            </a:r>
          </a:p>
          <a:p>
            <a:r>
              <a:rPr lang="en-US" altLang="zh-TW" sz="2400" dirty="0"/>
              <a:t>    image: shwang1a/webapi1</a:t>
            </a:r>
          </a:p>
          <a:p>
            <a:r>
              <a:rPr lang="en-US" altLang="zh-TW" sz="2400" dirty="0"/>
              <a:t>    build:</a:t>
            </a:r>
          </a:p>
          <a:p>
            <a:r>
              <a:rPr lang="en-US" altLang="zh-TW" sz="2400" dirty="0"/>
              <a:t>      context: ./WebApi1</a:t>
            </a:r>
          </a:p>
          <a:p>
            <a:r>
              <a:rPr lang="en-US" altLang="zh-TW" sz="2400" dirty="0"/>
              <a:t>      </a:t>
            </a:r>
            <a:r>
              <a:rPr lang="en-US" altLang="zh-TW" sz="2400" dirty="0" err="1"/>
              <a:t>dockerfile</a:t>
            </a:r>
            <a:r>
              <a:rPr lang="en-US" altLang="zh-TW" sz="2400" dirty="0"/>
              <a:t>: </a:t>
            </a:r>
            <a:r>
              <a:rPr lang="en-US" altLang="zh-TW" sz="2400" dirty="0" err="1"/>
              <a:t>Dockerfile</a:t>
            </a:r>
            <a:endParaRPr lang="en-US" altLang="zh-TW" sz="2400" dirty="0"/>
          </a:p>
          <a:p>
            <a:r>
              <a:rPr lang="en-US" altLang="zh-TW" sz="2400" dirty="0"/>
              <a:t>    ports:</a:t>
            </a:r>
          </a:p>
          <a:p>
            <a:r>
              <a:rPr lang="en-US" altLang="zh-TW" sz="2400" dirty="0"/>
              <a:t>       - "5001:5001"</a:t>
            </a:r>
          </a:p>
          <a:p>
            <a:endParaRPr lang="en-US" altLang="zh-TW" sz="2400" dirty="0"/>
          </a:p>
          <a:p>
            <a:r>
              <a:rPr lang="en-US" altLang="zh-TW" sz="2400" dirty="0"/>
              <a:t>  console: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depends_on</a:t>
            </a:r>
            <a:r>
              <a:rPr lang="en-US" altLang="zh-TW" sz="2400" dirty="0"/>
              <a:t>:</a:t>
            </a:r>
          </a:p>
          <a:p>
            <a:r>
              <a:rPr lang="en-US" altLang="zh-TW" sz="2400" dirty="0"/>
              <a:t>       - webapi1</a:t>
            </a:r>
          </a:p>
          <a:p>
            <a:r>
              <a:rPr lang="en-US" altLang="zh-TW" sz="2400" dirty="0"/>
              <a:t>    image: shwang1a/client-image</a:t>
            </a:r>
          </a:p>
          <a:p>
            <a:r>
              <a:rPr lang="en-US" altLang="zh-TW" sz="2400" dirty="0"/>
              <a:t>    build:</a:t>
            </a:r>
          </a:p>
          <a:p>
            <a:r>
              <a:rPr lang="en-US" altLang="zh-TW" sz="2400" dirty="0"/>
              <a:t>      context: ./Client</a:t>
            </a:r>
          </a:p>
          <a:p>
            <a:r>
              <a:rPr lang="en-US" altLang="zh-TW" sz="2400" dirty="0"/>
              <a:t>      </a:t>
            </a:r>
            <a:r>
              <a:rPr lang="en-US" altLang="zh-TW" sz="2400" dirty="0" err="1"/>
              <a:t>dockerfile</a:t>
            </a:r>
            <a:r>
              <a:rPr lang="en-US" altLang="zh-TW" sz="2400" dirty="0"/>
              <a:t>: </a:t>
            </a:r>
            <a:r>
              <a:rPr lang="en-US" altLang="zh-TW" sz="2400" dirty="0" err="1"/>
              <a:t>Dockerfile</a:t>
            </a:r>
            <a:endParaRPr lang="en-US" altLang="zh-TW" sz="2400" dirty="0"/>
          </a:p>
          <a:p>
            <a:r>
              <a:rPr lang="en-US" altLang="zh-TW" sz="2400" dirty="0"/>
              <a:t>    environment:</a:t>
            </a:r>
          </a:p>
          <a:p>
            <a:r>
              <a:rPr lang="en-US" altLang="zh-TW" sz="2400" dirty="0"/>
              <a:t>      WebApi1Url: "http://webapi1"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496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 smtClean="0">
                <a:latin typeface="Microsoft JhengHei"/>
                <a:cs typeface="Microsoft JhengHei"/>
              </a:rPr>
              <a:t>建立</a:t>
            </a:r>
            <a:r>
              <a:rPr lang="zh-TW" altLang="en-US" sz="6000" kern="0" dirty="0">
                <a:latin typeface="Microsoft JhengHei"/>
                <a:cs typeface="Microsoft JhengHei"/>
              </a:rPr>
              <a:t>及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操作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Compose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" y="2362200"/>
            <a:ext cx="10944737" cy="594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/>
          <p:cNvSpPr txBox="1">
            <a:spLocks/>
          </p:cNvSpPr>
          <p:nvPr/>
        </p:nvSpPr>
        <p:spPr>
          <a:xfrm>
            <a:off x="863600" y="903391"/>
            <a:ext cx="1150619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en-US" altLang="zh-TW" sz="6000" kern="0" dirty="0" err="1" smtClean="0">
                <a:latin typeface="Microsoft JhengHei"/>
                <a:cs typeface="Microsoft JhengHei"/>
              </a:rPr>
              <a:t>Github</a:t>
            </a:r>
            <a:r>
              <a:rPr lang="zh-TW" altLang="en-US" sz="6000" kern="0" dirty="0">
                <a:latin typeface="Microsoft JhengHei"/>
                <a:cs typeface="Microsoft JhengHei"/>
              </a:rPr>
              <a:t>上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建立</a:t>
            </a:r>
            <a:r>
              <a:rPr lang="en-US" altLang="zh-TW" sz="6000" kern="0" dirty="0" err="1" smtClean="0">
                <a:latin typeface="Microsoft JhengHei"/>
                <a:cs typeface="Microsoft JhengHei"/>
              </a:rPr>
              <a:t>Respository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0" y="2057400"/>
            <a:ext cx="7343775" cy="70866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374" y="2287361"/>
            <a:ext cx="9620250" cy="68675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1374" y="2620735"/>
            <a:ext cx="961072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3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/>
          <p:cNvSpPr txBox="1">
            <a:spLocks/>
          </p:cNvSpPr>
          <p:nvPr/>
        </p:nvSpPr>
        <p:spPr>
          <a:xfrm>
            <a:off x="787400" y="903391"/>
            <a:ext cx="1150619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en-US" altLang="zh-TW" sz="6000" kern="0" dirty="0" err="1" smtClean="0">
                <a:latin typeface="Microsoft JhengHei"/>
                <a:cs typeface="Microsoft JhengHei"/>
              </a:rPr>
              <a:t>VS.Code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整合</a:t>
            </a:r>
            <a:r>
              <a:rPr lang="en-US" altLang="zh-TW" sz="6000" kern="0" dirty="0" err="1" smtClean="0">
                <a:latin typeface="Microsoft JhengHei"/>
                <a:cs typeface="Microsoft JhengHei"/>
              </a:rPr>
              <a:t>Github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2788" y="2009401"/>
            <a:ext cx="12032384" cy="4391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4000" dirty="0" smtClean="0"/>
              <a:t>Install </a:t>
            </a:r>
            <a:r>
              <a:rPr lang="en-US" altLang="zh-TW" sz="4000" dirty="0" err="1" smtClean="0"/>
              <a:t>Git</a:t>
            </a:r>
            <a:r>
              <a:rPr lang="en-US" altLang="zh-TW" sz="4000" dirty="0" smtClean="0"/>
              <a:t> </a:t>
            </a:r>
            <a:r>
              <a:rPr lang="en-US" altLang="zh-TW" sz="4000" dirty="0"/>
              <a:t>extension</a:t>
            </a: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  <a:hlinkClick r:id="rId3"/>
              </a:rPr>
              <a:t>https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  <a:hlinkClick r:id="rId3"/>
              </a:rPr>
              <a:t>://</a:t>
            </a:r>
            <a:r>
              <a:rPr lang="en-US" altLang="zh-TW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  <a:hlinkClick r:id="rId3"/>
              </a:rPr>
              <a:t>marketplace.visualstudio.com/items?itemName=forevolve.git-extensions-for-vs-code</a:t>
            </a:r>
            <a:endParaRPr lang="en-US" altLang="zh-TW" sz="2560" dirty="0" smtClean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4000" dirty="0"/>
              <a:t>Install </a:t>
            </a:r>
            <a:r>
              <a:rPr lang="en-US" altLang="zh-TW" sz="4000" dirty="0" err="1" smtClean="0"/>
              <a:t>Git</a:t>
            </a:r>
            <a:r>
              <a:rPr lang="en-US" altLang="zh-TW" sz="4000" dirty="0" smtClean="0"/>
              <a:t> Exclude</a:t>
            </a:r>
            <a:endParaRPr lang="en-US" altLang="zh-TW" sz="4000" dirty="0"/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https://marketplace.visualstudio.com/items?itemName=boukichi.git-exclude</a:t>
            </a: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4000" dirty="0"/>
              <a:t> Start a new </a:t>
            </a:r>
            <a:r>
              <a:rPr lang="en-US" altLang="zh-TW" sz="4000" dirty="0" err="1"/>
              <a:t>git</a:t>
            </a:r>
            <a:r>
              <a:rPr lang="en-US" altLang="zh-TW" sz="4000" dirty="0"/>
              <a:t> repository</a:t>
            </a: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https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://kbroman.org/github_tutorial/pages/init.html</a:t>
            </a:r>
          </a:p>
        </p:txBody>
      </p:sp>
    </p:spTree>
    <p:extLst>
      <p:ext uri="{BB962C8B-B14F-4D97-AF65-F5344CB8AC3E}">
        <p14:creationId xmlns:p14="http://schemas.microsoft.com/office/powerpoint/2010/main" val="405716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佈景主題">
      <a:majorFont>
        <a:latin typeface="Arial Unicode MS"/>
        <a:ea typeface="Arial Unicode MS"/>
        <a:cs typeface="Arial Unicode MS"/>
      </a:majorFont>
      <a:minorFont>
        <a:latin typeface="Arial Unicode MS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FF0D0D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1205</TotalTime>
  <Words>361</Words>
  <Application>Microsoft Office PowerPoint</Application>
  <PresentationFormat>自訂</PresentationFormat>
  <Paragraphs>92</Paragraphs>
  <Slides>12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Arial Unicode MS</vt:lpstr>
      <vt:lpstr>SimSun</vt:lpstr>
      <vt:lpstr>Microsoft JhengHei</vt:lpstr>
      <vt:lpstr>Microsoft JhengHei</vt:lpstr>
      <vt:lpstr>新細明體</vt:lpstr>
      <vt:lpstr>Arial</vt:lpstr>
      <vt:lpstr>Calibri</vt:lpstr>
      <vt:lpstr>Office Theme</vt:lpstr>
      <vt:lpstr>Office 佈景主題</vt:lpstr>
      <vt:lpstr>Docker進階</vt:lpstr>
      <vt:lpstr>Docker Compose</vt:lpstr>
      <vt:lpstr>安裝 Docker Compose</vt:lpstr>
      <vt:lpstr>使用四步驟</vt:lpstr>
      <vt:lpstr>範例展示</vt:lpstr>
      <vt:lpstr>docker-compose.yml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cp:lastModifiedBy>順輝 王</cp:lastModifiedBy>
  <cp:revision>126</cp:revision>
  <dcterms:created xsi:type="dcterms:W3CDTF">2020-07-06T01:02:30Z</dcterms:created>
  <dcterms:modified xsi:type="dcterms:W3CDTF">2020-11-23T03:27:50Z</dcterms:modified>
</cp:coreProperties>
</file>