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3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50542" autoAdjust="0"/>
  </p:normalViewPr>
  <p:slideViewPr>
    <p:cSldViewPr>
      <p:cViewPr varScale="1">
        <p:scale>
          <a:sx n="43" d="100"/>
          <a:sy n="43" d="100"/>
        </p:scale>
        <p:origin x="243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builder 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$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builder 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801</Words>
  <Application>Microsoft Office PowerPoint</Application>
  <PresentationFormat>自訂</PresentationFormat>
  <Paragraphs>146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100</cp:revision>
  <dcterms:created xsi:type="dcterms:W3CDTF">2020-07-06T01:02:30Z</dcterms:created>
  <dcterms:modified xsi:type="dcterms:W3CDTF">2020-11-12T08:31:51Z</dcterms:modified>
</cp:coreProperties>
</file>