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6" autoAdjust="0"/>
    <p:restoredTop sz="50542" autoAdjust="0"/>
  </p:normalViewPr>
  <p:slideViewPr>
    <p:cSldViewPr>
      <p:cViewPr varScale="1">
        <p:scale>
          <a:sx n="35" d="100"/>
          <a:sy n="35" d="100"/>
        </p:scale>
        <p:origin x="20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-p 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</a:t>
            </a:r>
          </a:p>
          <a:p>
            <a:r>
              <a:rPr lang="en-US" altLang="zh-TW" dirty="0" smtClean="0"/>
              <a:t> 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-p 3307:3306 -e MYSQL_ROOT_PASSWORD=1234 -v=/root/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builder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$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builder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746</Words>
  <Application>Microsoft Office PowerPoint</Application>
  <PresentationFormat>自訂</PresentationFormat>
  <Paragraphs>138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103</cp:revision>
  <dcterms:created xsi:type="dcterms:W3CDTF">2020-07-06T01:02:30Z</dcterms:created>
  <dcterms:modified xsi:type="dcterms:W3CDTF">2020-11-18T01:34:11Z</dcterms:modified>
</cp:coreProperties>
</file>