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0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39" d="100"/>
          <a:sy n="39" d="100"/>
        </p:scale>
        <p:origin x="1236" y="4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EM\Downloads\Employee_Dataset%20(7)%20shwathy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 (7) shwathy.xlsx]Sheet3!PivotTable4</c:name>
    <c:fmtId val="1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800" b="1" dirty="0">
                <a:solidFill>
                  <a:schemeClr val="tx1"/>
                </a:solidFill>
              </a:rPr>
              <a:t>Employee Performance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Sheet3!$B$3:$B$4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Sheet3!$A$5:$A$170</c:f>
              <c:strCache>
                <c:ptCount val="165"/>
                <c:pt idx="0">
                  <c:v>0</c:v>
                </c:pt>
                <c:pt idx="1">
                  <c:v>28160.79</c:v>
                </c:pt>
                <c:pt idx="2">
                  <c:v>28481.16</c:v>
                </c:pt>
                <c:pt idx="3">
                  <c:v>28974.03</c:v>
                </c:pt>
                <c:pt idx="4">
                  <c:v>31042.51</c:v>
                </c:pt>
                <c:pt idx="5">
                  <c:v>31172.77</c:v>
                </c:pt>
                <c:pt idx="6">
                  <c:v>31241.24</c:v>
                </c:pt>
                <c:pt idx="7">
                  <c:v>31816.57</c:v>
                </c:pt>
                <c:pt idx="8">
                  <c:v>32192.15</c:v>
                </c:pt>
                <c:pt idx="9">
                  <c:v>32496.88</c:v>
                </c:pt>
                <c:pt idx="10">
                  <c:v>33031.26</c:v>
                </c:pt>
                <c:pt idx="11">
                  <c:v>35943.62</c:v>
                </c:pt>
                <c:pt idx="12">
                  <c:v>36536.26</c:v>
                </c:pt>
                <c:pt idx="13">
                  <c:v>36547.58</c:v>
                </c:pt>
                <c:pt idx="14">
                  <c:v>37062.1</c:v>
                </c:pt>
                <c:pt idx="15">
                  <c:v>37362.3</c:v>
                </c:pt>
                <c:pt idx="16">
                  <c:v>37902.35</c:v>
                </c:pt>
                <c:pt idx="17">
                  <c:v>38438.24</c:v>
                </c:pt>
                <c:pt idx="18">
                  <c:v>39535.49</c:v>
                </c:pt>
                <c:pt idx="19">
                  <c:v>39700.82</c:v>
                </c:pt>
                <c:pt idx="20">
                  <c:v>39784.24</c:v>
                </c:pt>
                <c:pt idx="21">
                  <c:v>39969.72</c:v>
                </c:pt>
                <c:pt idx="22">
                  <c:v>40445.29</c:v>
                </c:pt>
                <c:pt idx="23">
                  <c:v>40753.54</c:v>
                </c:pt>
                <c:pt idx="24">
                  <c:v>41934.71</c:v>
                </c:pt>
                <c:pt idx="25">
                  <c:v>42161.77</c:v>
                </c:pt>
                <c:pt idx="26">
                  <c:v>42314.39</c:v>
                </c:pt>
                <c:pt idx="27">
                  <c:v>43329.22</c:v>
                </c:pt>
                <c:pt idx="28">
                  <c:v>44403.77</c:v>
                </c:pt>
                <c:pt idx="29">
                  <c:v>44447.26</c:v>
                </c:pt>
                <c:pt idx="30">
                  <c:v>44845.33</c:v>
                </c:pt>
                <c:pt idx="31">
                  <c:v>47362.62</c:v>
                </c:pt>
                <c:pt idx="32">
                  <c:v>47646.95</c:v>
                </c:pt>
                <c:pt idx="33">
                  <c:v>49915.14</c:v>
                </c:pt>
                <c:pt idx="34">
                  <c:v>50310.09</c:v>
                </c:pt>
                <c:pt idx="35">
                  <c:v>50449.46</c:v>
                </c:pt>
                <c:pt idx="36">
                  <c:v>50855.53</c:v>
                </c:pt>
                <c:pt idx="37">
                  <c:v>51165.37</c:v>
                </c:pt>
                <c:pt idx="38">
                  <c:v>52246.29</c:v>
                </c:pt>
                <c:pt idx="39">
                  <c:v>52270.22</c:v>
                </c:pt>
                <c:pt idx="40">
                  <c:v>52748.63</c:v>
                </c:pt>
                <c:pt idx="41">
                  <c:v>52963.65</c:v>
                </c:pt>
                <c:pt idx="42">
                  <c:v>53949.26</c:v>
                </c:pt>
                <c:pt idx="43">
                  <c:v>54137.05</c:v>
                </c:pt>
                <c:pt idx="44">
                  <c:v>57002.02</c:v>
                </c:pt>
                <c:pt idx="45">
                  <c:v>57419.35</c:v>
                </c:pt>
                <c:pt idx="46">
                  <c:v>58744.17</c:v>
                </c:pt>
                <c:pt idx="47">
                  <c:v>58861.19</c:v>
                </c:pt>
                <c:pt idx="48">
                  <c:v>58935.92</c:v>
                </c:pt>
                <c:pt idx="49">
                  <c:v>59258.19</c:v>
                </c:pt>
                <c:pt idx="50">
                  <c:v>59434.18</c:v>
                </c:pt>
                <c:pt idx="51">
                  <c:v>61214.26</c:v>
                </c:pt>
                <c:pt idx="52">
                  <c:v>61624.77</c:v>
                </c:pt>
                <c:pt idx="53">
                  <c:v>61688.77</c:v>
                </c:pt>
                <c:pt idx="54">
                  <c:v>61994.76</c:v>
                </c:pt>
                <c:pt idx="55">
                  <c:v>62195.47</c:v>
                </c:pt>
                <c:pt idx="56">
                  <c:v>63555.73</c:v>
                </c:pt>
                <c:pt idx="57">
                  <c:v>63705.4</c:v>
                </c:pt>
                <c:pt idx="58">
                  <c:v>65699.02</c:v>
                </c:pt>
                <c:pt idx="59">
                  <c:v>66017.18</c:v>
                </c:pt>
                <c:pt idx="60">
                  <c:v>66572.58</c:v>
                </c:pt>
                <c:pt idx="61">
                  <c:v>66865.49</c:v>
                </c:pt>
                <c:pt idx="62">
                  <c:v>67633.85</c:v>
                </c:pt>
                <c:pt idx="63">
                  <c:v>67818.14</c:v>
                </c:pt>
                <c:pt idx="64">
                  <c:v>68008.55</c:v>
                </c:pt>
                <c:pt idx="65">
                  <c:v>68860.4</c:v>
                </c:pt>
                <c:pt idx="66">
                  <c:v>68887.84</c:v>
                </c:pt>
                <c:pt idx="67">
                  <c:v>68980.52</c:v>
                </c:pt>
                <c:pt idx="68">
                  <c:v>69057.32</c:v>
                </c:pt>
                <c:pt idx="69">
                  <c:v>69163.39</c:v>
                </c:pt>
                <c:pt idx="70">
                  <c:v>69192.85</c:v>
                </c:pt>
                <c:pt idx="71">
                  <c:v>69764.1</c:v>
                </c:pt>
                <c:pt idx="72">
                  <c:v>69913.39</c:v>
                </c:pt>
                <c:pt idx="73">
                  <c:v>70649.46</c:v>
                </c:pt>
                <c:pt idx="74">
                  <c:v>70755.5</c:v>
                </c:pt>
                <c:pt idx="75">
                  <c:v>71371.37</c:v>
                </c:pt>
                <c:pt idx="76">
                  <c:v>71570.99</c:v>
                </c:pt>
                <c:pt idx="77">
                  <c:v>71823.56</c:v>
                </c:pt>
                <c:pt idx="78">
                  <c:v>71924.85</c:v>
                </c:pt>
                <c:pt idx="79">
                  <c:v>72843.23</c:v>
                </c:pt>
                <c:pt idx="80">
                  <c:v>72876.91</c:v>
                </c:pt>
                <c:pt idx="81">
                  <c:v>73360.38</c:v>
                </c:pt>
                <c:pt idx="82">
                  <c:v>73488.68</c:v>
                </c:pt>
                <c:pt idx="83">
                  <c:v>74279.01</c:v>
                </c:pt>
                <c:pt idx="84">
                  <c:v>74924.65</c:v>
                </c:pt>
                <c:pt idx="85">
                  <c:v>75475.93</c:v>
                </c:pt>
                <c:pt idx="86">
                  <c:v>75733.74</c:v>
                </c:pt>
                <c:pt idx="87">
                  <c:v>75974.99</c:v>
                </c:pt>
                <c:pt idx="88">
                  <c:v>76303.82</c:v>
                </c:pt>
                <c:pt idx="89">
                  <c:v>76320.44</c:v>
                </c:pt>
                <c:pt idx="90">
                  <c:v>76932.6</c:v>
                </c:pt>
                <c:pt idx="91">
                  <c:v>78443.78</c:v>
                </c:pt>
                <c:pt idx="92">
                  <c:v>79567.69</c:v>
                </c:pt>
                <c:pt idx="93">
                  <c:v>80169.42</c:v>
                </c:pt>
                <c:pt idx="94">
                  <c:v>80695.74</c:v>
                </c:pt>
                <c:pt idx="95">
                  <c:v>81897.79</c:v>
                </c:pt>
                <c:pt idx="96">
                  <c:v>83191.95</c:v>
                </c:pt>
                <c:pt idx="97">
                  <c:v>83396.5</c:v>
                </c:pt>
                <c:pt idx="98">
                  <c:v>84309.95</c:v>
                </c:pt>
                <c:pt idx="99">
                  <c:v>84598.88</c:v>
                </c:pt>
                <c:pt idx="100">
                  <c:v>84745.93</c:v>
                </c:pt>
                <c:pt idx="101">
                  <c:v>84762.76</c:v>
                </c:pt>
                <c:pt idx="102">
                  <c:v>85455.53</c:v>
                </c:pt>
                <c:pt idx="103">
                  <c:v>85879.23</c:v>
                </c:pt>
                <c:pt idx="104">
                  <c:v>85918.61</c:v>
                </c:pt>
                <c:pt idx="105">
                  <c:v>86010.54</c:v>
                </c:pt>
                <c:pt idx="106">
                  <c:v>86233.83</c:v>
                </c:pt>
                <c:pt idx="107">
                  <c:v>86556.96</c:v>
                </c:pt>
                <c:pt idx="108">
                  <c:v>86558.58</c:v>
                </c:pt>
                <c:pt idx="109">
                  <c:v>88034.67</c:v>
                </c:pt>
                <c:pt idx="110">
                  <c:v>88360.79</c:v>
                </c:pt>
                <c:pt idx="111">
                  <c:v>88425.08</c:v>
                </c:pt>
                <c:pt idx="112">
                  <c:v>88511.17</c:v>
                </c:pt>
                <c:pt idx="113">
                  <c:v>88689.09</c:v>
                </c:pt>
                <c:pt idx="114">
                  <c:v>89605.13</c:v>
                </c:pt>
                <c:pt idx="115">
                  <c:v>89690.38</c:v>
                </c:pt>
                <c:pt idx="116">
                  <c:v>89829.33</c:v>
                </c:pt>
                <c:pt idx="117">
                  <c:v>89838.77</c:v>
                </c:pt>
                <c:pt idx="118">
                  <c:v>90697.67</c:v>
                </c:pt>
                <c:pt idx="119">
                  <c:v>90884.32</c:v>
                </c:pt>
                <c:pt idx="120">
                  <c:v>91645.04</c:v>
                </c:pt>
                <c:pt idx="121">
                  <c:v>92336.08</c:v>
                </c:pt>
                <c:pt idx="122">
                  <c:v>92704.48</c:v>
                </c:pt>
                <c:pt idx="123">
                  <c:v>93128.34</c:v>
                </c:pt>
                <c:pt idx="124">
                  <c:v>95017.1</c:v>
                </c:pt>
                <c:pt idx="125">
                  <c:v>95677.9</c:v>
                </c:pt>
                <c:pt idx="126">
                  <c:v>95954.02</c:v>
                </c:pt>
                <c:pt idx="127">
                  <c:v>96555.53</c:v>
                </c:pt>
                <c:pt idx="128">
                  <c:v>96753.78</c:v>
                </c:pt>
                <c:pt idx="129">
                  <c:v>97105.19</c:v>
                </c:pt>
                <c:pt idx="130">
                  <c:v>99460.78</c:v>
                </c:pt>
                <c:pt idx="131">
                  <c:v>99683.67</c:v>
                </c:pt>
                <c:pt idx="132">
                  <c:v>100371.31</c:v>
                </c:pt>
                <c:pt idx="133">
                  <c:v>100424.23</c:v>
                </c:pt>
                <c:pt idx="134">
                  <c:v>100731.95</c:v>
                </c:pt>
                <c:pt idx="135">
                  <c:v>101187.36</c:v>
                </c:pt>
                <c:pt idx="136">
                  <c:v>102934.09</c:v>
                </c:pt>
                <c:pt idx="137">
                  <c:v>104038.9</c:v>
                </c:pt>
                <c:pt idx="138">
                  <c:v>104335.04</c:v>
                </c:pt>
                <c:pt idx="139">
                  <c:v>104903.79</c:v>
                </c:pt>
                <c:pt idx="140">
                  <c:v>105468.7</c:v>
                </c:pt>
                <c:pt idx="141">
                  <c:v>106665.67</c:v>
                </c:pt>
                <c:pt idx="142">
                  <c:v>106775.14</c:v>
                </c:pt>
                <c:pt idx="143">
                  <c:v>108872.77</c:v>
                </c:pt>
                <c:pt idx="144">
                  <c:v>109143.17</c:v>
                </c:pt>
                <c:pt idx="145">
                  <c:v>109163.39</c:v>
                </c:pt>
                <c:pt idx="146">
                  <c:v>110042.37</c:v>
                </c:pt>
                <c:pt idx="147">
                  <c:v>110906.35</c:v>
                </c:pt>
                <c:pt idx="148">
                  <c:v>111049.84</c:v>
                </c:pt>
                <c:pt idx="149">
                  <c:v>111229.47</c:v>
                </c:pt>
                <c:pt idx="150">
                  <c:v>111815.49</c:v>
                </c:pt>
                <c:pt idx="151">
                  <c:v>112645.99</c:v>
                </c:pt>
                <c:pt idx="152">
                  <c:v>112778.28</c:v>
                </c:pt>
                <c:pt idx="153">
                  <c:v>113616.23</c:v>
                </c:pt>
                <c:pt idx="154">
                  <c:v>113747.56</c:v>
                </c:pt>
                <c:pt idx="155">
                  <c:v>114177.23</c:v>
                </c:pt>
                <c:pt idx="156">
                  <c:v>114425.19</c:v>
                </c:pt>
                <c:pt idx="157">
                  <c:v>114465.93</c:v>
                </c:pt>
                <c:pt idx="158">
                  <c:v>114691.03</c:v>
                </c:pt>
                <c:pt idx="159">
                  <c:v>115191.38</c:v>
                </c:pt>
                <c:pt idx="160">
                  <c:v>116767.63</c:v>
                </c:pt>
                <c:pt idx="161">
                  <c:v>118442.54</c:v>
                </c:pt>
                <c:pt idx="162">
                  <c:v>118976.16</c:v>
                </c:pt>
                <c:pt idx="163">
                  <c:v>119022.49</c:v>
                </c:pt>
                <c:pt idx="164">
                  <c:v>(blank)</c:v>
                </c:pt>
              </c:strCache>
            </c:strRef>
          </c:cat>
          <c:val>
            <c:numRef>
              <c:f>Sheet3!$B$5:$B$170</c:f>
              <c:numCache>
                <c:formatCode>General</c:formatCode>
                <c:ptCount val="165"/>
                <c:pt idx="0">
                  <c:v>2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6">
                  <c:v>2</c:v>
                </c:pt>
                <c:pt idx="17">
                  <c:v>2</c:v>
                </c:pt>
                <c:pt idx="18">
                  <c:v>1</c:v>
                </c:pt>
                <c:pt idx="19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5">
                  <c:v>1</c:v>
                </c:pt>
                <c:pt idx="37">
                  <c:v>1</c:v>
                </c:pt>
                <c:pt idx="44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50">
                  <c:v>1</c:v>
                </c:pt>
                <c:pt idx="53">
                  <c:v>1</c:v>
                </c:pt>
                <c:pt idx="54">
                  <c:v>1</c:v>
                </c:pt>
                <c:pt idx="56">
                  <c:v>1</c:v>
                </c:pt>
                <c:pt idx="57">
                  <c:v>1</c:v>
                </c:pt>
                <c:pt idx="59">
                  <c:v>1</c:v>
                </c:pt>
                <c:pt idx="61">
                  <c:v>2</c:v>
                </c:pt>
                <c:pt idx="63">
                  <c:v>1</c:v>
                </c:pt>
                <c:pt idx="64">
                  <c:v>1</c:v>
                </c:pt>
                <c:pt idx="66">
                  <c:v>1</c:v>
                </c:pt>
                <c:pt idx="67">
                  <c:v>1</c:v>
                </c:pt>
                <c:pt idx="68">
                  <c:v>2</c:v>
                </c:pt>
                <c:pt idx="69">
                  <c:v>1</c:v>
                </c:pt>
                <c:pt idx="70">
                  <c:v>1</c:v>
                </c:pt>
                <c:pt idx="73">
                  <c:v>1</c:v>
                </c:pt>
                <c:pt idx="74">
                  <c:v>1</c:v>
                </c:pt>
                <c:pt idx="76">
                  <c:v>1</c:v>
                </c:pt>
                <c:pt idx="77">
                  <c:v>2</c:v>
                </c:pt>
                <c:pt idx="78">
                  <c:v>1</c:v>
                </c:pt>
                <c:pt idx="82">
                  <c:v>1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  <c:pt idx="88">
                  <c:v>2</c:v>
                </c:pt>
                <c:pt idx="94">
                  <c:v>1</c:v>
                </c:pt>
                <c:pt idx="95">
                  <c:v>1</c:v>
                </c:pt>
                <c:pt idx="98">
                  <c:v>1</c:v>
                </c:pt>
                <c:pt idx="99">
                  <c:v>1</c:v>
                </c:pt>
                <c:pt idx="100">
                  <c:v>1</c:v>
                </c:pt>
                <c:pt idx="101">
                  <c:v>1</c:v>
                </c:pt>
                <c:pt idx="103">
                  <c:v>1</c:v>
                </c:pt>
                <c:pt idx="105">
                  <c:v>1</c:v>
                </c:pt>
                <c:pt idx="106">
                  <c:v>1</c:v>
                </c:pt>
                <c:pt idx="108">
                  <c:v>1</c:v>
                </c:pt>
                <c:pt idx="109">
                  <c:v>1</c:v>
                </c:pt>
                <c:pt idx="110">
                  <c:v>1</c:v>
                </c:pt>
                <c:pt idx="111">
                  <c:v>1</c:v>
                </c:pt>
                <c:pt idx="115">
                  <c:v>2</c:v>
                </c:pt>
                <c:pt idx="116">
                  <c:v>1</c:v>
                </c:pt>
                <c:pt idx="121">
                  <c:v>1</c:v>
                </c:pt>
                <c:pt idx="122">
                  <c:v>1</c:v>
                </c:pt>
                <c:pt idx="123">
                  <c:v>1</c:v>
                </c:pt>
                <c:pt idx="125">
                  <c:v>1</c:v>
                </c:pt>
                <c:pt idx="127">
                  <c:v>1</c:v>
                </c:pt>
                <c:pt idx="129">
                  <c:v>1</c:v>
                </c:pt>
                <c:pt idx="131">
                  <c:v>1</c:v>
                </c:pt>
                <c:pt idx="132">
                  <c:v>1</c:v>
                </c:pt>
                <c:pt idx="134">
                  <c:v>1</c:v>
                </c:pt>
                <c:pt idx="135">
                  <c:v>1</c:v>
                </c:pt>
                <c:pt idx="136">
                  <c:v>1</c:v>
                </c:pt>
                <c:pt idx="137">
                  <c:v>1</c:v>
                </c:pt>
                <c:pt idx="139">
                  <c:v>1</c:v>
                </c:pt>
                <c:pt idx="141">
                  <c:v>1</c:v>
                </c:pt>
                <c:pt idx="145">
                  <c:v>1</c:v>
                </c:pt>
                <c:pt idx="147">
                  <c:v>1</c:v>
                </c:pt>
                <c:pt idx="148">
                  <c:v>1</c:v>
                </c:pt>
                <c:pt idx="155">
                  <c:v>1</c:v>
                </c:pt>
                <c:pt idx="156">
                  <c:v>1</c:v>
                </c:pt>
                <c:pt idx="160">
                  <c:v>1</c:v>
                </c:pt>
                <c:pt idx="161">
                  <c:v>1</c:v>
                </c:pt>
                <c:pt idx="164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F8-49FA-B691-65FEA0C1D31F}"/>
            </c:ext>
          </c:extLst>
        </c:ser>
        <c:ser>
          <c:idx val="1"/>
          <c:order val="1"/>
          <c:tx>
            <c:strRef>
              <c:f>Sheet3!$C$3:$C$4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Sheet3!$A$5:$A$170</c:f>
              <c:strCache>
                <c:ptCount val="165"/>
                <c:pt idx="0">
                  <c:v>0</c:v>
                </c:pt>
                <c:pt idx="1">
                  <c:v>28160.79</c:v>
                </c:pt>
                <c:pt idx="2">
                  <c:v>28481.16</c:v>
                </c:pt>
                <c:pt idx="3">
                  <c:v>28974.03</c:v>
                </c:pt>
                <c:pt idx="4">
                  <c:v>31042.51</c:v>
                </c:pt>
                <c:pt idx="5">
                  <c:v>31172.77</c:v>
                </c:pt>
                <c:pt idx="6">
                  <c:v>31241.24</c:v>
                </c:pt>
                <c:pt idx="7">
                  <c:v>31816.57</c:v>
                </c:pt>
                <c:pt idx="8">
                  <c:v>32192.15</c:v>
                </c:pt>
                <c:pt idx="9">
                  <c:v>32496.88</c:v>
                </c:pt>
                <c:pt idx="10">
                  <c:v>33031.26</c:v>
                </c:pt>
                <c:pt idx="11">
                  <c:v>35943.62</c:v>
                </c:pt>
                <c:pt idx="12">
                  <c:v>36536.26</c:v>
                </c:pt>
                <c:pt idx="13">
                  <c:v>36547.58</c:v>
                </c:pt>
                <c:pt idx="14">
                  <c:v>37062.1</c:v>
                </c:pt>
                <c:pt idx="15">
                  <c:v>37362.3</c:v>
                </c:pt>
                <c:pt idx="16">
                  <c:v>37902.35</c:v>
                </c:pt>
                <c:pt idx="17">
                  <c:v>38438.24</c:v>
                </c:pt>
                <c:pt idx="18">
                  <c:v>39535.49</c:v>
                </c:pt>
                <c:pt idx="19">
                  <c:v>39700.82</c:v>
                </c:pt>
                <c:pt idx="20">
                  <c:v>39784.24</c:v>
                </c:pt>
                <c:pt idx="21">
                  <c:v>39969.72</c:v>
                </c:pt>
                <c:pt idx="22">
                  <c:v>40445.29</c:v>
                </c:pt>
                <c:pt idx="23">
                  <c:v>40753.54</c:v>
                </c:pt>
                <c:pt idx="24">
                  <c:v>41934.71</c:v>
                </c:pt>
                <c:pt idx="25">
                  <c:v>42161.77</c:v>
                </c:pt>
                <c:pt idx="26">
                  <c:v>42314.39</c:v>
                </c:pt>
                <c:pt idx="27">
                  <c:v>43329.22</c:v>
                </c:pt>
                <c:pt idx="28">
                  <c:v>44403.77</c:v>
                </c:pt>
                <c:pt idx="29">
                  <c:v>44447.26</c:v>
                </c:pt>
                <c:pt idx="30">
                  <c:v>44845.33</c:v>
                </c:pt>
                <c:pt idx="31">
                  <c:v>47362.62</c:v>
                </c:pt>
                <c:pt idx="32">
                  <c:v>47646.95</c:v>
                </c:pt>
                <c:pt idx="33">
                  <c:v>49915.14</c:v>
                </c:pt>
                <c:pt idx="34">
                  <c:v>50310.09</c:v>
                </c:pt>
                <c:pt idx="35">
                  <c:v>50449.46</c:v>
                </c:pt>
                <c:pt idx="36">
                  <c:v>50855.53</c:v>
                </c:pt>
                <c:pt idx="37">
                  <c:v>51165.37</c:v>
                </c:pt>
                <c:pt idx="38">
                  <c:v>52246.29</c:v>
                </c:pt>
                <c:pt idx="39">
                  <c:v>52270.22</c:v>
                </c:pt>
                <c:pt idx="40">
                  <c:v>52748.63</c:v>
                </c:pt>
                <c:pt idx="41">
                  <c:v>52963.65</c:v>
                </c:pt>
                <c:pt idx="42">
                  <c:v>53949.26</c:v>
                </c:pt>
                <c:pt idx="43">
                  <c:v>54137.05</c:v>
                </c:pt>
                <c:pt idx="44">
                  <c:v>57002.02</c:v>
                </c:pt>
                <c:pt idx="45">
                  <c:v>57419.35</c:v>
                </c:pt>
                <c:pt idx="46">
                  <c:v>58744.17</c:v>
                </c:pt>
                <c:pt idx="47">
                  <c:v>58861.19</c:v>
                </c:pt>
                <c:pt idx="48">
                  <c:v>58935.92</c:v>
                </c:pt>
                <c:pt idx="49">
                  <c:v>59258.19</c:v>
                </c:pt>
                <c:pt idx="50">
                  <c:v>59434.18</c:v>
                </c:pt>
                <c:pt idx="51">
                  <c:v>61214.26</c:v>
                </c:pt>
                <c:pt idx="52">
                  <c:v>61624.77</c:v>
                </c:pt>
                <c:pt idx="53">
                  <c:v>61688.77</c:v>
                </c:pt>
                <c:pt idx="54">
                  <c:v>61994.76</c:v>
                </c:pt>
                <c:pt idx="55">
                  <c:v>62195.47</c:v>
                </c:pt>
                <c:pt idx="56">
                  <c:v>63555.73</c:v>
                </c:pt>
                <c:pt idx="57">
                  <c:v>63705.4</c:v>
                </c:pt>
                <c:pt idx="58">
                  <c:v>65699.02</c:v>
                </c:pt>
                <c:pt idx="59">
                  <c:v>66017.18</c:v>
                </c:pt>
                <c:pt idx="60">
                  <c:v>66572.58</c:v>
                </c:pt>
                <c:pt idx="61">
                  <c:v>66865.49</c:v>
                </c:pt>
                <c:pt idx="62">
                  <c:v>67633.85</c:v>
                </c:pt>
                <c:pt idx="63">
                  <c:v>67818.14</c:v>
                </c:pt>
                <c:pt idx="64">
                  <c:v>68008.55</c:v>
                </c:pt>
                <c:pt idx="65">
                  <c:v>68860.4</c:v>
                </c:pt>
                <c:pt idx="66">
                  <c:v>68887.84</c:v>
                </c:pt>
                <c:pt idx="67">
                  <c:v>68980.52</c:v>
                </c:pt>
                <c:pt idx="68">
                  <c:v>69057.32</c:v>
                </c:pt>
                <c:pt idx="69">
                  <c:v>69163.39</c:v>
                </c:pt>
                <c:pt idx="70">
                  <c:v>69192.85</c:v>
                </c:pt>
                <c:pt idx="71">
                  <c:v>69764.1</c:v>
                </c:pt>
                <c:pt idx="72">
                  <c:v>69913.39</c:v>
                </c:pt>
                <c:pt idx="73">
                  <c:v>70649.46</c:v>
                </c:pt>
                <c:pt idx="74">
                  <c:v>70755.5</c:v>
                </c:pt>
                <c:pt idx="75">
                  <c:v>71371.37</c:v>
                </c:pt>
                <c:pt idx="76">
                  <c:v>71570.99</c:v>
                </c:pt>
                <c:pt idx="77">
                  <c:v>71823.56</c:v>
                </c:pt>
                <c:pt idx="78">
                  <c:v>71924.85</c:v>
                </c:pt>
                <c:pt idx="79">
                  <c:v>72843.23</c:v>
                </c:pt>
                <c:pt idx="80">
                  <c:v>72876.91</c:v>
                </c:pt>
                <c:pt idx="81">
                  <c:v>73360.38</c:v>
                </c:pt>
                <c:pt idx="82">
                  <c:v>73488.68</c:v>
                </c:pt>
                <c:pt idx="83">
                  <c:v>74279.01</c:v>
                </c:pt>
                <c:pt idx="84">
                  <c:v>74924.65</c:v>
                </c:pt>
                <c:pt idx="85">
                  <c:v>75475.93</c:v>
                </c:pt>
                <c:pt idx="86">
                  <c:v>75733.74</c:v>
                </c:pt>
                <c:pt idx="87">
                  <c:v>75974.99</c:v>
                </c:pt>
                <c:pt idx="88">
                  <c:v>76303.82</c:v>
                </c:pt>
                <c:pt idx="89">
                  <c:v>76320.44</c:v>
                </c:pt>
                <c:pt idx="90">
                  <c:v>76932.6</c:v>
                </c:pt>
                <c:pt idx="91">
                  <c:v>78443.78</c:v>
                </c:pt>
                <c:pt idx="92">
                  <c:v>79567.69</c:v>
                </c:pt>
                <c:pt idx="93">
                  <c:v>80169.42</c:v>
                </c:pt>
                <c:pt idx="94">
                  <c:v>80695.74</c:v>
                </c:pt>
                <c:pt idx="95">
                  <c:v>81897.79</c:v>
                </c:pt>
                <c:pt idx="96">
                  <c:v>83191.95</c:v>
                </c:pt>
                <c:pt idx="97">
                  <c:v>83396.5</c:v>
                </c:pt>
                <c:pt idx="98">
                  <c:v>84309.95</c:v>
                </c:pt>
                <c:pt idx="99">
                  <c:v>84598.88</c:v>
                </c:pt>
                <c:pt idx="100">
                  <c:v>84745.93</c:v>
                </c:pt>
                <c:pt idx="101">
                  <c:v>84762.76</c:v>
                </c:pt>
                <c:pt idx="102">
                  <c:v>85455.53</c:v>
                </c:pt>
                <c:pt idx="103">
                  <c:v>85879.23</c:v>
                </c:pt>
                <c:pt idx="104">
                  <c:v>85918.61</c:v>
                </c:pt>
                <c:pt idx="105">
                  <c:v>86010.54</c:v>
                </c:pt>
                <c:pt idx="106">
                  <c:v>86233.83</c:v>
                </c:pt>
                <c:pt idx="107">
                  <c:v>86556.96</c:v>
                </c:pt>
                <c:pt idx="108">
                  <c:v>86558.58</c:v>
                </c:pt>
                <c:pt idx="109">
                  <c:v>88034.67</c:v>
                </c:pt>
                <c:pt idx="110">
                  <c:v>88360.79</c:v>
                </c:pt>
                <c:pt idx="111">
                  <c:v>88425.08</c:v>
                </c:pt>
                <c:pt idx="112">
                  <c:v>88511.17</c:v>
                </c:pt>
                <c:pt idx="113">
                  <c:v>88689.09</c:v>
                </c:pt>
                <c:pt idx="114">
                  <c:v>89605.13</c:v>
                </c:pt>
                <c:pt idx="115">
                  <c:v>89690.38</c:v>
                </c:pt>
                <c:pt idx="116">
                  <c:v>89829.33</c:v>
                </c:pt>
                <c:pt idx="117">
                  <c:v>89838.77</c:v>
                </c:pt>
                <c:pt idx="118">
                  <c:v>90697.67</c:v>
                </c:pt>
                <c:pt idx="119">
                  <c:v>90884.32</c:v>
                </c:pt>
                <c:pt idx="120">
                  <c:v>91645.04</c:v>
                </c:pt>
                <c:pt idx="121">
                  <c:v>92336.08</c:v>
                </c:pt>
                <c:pt idx="122">
                  <c:v>92704.48</c:v>
                </c:pt>
                <c:pt idx="123">
                  <c:v>93128.34</c:v>
                </c:pt>
                <c:pt idx="124">
                  <c:v>95017.1</c:v>
                </c:pt>
                <c:pt idx="125">
                  <c:v>95677.9</c:v>
                </c:pt>
                <c:pt idx="126">
                  <c:v>95954.02</c:v>
                </c:pt>
                <c:pt idx="127">
                  <c:v>96555.53</c:v>
                </c:pt>
                <c:pt idx="128">
                  <c:v>96753.78</c:v>
                </c:pt>
                <c:pt idx="129">
                  <c:v>97105.19</c:v>
                </c:pt>
                <c:pt idx="130">
                  <c:v>99460.78</c:v>
                </c:pt>
                <c:pt idx="131">
                  <c:v>99683.67</c:v>
                </c:pt>
                <c:pt idx="132">
                  <c:v>100371.31</c:v>
                </c:pt>
                <c:pt idx="133">
                  <c:v>100424.23</c:v>
                </c:pt>
                <c:pt idx="134">
                  <c:v>100731.95</c:v>
                </c:pt>
                <c:pt idx="135">
                  <c:v>101187.36</c:v>
                </c:pt>
                <c:pt idx="136">
                  <c:v>102934.09</c:v>
                </c:pt>
                <c:pt idx="137">
                  <c:v>104038.9</c:v>
                </c:pt>
                <c:pt idx="138">
                  <c:v>104335.04</c:v>
                </c:pt>
                <c:pt idx="139">
                  <c:v>104903.79</c:v>
                </c:pt>
                <c:pt idx="140">
                  <c:v>105468.7</c:v>
                </c:pt>
                <c:pt idx="141">
                  <c:v>106665.67</c:v>
                </c:pt>
                <c:pt idx="142">
                  <c:v>106775.14</c:v>
                </c:pt>
                <c:pt idx="143">
                  <c:v>108872.77</c:v>
                </c:pt>
                <c:pt idx="144">
                  <c:v>109143.17</c:v>
                </c:pt>
                <c:pt idx="145">
                  <c:v>109163.39</c:v>
                </c:pt>
                <c:pt idx="146">
                  <c:v>110042.37</c:v>
                </c:pt>
                <c:pt idx="147">
                  <c:v>110906.35</c:v>
                </c:pt>
                <c:pt idx="148">
                  <c:v>111049.84</c:v>
                </c:pt>
                <c:pt idx="149">
                  <c:v>111229.47</c:v>
                </c:pt>
                <c:pt idx="150">
                  <c:v>111815.49</c:v>
                </c:pt>
                <c:pt idx="151">
                  <c:v>112645.99</c:v>
                </c:pt>
                <c:pt idx="152">
                  <c:v>112778.28</c:v>
                </c:pt>
                <c:pt idx="153">
                  <c:v>113616.23</c:v>
                </c:pt>
                <c:pt idx="154">
                  <c:v>113747.56</c:v>
                </c:pt>
                <c:pt idx="155">
                  <c:v>114177.23</c:v>
                </c:pt>
                <c:pt idx="156">
                  <c:v>114425.19</c:v>
                </c:pt>
                <c:pt idx="157">
                  <c:v>114465.93</c:v>
                </c:pt>
                <c:pt idx="158">
                  <c:v>114691.03</c:v>
                </c:pt>
                <c:pt idx="159">
                  <c:v>115191.38</c:v>
                </c:pt>
                <c:pt idx="160">
                  <c:v>116767.63</c:v>
                </c:pt>
                <c:pt idx="161">
                  <c:v>118442.54</c:v>
                </c:pt>
                <c:pt idx="162">
                  <c:v>118976.16</c:v>
                </c:pt>
                <c:pt idx="163">
                  <c:v>119022.49</c:v>
                </c:pt>
                <c:pt idx="164">
                  <c:v>(blank)</c:v>
                </c:pt>
              </c:strCache>
            </c:strRef>
          </c:cat>
          <c:val>
            <c:numRef>
              <c:f>Sheet3!$C$5:$C$170</c:f>
              <c:numCache>
                <c:formatCode>General</c:formatCode>
                <c:ptCount val="165"/>
                <c:pt idx="0">
                  <c:v>2</c:v>
                </c:pt>
                <c:pt idx="1">
                  <c:v>1</c:v>
                </c:pt>
                <c:pt idx="2">
                  <c:v>2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7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6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2</c:v>
                </c:pt>
                <c:pt idx="43">
                  <c:v>1</c:v>
                </c:pt>
                <c:pt idx="45">
                  <c:v>1</c:v>
                </c:pt>
                <c:pt idx="49">
                  <c:v>2</c:v>
                </c:pt>
                <c:pt idx="51">
                  <c:v>1</c:v>
                </c:pt>
                <c:pt idx="52">
                  <c:v>1</c:v>
                </c:pt>
                <c:pt idx="55">
                  <c:v>1</c:v>
                </c:pt>
                <c:pt idx="58">
                  <c:v>1</c:v>
                </c:pt>
                <c:pt idx="60">
                  <c:v>1</c:v>
                </c:pt>
                <c:pt idx="62">
                  <c:v>1</c:v>
                </c:pt>
                <c:pt idx="65">
                  <c:v>1</c:v>
                </c:pt>
                <c:pt idx="71">
                  <c:v>1</c:v>
                </c:pt>
                <c:pt idx="72">
                  <c:v>1</c:v>
                </c:pt>
                <c:pt idx="75">
                  <c:v>1</c:v>
                </c:pt>
                <c:pt idx="79">
                  <c:v>1</c:v>
                </c:pt>
                <c:pt idx="80">
                  <c:v>1</c:v>
                </c:pt>
                <c:pt idx="81">
                  <c:v>2</c:v>
                </c:pt>
                <c:pt idx="83">
                  <c:v>1</c:v>
                </c:pt>
                <c:pt idx="84">
                  <c:v>1</c:v>
                </c:pt>
                <c:pt idx="89">
                  <c:v>1</c:v>
                </c:pt>
                <c:pt idx="90">
                  <c:v>1</c:v>
                </c:pt>
                <c:pt idx="91">
                  <c:v>1</c:v>
                </c:pt>
                <c:pt idx="92">
                  <c:v>1</c:v>
                </c:pt>
                <c:pt idx="93">
                  <c:v>2</c:v>
                </c:pt>
                <c:pt idx="96">
                  <c:v>1</c:v>
                </c:pt>
                <c:pt idx="97">
                  <c:v>1</c:v>
                </c:pt>
                <c:pt idx="102">
                  <c:v>1</c:v>
                </c:pt>
                <c:pt idx="104">
                  <c:v>1</c:v>
                </c:pt>
                <c:pt idx="107">
                  <c:v>1</c:v>
                </c:pt>
                <c:pt idx="112">
                  <c:v>1</c:v>
                </c:pt>
                <c:pt idx="113">
                  <c:v>1</c:v>
                </c:pt>
                <c:pt idx="114">
                  <c:v>1</c:v>
                </c:pt>
                <c:pt idx="117">
                  <c:v>1</c:v>
                </c:pt>
                <c:pt idx="118">
                  <c:v>1</c:v>
                </c:pt>
                <c:pt idx="119">
                  <c:v>2</c:v>
                </c:pt>
                <c:pt idx="120">
                  <c:v>1</c:v>
                </c:pt>
                <c:pt idx="124">
                  <c:v>1</c:v>
                </c:pt>
                <c:pt idx="126">
                  <c:v>1</c:v>
                </c:pt>
                <c:pt idx="128">
                  <c:v>1</c:v>
                </c:pt>
                <c:pt idx="130">
                  <c:v>1</c:v>
                </c:pt>
                <c:pt idx="133">
                  <c:v>1</c:v>
                </c:pt>
                <c:pt idx="138">
                  <c:v>1</c:v>
                </c:pt>
                <c:pt idx="140">
                  <c:v>1</c:v>
                </c:pt>
                <c:pt idx="142">
                  <c:v>2</c:v>
                </c:pt>
                <c:pt idx="143">
                  <c:v>1</c:v>
                </c:pt>
                <c:pt idx="144">
                  <c:v>1</c:v>
                </c:pt>
                <c:pt idx="146">
                  <c:v>1</c:v>
                </c:pt>
                <c:pt idx="149">
                  <c:v>1</c:v>
                </c:pt>
                <c:pt idx="150">
                  <c:v>2</c:v>
                </c:pt>
                <c:pt idx="151">
                  <c:v>1</c:v>
                </c:pt>
                <c:pt idx="152">
                  <c:v>2</c:v>
                </c:pt>
                <c:pt idx="153">
                  <c:v>1</c:v>
                </c:pt>
                <c:pt idx="154">
                  <c:v>1</c:v>
                </c:pt>
                <c:pt idx="157">
                  <c:v>1</c:v>
                </c:pt>
                <c:pt idx="158">
                  <c:v>1</c:v>
                </c:pt>
                <c:pt idx="159">
                  <c:v>1</c:v>
                </c:pt>
                <c:pt idx="162">
                  <c:v>1</c:v>
                </c:pt>
                <c:pt idx="163">
                  <c:v>1</c:v>
                </c:pt>
                <c:pt idx="164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1F8-49FA-B691-65FEA0C1D3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49094511"/>
        <c:axId val="549096911"/>
      </c:barChart>
      <c:catAx>
        <c:axId val="5490945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9096911"/>
        <c:crosses val="autoZero"/>
        <c:auto val="1"/>
        <c:lblAlgn val="ctr"/>
        <c:lblOffset val="100"/>
        <c:noMultiLvlLbl val="0"/>
      </c:catAx>
      <c:valAx>
        <c:axId val="5490969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90945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16-09-2024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790700" y="3259605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STUDENT NAME</a:t>
            </a:r>
            <a:r>
              <a:rPr lang="en-GB" sz="2400" b="1" dirty="0"/>
              <a:t>       </a:t>
            </a:r>
            <a:r>
              <a:rPr lang="en-US" sz="2400" dirty="0"/>
              <a:t>:</a:t>
            </a:r>
            <a:r>
              <a:rPr lang="en-GB" sz="2400" dirty="0"/>
              <a:t> </a:t>
            </a:r>
            <a:r>
              <a:rPr lang="en-GB" sz="2400" dirty="0" err="1"/>
              <a:t>Shwathy.E</a:t>
            </a:r>
            <a:endParaRPr lang="en-US" sz="2400" dirty="0"/>
          </a:p>
          <a:p>
            <a:r>
              <a:rPr lang="en-US" sz="2400" b="1" dirty="0"/>
              <a:t>REGISTER NO</a:t>
            </a:r>
            <a:r>
              <a:rPr lang="en-GB" sz="2400" b="1" dirty="0"/>
              <a:t>            </a:t>
            </a:r>
            <a:r>
              <a:rPr lang="en-US" sz="2400" dirty="0"/>
              <a:t>: 312214913</a:t>
            </a:r>
            <a:endParaRPr lang="en-GB" sz="2400" dirty="0"/>
          </a:p>
          <a:p>
            <a:r>
              <a:rPr lang="en-US" sz="2400" b="1" dirty="0"/>
              <a:t>DEPARTMENT</a:t>
            </a:r>
            <a:r>
              <a:rPr lang="en-GB" sz="2400" b="1" dirty="0"/>
              <a:t>           </a:t>
            </a:r>
            <a:r>
              <a:rPr lang="en-US" sz="2400" dirty="0"/>
              <a:t>:</a:t>
            </a:r>
            <a:r>
              <a:rPr lang="en-GB" sz="2400" dirty="0"/>
              <a:t> B.com CA</a:t>
            </a:r>
            <a:endParaRPr lang="en-US" sz="2400" dirty="0"/>
          </a:p>
          <a:p>
            <a:r>
              <a:rPr lang="en-US" sz="2400" b="1" dirty="0"/>
              <a:t>COLLEGE</a:t>
            </a:r>
            <a:r>
              <a:rPr lang="en-GB" sz="2400" b="1" dirty="0"/>
              <a:t>                    </a:t>
            </a:r>
            <a:r>
              <a:rPr lang="en-GB" sz="2400" dirty="0">
                <a:latin typeface="+mj-lt"/>
              </a:rPr>
              <a:t>: </a:t>
            </a:r>
            <a:r>
              <a:rPr lang="en-GB" sz="2400" dirty="0" err="1">
                <a:latin typeface="+mj-lt"/>
              </a:rPr>
              <a:t>Annai</a:t>
            </a:r>
            <a:r>
              <a:rPr lang="en-GB" sz="2400" dirty="0">
                <a:latin typeface="+mj-lt"/>
              </a:rPr>
              <a:t> </a:t>
            </a:r>
            <a:r>
              <a:rPr lang="en-GB" sz="2400" dirty="0" err="1">
                <a:latin typeface="+mj-lt"/>
              </a:rPr>
              <a:t>veilakanni’s</a:t>
            </a:r>
            <a:r>
              <a:rPr lang="en-GB" sz="2400" dirty="0">
                <a:latin typeface="+mj-lt"/>
              </a:rPr>
              <a:t> for women college </a:t>
            </a:r>
            <a:endParaRPr lang="en-US" sz="2400" dirty="0">
              <a:latin typeface="+mj-lt"/>
            </a:endParaRP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 rot="10800000" flipV="1">
            <a:off x="739774" y="1884998"/>
            <a:ext cx="11087413" cy="3151346"/>
          </a:xfrm>
        </p:spPr>
        <p:txBody>
          <a:bodyPr/>
          <a:lstStyle/>
          <a:p>
            <a:br>
              <a:rPr lang="en-GB" sz="2400" dirty="0"/>
            </a:br>
            <a:endParaRPr lang="en-IN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116794-142B-967F-257D-99479A0F3C30}"/>
              </a:ext>
            </a:extLst>
          </p:cNvPr>
          <p:cNvSpPr txBox="1"/>
          <p:nvPr/>
        </p:nvSpPr>
        <p:spPr>
          <a:xfrm>
            <a:off x="1128712" y="1049337"/>
            <a:ext cx="8315325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Regression Analysis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Decision Trees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Clustering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Predictive </a:t>
            </a:r>
            <a:r>
              <a:rPr lang="en-GB" sz="2400" dirty="0" err="1"/>
              <a:t>Modeling</a:t>
            </a: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Propensity Scoring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Survival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Network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Machine Learning Algorithms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Simulation </a:t>
            </a:r>
            <a:r>
              <a:rPr lang="en-GB" sz="2400" dirty="0" err="1"/>
              <a:t>Modeling</a:t>
            </a: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Bayesian Networks</a:t>
            </a:r>
            <a:endParaRPr 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24E9AC76-F7BD-8633-A78A-55D5CF1E233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6145308"/>
              </p:ext>
            </p:extLst>
          </p:nvPr>
        </p:nvGraphicFramePr>
        <p:xfrm>
          <a:off x="1428710" y="1340768"/>
          <a:ext cx="7835642" cy="47525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77225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5171" y="1582340"/>
            <a:ext cx="10207227" cy="3693319"/>
          </a:xfrm>
        </p:spPr>
        <p:txBody>
          <a:bodyPr/>
          <a:lstStyle/>
          <a:p>
            <a:r>
              <a:rPr lang="en-US" sz="4000" dirty="0">
                <a:latin typeface="Bahnschrift Light Condensed" panose="02000000000000000000" pitchFamily="2" charset="0"/>
                <a:ea typeface="Bahnschrift Light Condensed" panose="02000000000000000000" pitchFamily="2" charset="0"/>
              </a:rPr>
              <a:t>Employee performance analysis is a critical component of talent management, enabling organizations to make data driven decisions ,drive business outputs and enhance employee experience. By  leveraging advanced analytics modelling techniques.</a:t>
            </a:r>
            <a:endParaRPr lang="en-IN" sz="4000" dirty="0">
              <a:latin typeface="Bahnschrift Light Condensed" panose="02000000000000000000" pitchFamily="2" charset="0"/>
              <a:ea typeface="Bahnschrift Light Condense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15443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Accurately evaluate employee performance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Idntify</a:t>
            </a:r>
            <a:r>
              <a:rPr lang="en-US" sz="2000" dirty="0"/>
              <a:t> strengths, weaknesses, opportunities and threats(SWOT analysis)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Develop targeted interventions and training programs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Inform talent management decisions (</a:t>
            </a:r>
            <a:r>
              <a:rPr lang="en-US" sz="2000" dirty="0" err="1"/>
              <a:t>promotions,successions</a:t>
            </a:r>
            <a:r>
              <a:rPr lang="en-GB" sz="2000" dirty="0"/>
              <a:t>)</a:t>
            </a:r>
            <a:endParaRPr lang="en-US" sz="200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1081088" y="2207211"/>
            <a:ext cx="79248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employee performance data to identify key drivers of performance and areas for improvement</a:t>
            </a:r>
          </a:p>
          <a:p>
            <a:pPr algn="l"/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 data- driven insights to inform talent management </a:t>
            </a:r>
            <a:r>
              <a:rPr lang="en-US" sz="24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decisions,training</a:t>
            </a: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programs and leadership development initiatives</a:t>
            </a:r>
          </a:p>
          <a:p>
            <a:pPr algn="l"/>
            <a:endParaRPr lang="en-US" sz="24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Focus on identifying key predictors of performance , area of improvement and opportunities for growth and  development		</a:t>
            </a:r>
          </a:p>
          <a:p>
            <a:pPr algn="l"/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4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232297" y="1695449"/>
            <a:ext cx="10350102" cy="461664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Line managers</a:t>
            </a:r>
          </a:p>
          <a:p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HR business partners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Senior leadership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Employee development teams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Compensation and benefits teams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Talent acquisition teams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Employees 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Organizational development teams </a:t>
            </a:r>
            <a:endParaRPr lang="en-IN" sz="20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3589734" y="1589728"/>
            <a:ext cx="10439400" cy="286232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Solution</a:t>
            </a:r>
            <a:r>
              <a:rPr lang="en-US" sz="2400" dirty="0"/>
              <a:t> : Empower AI – employee performance insights.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Value proportion</a:t>
            </a:r>
            <a:r>
              <a:rPr lang="en-US" sz="2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Identify top performers</a:t>
            </a: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Pinpoint skill gaps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Enhance employee engagement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Inform data – driven decisions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Boost productivity</a:t>
            </a:r>
          </a:p>
          <a:p>
            <a:endParaRPr lang="en-IN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1176" y="492600"/>
            <a:ext cx="10681335" cy="758190"/>
          </a:xfrm>
        </p:spPr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332" y="2044005"/>
            <a:ext cx="9765982" cy="2769989"/>
          </a:xfrm>
        </p:spPr>
        <p:txBody>
          <a:bodyPr/>
          <a:lstStyle/>
          <a:p>
            <a:r>
              <a:rPr lang="en-US" b="1" dirty="0"/>
              <a:t>Description</a:t>
            </a:r>
            <a:r>
              <a:rPr lang="en-US" dirty="0"/>
              <a:t> : This data set contains information on employee performance ,demographics ,and  development activities</a:t>
            </a:r>
          </a:p>
          <a:p>
            <a:endParaRPr lang="en-US" b="1" dirty="0"/>
          </a:p>
          <a:p>
            <a:r>
              <a:rPr lang="en-US" b="1" dirty="0"/>
              <a:t>Fields: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Employee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Name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Job role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Department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Performance rating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Performance level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055" y="3426039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2381250" y="1584990"/>
            <a:ext cx="8539286" cy="411787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AI driven predictive analytics for accurate forecasting and insights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Automated performance scoring for unbiased evaluations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Personalized development plans for targeted growth and improvement 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Real-time feedback and coaching for continuous development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Intuitive and interactive dashboards for easy visualization </a:t>
            </a:r>
            <a:br>
              <a:rPr lang="en-US" sz="2400" dirty="0"/>
            </a:br>
            <a:r>
              <a:rPr lang="en-US" sz="2400" dirty="0"/>
              <a:t>and tracking </a:t>
            </a:r>
            <a:endParaRPr lang="en-IN" sz="240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4618435" y="2707994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</TotalTime>
  <Words>358</Words>
  <Application>Microsoft Office PowerPoint</Application>
  <PresentationFormat>Widescreen</PresentationFormat>
  <Paragraphs>107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Bahnschrift Light Condensed</vt:lpstr>
      <vt:lpstr>Calibri</vt:lpstr>
      <vt:lpstr>Roboto</vt:lpstr>
      <vt:lpstr>Times New Roman</vt:lpstr>
      <vt:lpstr>Trebuchet MS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 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Paul prem</cp:lastModifiedBy>
  <cp:revision>31</cp:revision>
  <dcterms:created xsi:type="dcterms:W3CDTF">2024-03-29T15:07:22Z</dcterms:created>
  <dcterms:modified xsi:type="dcterms:W3CDTF">2024-09-16T15:51:28Z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