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0" r:id="rId3"/>
    <p:sldId id="257" r:id="rId4"/>
    <p:sldId id="265" r:id="rId5"/>
    <p:sldId id="258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030CDD-A538-428A-ADFB-2DBC40B5ACC6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C34B2B-69DB-4B6A-9B71-39EE2EF4F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2080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C34B2B-69DB-4B6A-9B71-39EE2EF4F84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8931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6704B-02D2-46FD-879A-D080A0E425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D79459-1E44-472E-AFA6-7DEDC0A0C5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AC2DF4-44B5-4C92-88B7-5C1D70969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0B9D6-AE4B-4EE9-8AB3-8BA6A505F97F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894F05-DD7A-4ED9-AC78-318647C50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D107F1-EE95-44DC-945B-D8468D469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DCA62-FE97-48B1-86DD-64706D1E4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571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4275B-F619-4B6D-A157-FD82934CD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8ACD5B-4CEB-4210-A3D2-DE201CD775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BB99C7-795F-45F8-B1E2-DDA14F7C2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0B9D6-AE4B-4EE9-8AB3-8BA6A505F97F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783B77-DBB2-43F0-9024-FBE85EED3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4CBC2F-54C9-4573-8CA5-AA1F31624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DCA62-FE97-48B1-86DD-64706D1E4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219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CD4622-0071-4CF9-B387-5287F7C4CF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9833BE-45DD-4985-9889-537284160B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D1A117-4CB5-41BC-8E0E-6B3C11B52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0B9D6-AE4B-4EE9-8AB3-8BA6A505F97F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10C403-672B-450D-A67E-6C47F1E79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72658F-A78C-4E4A-A0EB-1A7C1437C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DCA62-FE97-48B1-86DD-64706D1E4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399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EEB50-FE34-4B33-BDE8-EF29F2A61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1408E2-B80A-4173-9CDC-00892B18F5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712130-9439-47E0-9189-D404224C9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0B9D6-AE4B-4EE9-8AB3-8BA6A505F97F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59A5E1-8B63-4B4E-819F-F5EC32CF1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10B8F5-8547-460B-B8C9-484256C2B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DCA62-FE97-48B1-86DD-64706D1E4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725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B33D3-F51D-42B8-9E97-3AAC8A779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9C9FC8-8518-4256-A3BD-D2825AA835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8378AC-CCCA-4AC0-9930-1CD4D2454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0B9D6-AE4B-4EE9-8AB3-8BA6A505F97F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7E25EE-427F-47DC-8CA9-D0E340E0F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3B4361-7F5A-4A50-A2E2-37A45F13B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DCA62-FE97-48B1-86DD-64706D1E4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361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46713-4B00-43F9-9B58-29508A259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74FB82-8873-4113-814B-1CC16C20BE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A5E4EC-5EB1-470C-9BBB-45BBDAC5F0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35FBF9-8566-4815-8CBC-4B084C2E8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0B9D6-AE4B-4EE9-8AB3-8BA6A505F97F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3EE95A-4363-4690-9085-C2753A683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A8BB7A-4AAE-41AB-A20E-34D61DFD9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DCA62-FE97-48B1-86DD-64706D1E4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876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B41A7-1C70-4FB1-9B40-BECBB0A57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1EE860-36B4-413C-A4E2-9D42F087CA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569C32-E0D2-4961-B009-9912A8BC07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170CD8-75C7-4892-B578-36D0CBDF64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617D51-D78A-47BB-B830-69BF5CBFF8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FDBFF1-493E-42AD-808A-57D75A5CB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0B9D6-AE4B-4EE9-8AB3-8BA6A505F97F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550E3F-BA30-4A01-B4E8-E42C58565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AB9B73-8B36-44BA-8A20-D63E77939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DCA62-FE97-48B1-86DD-64706D1E4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661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64716-E70C-4137-90A1-57407D6BA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FB8AEF-0EE8-42CE-B5DB-7B64E1E51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0B9D6-AE4B-4EE9-8AB3-8BA6A505F97F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10AAAF-22AC-4612-9360-CDA244E2F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621D22-DE13-4ED6-961A-4E7F83B4D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DCA62-FE97-48B1-86DD-64706D1E4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060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C9B7CB-22CC-4959-AF51-1B04C8DF9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0B9D6-AE4B-4EE9-8AB3-8BA6A505F97F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2F8F92-C332-4D17-B46A-6720CC3AD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D1396B-263E-46C7-8184-866AB1A9C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DCA62-FE97-48B1-86DD-64706D1E4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001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56A43-A4D3-4C88-928A-B7CCCE7B6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1F7DBB-4B38-46C0-BDFC-A37F91A8AA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3098E7-B2DD-4082-A2D4-69636A50B9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07C786-9AB3-48D4-AD33-7711636AF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0B9D6-AE4B-4EE9-8AB3-8BA6A505F97F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B775A5-9B07-4E75-8BBA-A2CB239D0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8D7F47-7A0A-4921-B1B9-0229A206D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DCA62-FE97-48B1-86DD-64706D1E4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121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8E194-2220-4723-ACDE-6CD54F86D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192CF5-0361-4104-9D79-6C979A0820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544B29-32F0-4DFA-AD55-90994E3AF7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9EB20B-F359-487B-BCA7-7A8E91F3B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0B9D6-AE4B-4EE9-8AB3-8BA6A505F97F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615348-FE5E-4669-A95B-FAB4F090B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A40880-F3E8-41EF-AFB8-43DD17506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DCA62-FE97-48B1-86DD-64706D1E4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522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01D7A9-4BA9-4AD1-A9D6-982AB3097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C40AA6-C557-48A7-910A-01E6667ED5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A4D9A9-CBBF-4E89-8975-248B61A18A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B0B9D6-AE4B-4EE9-8AB3-8BA6A505F97F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BCB50F-EB85-401F-8AE6-5A1ECF35E3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0CB82F-1284-42B0-9A72-9D924DDBF0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CDCA62-FE97-48B1-86DD-64706D1E4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84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295C4-E93D-4058-8C0B-B5ADF725E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Analysis of Kansas and Chicago cities crimes on cloud computing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55F2E0-DF5B-4D91-B71B-E23196B77D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Title of Project: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Analysis of Kansas and Chicago cities crimes on cloud computing.</a:t>
            </a:r>
          </a:p>
          <a:p>
            <a:r>
              <a:rPr lang="en-US" dirty="0"/>
              <a:t>Team members: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 Shwel Alshehri (The entire work).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625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CD410-76F4-4BEE-A7B1-F147A0D8A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Analysis of Kansas and Chicago cities crimes on cloud computing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78635-3433-4F84-B0EE-F54D9F5E83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Motivation: 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1.Safety.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2.</a:t>
            </a:r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service availability.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3.</a:t>
            </a:r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Help people who make studies on crimes and criminal behaviors.</a:t>
            </a:r>
          </a:p>
        </p:txBody>
      </p:sp>
    </p:spTree>
    <p:extLst>
      <p:ext uri="{BB962C8B-B14F-4D97-AF65-F5344CB8AC3E}">
        <p14:creationId xmlns:p14="http://schemas.microsoft.com/office/powerpoint/2010/main" val="3857561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A6EF9-07F8-4919-895E-DA9DAFACF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Analysis of Kansas and Chicago cities crimes on cloud computing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214117-D26D-4E23-A85C-31F3070AC2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Objectives: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Building website which can provides analysis of Kansas and Chicago Cities crimes in many and different classes (such as age, place and time) through the Internet.</a:t>
            </a:r>
          </a:p>
        </p:txBody>
      </p:sp>
    </p:spTree>
    <p:extLst>
      <p:ext uri="{BB962C8B-B14F-4D97-AF65-F5344CB8AC3E}">
        <p14:creationId xmlns:p14="http://schemas.microsoft.com/office/powerpoint/2010/main" val="13321510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990D0-3AD9-40B7-A34F-422A2B285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Analysis of Kansas and Chicago cities crimes on cloud computing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4B6F1A-2D6A-4AB4-82E6-C676098744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9366" y="1825625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>
                <a:solidFill>
                  <a:srgbClr val="00B050"/>
                </a:solidFill>
              </a:rPr>
              <a:t>My data           </a:t>
            </a:r>
          </a:p>
          <a:p>
            <a:pPr marL="0" indent="0">
              <a:buNone/>
            </a:pPr>
            <a:endParaRPr lang="en-US">
              <a:solidFill>
                <a:srgbClr val="00B050"/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>
                <a:solidFill>
                  <a:srgbClr val="0070C0"/>
                </a:solidFill>
              </a:rPr>
              <a:t>Classify the data on different classes</a:t>
            </a:r>
          </a:p>
          <a:p>
            <a:pPr marL="0" indent="0">
              <a:buNone/>
            </a:pPr>
            <a:r>
              <a:rPr lang="en-US">
                <a:solidFill>
                  <a:srgbClr val="0070C0"/>
                </a:solidFill>
              </a:rPr>
              <a:t>(age-place-time…….)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>
                <a:solidFill>
                  <a:srgbClr val="0070C0"/>
                </a:solidFill>
              </a:rPr>
              <a:t>Reorganize the data.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>
                <a:solidFill>
                  <a:srgbClr val="0070C0"/>
                </a:solidFill>
              </a:rPr>
              <a:t>Add maybe some feature.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/>
              <a:t>Visualize the data :</a:t>
            </a:r>
          </a:p>
          <a:p>
            <a:pPr marL="0" indent="0">
              <a:buNone/>
            </a:pPr>
            <a:r>
              <a:rPr lang="en-US">
                <a:solidFill>
                  <a:srgbClr val="FF0000"/>
                </a:solidFill>
              </a:rPr>
              <a:t>Tools</a:t>
            </a:r>
            <a:r>
              <a:rPr lang="en-US">
                <a:solidFill>
                  <a:srgbClr val="0070C0"/>
                </a:solidFill>
              </a:rPr>
              <a:t>: tableau software, Infogram</a:t>
            </a:r>
          </a:p>
          <a:p>
            <a:pPr marL="0" indent="0">
              <a:buNone/>
            </a:pPr>
            <a:r>
              <a:rPr lang="en-US"/>
              <a:t>Charts ,maps 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4E7E23-F918-4887-81CB-22AA73E7EC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3353" y="1985745"/>
            <a:ext cx="6135237" cy="187026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DF00AE2-CFAE-48D6-96C5-5E269BC135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2971" y="1423676"/>
            <a:ext cx="3048000" cy="5429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6F2D361-5738-45EB-9F74-B72FD2E0DB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3589" y="4501425"/>
            <a:ext cx="5565001" cy="21276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6B5A608-DD14-49AB-921B-2B85F6ABFA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57080" y="3875153"/>
            <a:ext cx="5400675" cy="490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369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D01DB-A542-4DFE-B276-B2841F050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Analysis of Kansas and Chicago cities crimes on cloud computing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9861C9-F63B-4BF1-89A5-F3CFAFD757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Block Diagram</a:t>
            </a:r>
          </a:p>
          <a:p>
            <a:pPr marL="0" indent="0">
              <a:buNone/>
            </a:pPr>
            <a:endParaRPr lang="en-US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3C3AD8-8F59-4D75-8BE3-2974026172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4100" y="2795587"/>
            <a:ext cx="7543800" cy="1766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612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239FB-63AB-4B7A-A4AD-1DE4CF987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Analysis of Kansas and Chicago cities crimes on cloud computing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B7D18F-DADF-4007-86B3-4ABBD2DE7A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Tools, languages, platforms, used: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00B0F0"/>
                </a:solidFill>
              </a:rPr>
              <a:t>Using Html and Php to build the website. Using AWS to store and share the analysis of data through the internet.</a:t>
            </a:r>
          </a:p>
          <a:p>
            <a:pPr marL="0" indent="0">
              <a:buNone/>
            </a:pPr>
            <a:endParaRPr lang="en-US" dirty="0">
              <a:solidFill>
                <a:srgbClr val="0070C0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00B0F0"/>
                </a:solidFill>
              </a:rPr>
              <a:t>tableau software, Infogram to Visualize the data .</a:t>
            </a:r>
          </a:p>
        </p:txBody>
      </p:sp>
    </p:spTree>
    <p:extLst>
      <p:ext uri="{BB962C8B-B14F-4D97-AF65-F5344CB8AC3E}">
        <p14:creationId xmlns:p14="http://schemas.microsoft.com/office/powerpoint/2010/main" val="3613415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61075-0F62-4B6A-A5E7-A6F2B0311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Analysis of Kansas and Chicago cities crimes on cloud computing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AE7F8-475C-46B1-B37B-97B648DF5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Implementation: </a:t>
            </a:r>
          </a:p>
          <a:p>
            <a:pPr marL="0" indent="0">
              <a:buNone/>
            </a:pPr>
            <a:endParaRPr lang="en-US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6664E6-BACF-475F-866B-298E02A95E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2340" y="2838450"/>
            <a:ext cx="8389397" cy="2375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0095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755F5-8923-4C3A-95C3-C4B61D9A4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Analysis of Kansas and Chicago cities crimes on cloud computing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F138EF-A140-4BFD-BED7-30A9C109F3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4251"/>
            <a:ext cx="10515600" cy="4351338"/>
          </a:xfrm>
        </p:spPr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Expected project outcome: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70C0"/>
                </a:solidFill>
              </a:rPr>
              <a:t>The ability to design, program new websites.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70C0"/>
                </a:solidFill>
              </a:rPr>
              <a:t>Dealing with cloud computing services and their issues.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70C0"/>
                </a:solidFill>
              </a:rPr>
              <a:t>Learning new technologies.</a:t>
            </a:r>
          </a:p>
          <a:p>
            <a:r>
              <a:rPr lang="en-US" dirty="0">
                <a:solidFill>
                  <a:srgbClr val="00B050"/>
                </a:solidFill>
              </a:rPr>
              <a:t>Individual learning outcome: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70C0"/>
                </a:solidFill>
              </a:rPr>
              <a:t>learning and training about cloud computing projects.( how to create , deal with issues).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9537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59D04-70E7-4E35-95F4-C3A0EBB5A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Analysis of Kansas and Chicago cities crimes on cloud computing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7F22AC-62F2-4FF6-9861-9F1E04FDF8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9600" dirty="0"/>
          </a:p>
          <a:p>
            <a:pPr marL="0" indent="0" algn="ctr">
              <a:buNone/>
            </a:pPr>
            <a:r>
              <a:rPr lang="en-US" sz="9600" dirty="0"/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36021951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299</Words>
  <Application>Microsoft Office PowerPoint</Application>
  <PresentationFormat>Widescreen</PresentationFormat>
  <Paragraphs>43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Wingdings</vt:lpstr>
      <vt:lpstr>Office Theme</vt:lpstr>
      <vt:lpstr>Analysis of Kansas and Chicago cities crimes on cloud computing</vt:lpstr>
      <vt:lpstr>Analysis of Kansas and Chicago cities crimes on cloud computing</vt:lpstr>
      <vt:lpstr>Analysis of Kansas and Chicago cities crimes on cloud computing</vt:lpstr>
      <vt:lpstr>Analysis of Kansas and Chicago cities crimes on cloud computing</vt:lpstr>
      <vt:lpstr>Analysis of Kansas and Chicago cities crimes on cloud computing</vt:lpstr>
      <vt:lpstr>Analysis of Kansas and Chicago cities crimes on cloud computing</vt:lpstr>
      <vt:lpstr>Analysis of Kansas and Chicago cities crimes on cloud computing</vt:lpstr>
      <vt:lpstr>Analysis of Kansas and Chicago cities crimes on cloud computing</vt:lpstr>
      <vt:lpstr>Analysis of Kansas and Chicago cities crimes on cloud computing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Computing Project</dc:title>
  <dc:creator>IT676</dc:creator>
  <cp:lastModifiedBy>IT676</cp:lastModifiedBy>
  <cp:revision>14</cp:revision>
  <dcterms:created xsi:type="dcterms:W3CDTF">2018-10-02T08:09:01Z</dcterms:created>
  <dcterms:modified xsi:type="dcterms:W3CDTF">2019-03-19T04:31:43Z</dcterms:modified>
</cp:coreProperties>
</file>