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6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9" autoAdjust="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1D75-4A28-4FB3-9624-619C20EFBBAE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5E3C-D6AC-432D-A630-D65032AAB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2600" y="914400"/>
            <a:ext cx="5676900" cy="54864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glow rad="101600">
              <a:schemeClr val="bg1">
                <a:lumMod val="85000"/>
                <a:alpha val="6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"/>
            <a:ext cx="609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SSGMCE , </a:t>
            </a:r>
            <a:r>
              <a:rPr lang="en-US" sz="2800" dirty="0" err="1" smtClean="0"/>
              <a:t>Shegaon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6629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Technical executive  team-members 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Jayesh</a:t>
            </a:r>
            <a:r>
              <a:rPr lang="en-US" dirty="0" smtClean="0"/>
              <a:t> </a:t>
            </a:r>
            <a:r>
              <a:rPr lang="en-US" dirty="0" err="1" smtClean="0"/>
              <a:t>Choudhari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3200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Swikruti</a:t>
            </a:r>
            <a:r>
              <a:rPr lang="en-US" dirty="0" smtClean="0"/>
              <a:t> Shah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3200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Arya</a:t>
            </a:r>
            <a:r>
              <a:rPr lang="en-US" dirty="0" smtClean="0"/>
              <a:t> </a:t>
            </a:r>
            <a:r>
              <a:rPr lang="en-US" dirty="0" err="1" smtClean="0"/>
              <a:t>Chandrawanshi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Sejal</a:t>
            </a:r>
            <a:r>
              <a:rPr lang="en-US" dirty="0" smtClean="0"/>
              <a:t> </a:t>
            </a:r>
            <a:r>
              <a:rPr lang="en-US" dirty="0" err="1" smtClean="0"/>
              <a:t>Shripat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795623"/>
            <a:ext cx="85344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Recording </a:t>
            </a:r>
            <a:r>
              <a:rPr lang="en-US" dirty="0" smtClean="0"/>
              <a:t> </a:t>
            </a:r>
            <a:r>
              <a:rPr lang="en-US" dirty="0" smtClean="0"/>
              <a:t>(if online )all sessions /meets and uploading it as public when it is needed.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Solving all technical issues and training to those who don’t have knowledge of any session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Helping in website’s work as well as other technical related work .</a:t>
            </a:r>
          </a:p>
          <a:p>
            <a:pPr algn="just"/>
            <a:endParaRPr lang="en-US" sz="2000" b="1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28600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Creativity executive  team-members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Janhavi</a:t>
            </a:r>
            <a:r>
              <a:rPr lang="en-US" dirty="0" smtClean="0"/>
              <a:t> </a:t>
            </a:r>
            <a:r>
              <a:rPr lang="en-US" dirty="0" err="1" smtClean="0"/>
              <a:t>Mudolkar</a:t>
            </a:r>
            <a:r>
              <a:rPr lang="en-US" dirty="0" smtClean="0"/>
              <a:t>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124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Prathamesh</a:t>
            </a:r>
            <a:r>
              <a:rPr lang="en-US" dirty="0" smtClean="0"/>
              <a:t> </a:t>
            </a:r>
            <a:r>
              <a:rPr lang="en-US" dirty="0" err="1" smtClean="0"/>
              <a:t>Gattani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3200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Dipali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r>
              <a:rPr lang="en-US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Vaishnavi</a:t>
            </a:r>
            <a:r>
              <a:rPr lang="en-US" dirty="0" smtClean="0"/>
              <a:t> </a:t>
            </a:r>
            <a:r>
              <a:rPr lang="en-US" dirty="0" err="1" smtClean="0"/>
              <a:t>Chobe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795623"/>
            <a:ext cx="8534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Making docs and content like notice ,message,posters,mail,letters ,etc.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Creating posts for social pages.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853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Program Management Executive  team-members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Kartik</a:t>
            </a:r>
            <a:r>
              <a:rPr lang="en-US" dirty="0" smtClean="0"/>
              <a:t> </a:t>
            </a:r>
            <a:r>
              <a:rPr lang="en-US" dirty="0" err="1" smtClean="0"/>
              <a:t>Shingade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3200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Nikita </a:t>
            </a:r>
            <a:r>
              <a:rPr lang="en-US" dirty="0" err="1" smtClean="0"/>
              <a:t>Jadhav</a:t>
            </a:r>
            <a:r>
              <a:rPr lang="en-US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3200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Harsh </a:t>
            </a:r>
            <a:r>
              <a:rPr lang="en-US" dirty="0" err="1" smtClean="0"/>
              <a:t>Drona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Shushti</a:t>
            </a:r>
            <a:r>
              <a:rPr lang="en-US" dirty="0" smtClean="0"/>
              <a:t> </a:t>
            </a:r>
            <a:r>
              <a:rPr lang="en-US" dirty="0" err="1" smtClean="0"/>
              <a:t>Naealkar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3826401"/>
            <a:ext cx="8534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Task:-</a:t>
            </a:r>
          </a:p>
          <a:p>
            <a:pPr algn="just"/>
            <a:endParaRPr lang="en-US" sz="20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/>
              <a:t>Organizing events 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/>
              <a:t>Anchoring.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/>
              <a:t>Google forms ,email or direct communication with participants.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381000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Resource executive  team-members:-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Samrudhi</a:t>
            </a:r>
            <a:r>
              <a:rPr lang="en-US" dirty="0" smtClean="0"/>
              <a:t> </a:t>
            </a:r>
            <a:r>
              <a:rPr lang="en-US" dirty="0" err="1" smtClean="0"/>
              <a:t>Thote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3200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Lokesh</a:t>
            </a:r>
            <a:r>
              <a:rPr lang="en-US" dirty="0" smtClean="0"/>
              <a:t> </a:t>
            </a:r>
            <a:r>
              <a:rPr lang="en-US" dirty="0" err="1" smtClean="0"/>
              <a:t>Hiwarkar</a:t>
            </a:r>
            <a:r>
              <a:rPr lang="en-US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3200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Janvee</a:t>
            </a:r>
            <a:r>
              <a:rPr lang="en-US" dirty="0" smtClean="0"/>
              <a:t> </a:t>
            </a:r>
            <a:r>
              <a:rPr lang="en-US" dirty="0" err="1" smtClean="0"/>
              <a:t>Mahajan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Khushi</a:t>
            </a:r>
            <a:r>
              <a:rPr lang="en-US" dirty="0" smtClean="0"/>
              <a:t> </a:t>
            </a:r>
            <a:r>
              <a:rPr lang="en-US" dirty="0" err="1" smtClean="0"/>
              <a:t>Vidhale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795623"/>
            <a:ext cx="8534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Maintaining</a:t>
            </a:r>
            <a:r>
              <a:rPr lang="en-US" sz="2000" b="1" dirty="0" smtClean="0"/>
              <a:t>  </a:t>
            </a:r>
            <a:r>
              <a:rPr lang="en-US" dirty="0" smtClean="0"/>
              <a:t>all resource data like photos ,docs, </a:t>
            </a:r>
            <a:r>
              <a:rPr lang="en-US" dirty="0" err="1" smtClean="0"/>
              <a:t>ppts,posters,etc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Participant’s data management 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066800"/>
            <a:ext cx="2057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0668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1000"/>
            <a:ext cx="64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Publicity executive team-members:-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Mrunal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3200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Krishna </a:t>
            </a:r>
            <a:r>
              <a:rPr lang="en-US" dirty="0" err="1" smtClean="0"/>
              <a:t>Shende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3200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Payal</a:t>
            </a:r>
            <a:r>
              <a:rPr lang="en-US" dirty="0" smtClean="0"/>
              <a:t> </a:t>
            </a:r>
            <a:r>
              <a:rPr lang="en-US" dirty="0" err="1" smtClean="0"/>
              <a:t>Talmale</a:t>
            </a:r>
            <a:r>
              <a:rPr lang="en-US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Wankhade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795623"/>
            <a:ext cx="8534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Task:-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Handling all social media pages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Feeding and uploading posts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Editing and decorating videos to post.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38862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267200"/>
            <a:ext cx="3429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Chair-person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Shweta</a:t>
            </a:r>
            <a:r>
              <a:rPr lang="en-US" sz="3200" dirty="0" smtClean="0"/>
              <a:t> </a:t>
            </a:r>
            <a:r>
              <a:rPr lang="en-US" sz="3200" dirty="0" err="1" smtClean="0"/>
              <a:t>Bhagat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57200"/>
            <a:ext cx="48006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Tasks:-</a:t>
            </a:r>
          </a:p>
          <a:p>
            <a:endParaRPr lang="en-US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Interacting with faculties &amp; event’s external        guests.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Informing info. to team which will be told from faculty advisor and planning  working strategy 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Assigning work to Core team members and taking care of its perfect completion 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Reporting to Faculty advisor about team’s status and all team member’s performance.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Maintaining important confidential data of ESSA.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Extra tasks :-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Website’s responsibility .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304800"/>
            <a:ext cx="32766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304800"/>
            <a:ext cx="3429000" cy="3200400"/>
          </a:xfrm>
          <a:prstGeom prst="rect">
            <a:avLst/>
          </a:prstGeom>
          <a:blipFill>
            <a:blip r:embed="rId3" cstate="print">
              <a:lum brigh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505200"/>
            <a:ext cx="449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Vice Chair-person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Tejaswini</a:t>
            </a:r>
            <a:r>
              <a:rPr lang="en-US" sz="3200" dirty="0" smtClean="0"/>
              <a:t> </a:t>
            </a:r>
            <a:r>
              <a:rPr lang="en-US" sz="3200" dirty="0" err="1" smtClean="0"/>
              <a:t>Gawande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35052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Vice Chair-person of ESSA </a:t>
            </a:r>
          </a:p>
          <a:p>
            <a:pPr algn="ctr"/>
            <a:r>
              <a:rPr lang="en-US" sz="3200" dirty="0" smtClean="0"/>
              <a:t>Mr. </a:t>
            </a:r>
            <a:r>
              <a:rPr lang="en-US" sz="3200" dirty="0" err="1" smtClean="0"/>
              <a:t>Yash</a:t>
            </a:r>
            <a:r>
              <a:rPr lang="en-US" sz="3200" dirty="0" smtClean="0"/>
              <a:t> </a:t>
            </a:r>
            <a:r>
              <a:rPr lang="en-US" sz="3200" dirty="0" err="1" smtClean="0"/>
              <a:t>Deshmukh</a:t>
            </a:r>
            <a:r>
              <a:rPr lang="en-US" sz="3200" dirty="0" smtClean="0"/>
              <a:t> .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495800"/>
            <a:ext cx="60198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Maintaining  Work monthly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report </a:t>
            </a:r>
            <a:r>
              <a:rPr lang="en-US" sz="2000" b="1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Keeping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fair event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History</a:t>
            </a:r>
            <a:r>
              <a:rPr lang="en-US" sz="2000" b="1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Formal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documentations like letters and mail content to faculty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Chair-person’s  representation if needed 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28600"/>
            <a:ext cx="30480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228600"/>
            <a:ext cx="3810000" cy="3276600"/>
          </a:xfrm>
          <a:prstGeom prst="rect">
            <a:avLst/>
          </a:prstGeom>
          <a:blipFill>
            <a:blip r:embed="rId3" cstate="print">
              <a:lum brigh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Secretary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Astha</a:t>
            </a:r>
            <a:r>
              <a:rPr lang="en-US" sz="3200" dirty="0" smtClean="0"/>
              <a:t> </a:t>
            </a:r>
            <a:r>
              <a:rPr lang="en-US" sz="3200" dirty="0" err="1" smtClean="0"/>
              <a:t>Bhidekar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5052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Joint-Secretary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Kalyani</a:t>
            </a:r>
            <a:r>
              <a:rPr lang="en-US" sz="3200" dirty="0" smtClean="0"/>
              <a:t> </a:t>
            </a:r>
            <a:r>
              <a:rPr lang="en-US" sz="3200" dirty="0" err="1" smtClean="0"/>
              <a:t>Bhagwat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4495800"/>
            <a:ext cx="6019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Maintaining  fair documents and saving in official drive  </a:t>
            </a:r>
            <a:r>
              <a:rPr lang="en-US" sz="2000" b="1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Taking data report from Team heads and looking after the  behavior  of the whole team.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Time scheduling and managing time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Maintaining Weekly work report  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"/>
            <a:ext cx="3200400" cy="2895600"/>
          </a:xfrm>
          <a:prstGeom prst="rect">
            <a:avLst/>
          </a:prstGeom>
          <a:blipFill>
            <a:blip r:embed="rId2" cstate="print">
              <a:lum brigh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228600"/>
            <a:ext cx="30480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Technical-Head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Mr. </a:t>
            </a:r>
            <a:r>
              <a:rPr lang="en-US" sz="3200" dirty="0" err="1" smtClean="0"/>
              <a:t>Bhushan</a:t>
            </a:r>
            <a:r>
              <a:rPr lang="en-US" sz="3200" dirty="0" smtClean="0"/>
              <a:t> </a:t>
            </a:r>
            <a:r>
              <a:rPr lang="en-US" sz="3200" dirty="0" err="1" smtClean="0"/>
              <a:t>Hajare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9718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Technical-Member(core)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Mr. </a:t>
            </a:r>
            <a:r>
              <a:rPr lang="en-US" sz="3200" dirty="0" err="1" smtClean="0"/>
              <a:t>Sumit</a:t>
            </a:r>
            <a:r>
              <a:rPr lang="en-US" sz="3200" dirty="0" smtClean="0"/>
              <a:t> </a:t>
            </a:r>
            <a:r>
              <a:rPr lang="en-US" sz="3200" dirty="0" err="1" smtClean="0"/>
              <a:t>Bhute</a:t>
            </a:r>
            <a:r>
              <a:rPr lang="en-US" sz="3200" dirty="0" smtClean="0"/>
              <a:t> .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962400"/>
            <a:ext cx="64008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Leadership of Technical team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Managing  and controlling all the proper work flow of Technical stuff.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Whenever there is  needed should adapt  the technical skills also teaching  to the team members if anyone don’t have needed knowledge 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Responsibility of maintaining the privacy and security of ESSA by mean of technical accent .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28600"/>
            <a:ext cx="31242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228600"/>
            <a:ext cx="3200400" cy="3048000"/>
          </a:xfrm>
          <a:prstGeom prst="rect">
            <a:avLst/>
          </a:prstGeom>
          <a:blipFill>
            <a:blip r:embed="rId3" cstate="print">
              <a:lum bright="20000"/>
            </a:blip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124200"/>
            <a:ext cx="434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Publicity-Head of ESSA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3200" dirty="0" smtClean="0"/>
              <a:t>Mr. </a:t>
            </a:r>
            <a:r>
              <a:rPr lang="en-US" sz="3200" dirty="0" err="1" smtClean="0"/>
              <a:t>Gaurav</a:t>
            </a:r>
            <a:r>
              <a:rPr lang="en-US" sz="3200" dirty="0" smtClean="0"/>
              <a:t> </a:t>
            </a:r>
            <a:r>
              <a:rPr lang="en-US" sz="3200" dirty="0" err="1" smtClean="0"/>
              <a:t>Bandhaokar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124200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Publicity-Head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err="1" smtClean="0"/>
              <a:t>Ms.Vaishnavi</a:t>
            </a:r>
            <a:r>
              <a:rPr lang="en-US" sz="3200" dirty="0" smtClean="0"/>
              <a:t> </a:t>
            </a:r>
            <a:r>
              <a:rPr lang="en-US" sz="3200" dirty="0" err="1" smtClean="0"/>
              <a:t>Rakhunde</a:t>
            </a:r>
            <a:r>
              <a:rPr lang="en-US" sz="3200" dirty="0" smtClean="0"/>
              <a:t> .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191000"/>
            <a:ext cx="64770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Leadership of Publicity team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Managing  and controlling all the social pages of ESSA.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Posting the social media posts on behalf of Publicity Team.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Responsibility of maintaining the privacy and security of social pages of ESSA  .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28600"/>
            <a:ext cx="32766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0" y="228600"/>
            <a:ext cx="359664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Creativity-Head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Pallavi</a:t>
            </a:r>
            <a:r>
              <a:rPr lang="en-US" sz="3200" dirty="0" smtClean="0"/>
              <a:t> </a:t>
            </a:r>
            <a:r>
              <a:rPr lang="en-US" sz="3200" dirty="0" err="1" smtClean="0"/>
              <a:t>Kokate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5052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Creativity-Head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Sakshi</a:t>
            </a:r>
            <a:r>
              <a:rPr lang="en-US" sz="3200" dirty="0" smtClean="0"/>
              <a:t> </a:t>
            </a:r>
            <a:r>
              <a:rPr lang="en-US" sz="3200" dirty="0" err="1" smtClean="0"/>
              <a:t>Vaidya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648200"/>
            <a:ext cx="64770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Leadership of  Creativity team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Managing  and controlling proper workflow of  Creativity team.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Providing  posts  for the social media pages on behalf  of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reativity team  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Responsibility  of making as well as editing Creative stuff like posters ,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ppts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videos .</a:t>
            </a:r>
          </a:p>
          <a:p>
            <a:pPr algn="just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28600"/>
            <a:ext cx="35052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00600" y="228600"/>
            <a:ext cx="374904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Program-Manager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Ms. Krishna </a:t>
            </a:r>
            <a:r>
              <a:rPr lang="en-US" sz="3200" dirty="0" err="1" smtClean="0"/>
              <a:t>Ruhatia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7338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Resource-Manager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Mr. </a:t>
            </a:r>
            <a:r>
              <a:rPr lang="en-US" sz="3200" dirty="0" err="1" smtClean="0"/>
              <a:t>Yash</a:t>
            </a:r>
            <a:r>
              <a:rPr lang="en-US" sz="3200" dirty="0" smtClean="0"/>
              <a:t> </a:t>
            </a:r>
            <a:r>
              <a:rPr lang="en-US" sz="3200" dirty="0" err="1" smtClean="0"/>
              <a:t>Ashtikar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41910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Leadership of  Program management team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Managing and controlling proper workflow of Program Management team.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Responsibility of  perfect organization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Anchoring in events 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648200"/>
            <a:ext cx="41910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Leadership of  Resource team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Managing  and controlling proper workflow Resource team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Responsibility of providing all the needed resource for event 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"/>
            <a:ext cx="3657600" cy="3124200"/>
          </a:xfrm>
          <a:prstGeom prst="rect">
            <a:avLst/>
          </a:prstGeom>
          <a:blipFill>
            <a:blip r:embed="rId2" cstate="print">
              <a:lum brigh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533400"/>
            <a:ext cx="3200400" cy="2819400"/>
          </a:xfrm>
          <a:prstGeom prst="rect">
            <a:avLst/>
          </a:prstGeom>
          <a:blipFill>
            <a:blip r:embed="rId3" cstate="print">
              <a:lum brigh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Treasurer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Prajakta</a:t>
            </a:r>
            <a:r>
              <a:rPr lang="en-US" sz="3200" dirty="0" smtClean="0"/>
              <a:t> </a:t>
            </a:r>
            <a:r>
              <a:rPr lang="en-US" sz="3200" dirty="0" err="1" smtClean="0"/>
              <a:t>Gautore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505200"/>
            <a:ext cx="403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Publicity-Member(core)</a:t>
            </a:r>
            <a:r>
              <a:rPr lang="en-US" sz="2000" dirty="0" smtClean="0"/>
              <a:t> of ESSA </a:t>
            </a:r>
          </a:p>
          <a:p>
            <a:pPr algn="ctr"/>
            <a:r>
              <a:rPr lang="en-US" sz="3200" dirty="0" smtClean="0"/>
              <a:t>Ms. </a:t>
            </a:r>
            <a:r>
              <a:rPr lang="en-US" sz="3200" dirty="0" err="1" smtClean="0"/>
              <a:t>Rutuja</a:t>
            </a:r>
            <a:r>
              <a:rPr lang="en-US" sz="3200" dirty="0" smtClean="0"/>
              <a:t> </a:t>
            </a:r>
            <a:r>
              <a:rPr lang="en-US" sz="3200" dirty="0" err="1" smtClean="0"/>
              <a:t>Modak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41910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Tasks:-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Cost Estimation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Responsibility of proper money management and proper expenses 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4495800"/>
            <a:ext cx="4038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    Tasks:-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Managing  and controlling all the social pages of ESSA.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Posting the social media posts on behalf of Publicity Team.  </a:t>
            </a:r>
          </a:p>
          <a:p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681</Words>
  <Application>Microsoft Office PowerPoint</Application>
  <PresentationFormat>On-screen Show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Nikita</dc:creator>
  <cp:lastModifiedBy>Nikita</cp:lastModifiedBy>
  <cp:revision>4</cp:revision>
  <dcterms:created xsi:type="dcterms:W3CDTF">2021-10-17T15:42:30Z</dcterms:created>
  <dcterms:modified xsi:type="dcterms:W3CDTF">2021-10-18T11:13:37Z</dcterms:modified>
</cp:coreProperties>
</file>