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I" userId="cefe76c7c42edace" providerId="LiveId" clId="{60878692-6C5A-432D-AF33-55E8577F4473}"/>
    <pc:docChg chg="custSel addSld modSld sldOrd">
      <pc:chgData name="Shweta I" userId="cefe76c7c42edace" providerId="LiveId" clId="{60878692-6C5A-432D-AF33-55E8577F4473}" dt="2023-11-21T19:38:45.459" v="256" actId="20577"/>
      <pc:docMkLst>
        <pc:docMk/>
      </pc:docMkLst>
      <pc:sldChg chg="addSp delSp modSp mod">
        <pc:chgData name="Shweta I" userId="cefe76c7c42edace" providerId="LiveId" clId="{60878692-6C5A-432D-AF33-55E8577F4473}" dt="2023-11-21T19:37:39.595" v="228" actId="478"/>
        <pc:sldMkLst>
          <pc:docMk/>
          <pc:sldMk cId="95992585" sldId="256"/>
        </pc:sldMkLst>
        <pc:spChg chg="mod">
          <ac:chgData name="Shweta I" userId="cefe76c7c42edace" providerId="LiveId" clId="{60878692-6C5A-432D-AF33-55E8577F4473}" dt="2023-11-21T19:37:30.976" v="226" actId="20577"/>
          <ac:spMkLst>
            <pc:docMk/>
            <pc:sldMk cId="95992585" sldId="256"/>
            <ac:spMk id="2" creationId="{AE2BD72E-3AC4-4CE3-A415-A55677AF5171}"/>
          </ac:spMkLst>
        </pc:spChg>
        <pc:spChg chg="del">
          <ac:chgData name="Shweta I" userId="cefe76c7c42edace" providerId="LiveId" clId="{60878692-6C5A-432D-AF33-55E8577F4473}" dt="2023-11-21T19:37:35.700" v="227" actId="478"/>
          <ac:spMkLst>
            <pc:docMk/>
            <pc:sldMk cId="95992585" sldId="256"/>
            <ac:spMk id="3" creationId="{26EFC1FE-8E13-4E00-94E8-3714AA5FE430}"/>
          </ac:spMkLst>
        </pc:spChg>
        <pc:spChg chg="add del mod">
          <ac:chgData name="Shweta I" userId="cefe76c7c42edace" providerId="LiveId" clId="{60878692-6C5A-432D-AF33-55E8577F4473}" dt="2023-11-21T19:37:39.595" v="228" actId="478"/>
          <ac:spMkLst>
            <pc:docMk/>
            <pc:sldMk cId="95992585" sldId="256"/>
            <ac:spMk id="5" creationId="{D4863869-6D65-4344-3FFC-B3B8E87CFCE5}"/>
          </ac:spMkLst>
        </pc:spChg>
      </pc:sldChg>
      <pc:sldChg chg="ord">
        <pc:chgData name="Shweta I" userId="cefe76c7c42edace" providerId="LiveId" clId="{60878692-6C5A-432D-AF33-55E8577F4473}" dt="2023-11-21T19:33:57.144" v="1"/>
        <pc:sldMkLst>
          <pc:docMk/>
          <pc:sldMk cId="95992585" sldId="258"/>
        </pc:sldMkLst>
      </pc:sldChg>
      <pc:sldChg chg="modSp add mod modClrScheme chgLayout">
        <pc:chgData name="Shweta I" userId="cefe76c7c42edace" providerId="LiveId" clId="{60878692-6C5A-432D-AF33-55E8577F4473}" dt="2023-11-21T19:38:45.459" v="256" actId="20577"/>
        <pc:sldMkLst>
          <pc:docMk/>
          <pc:sldMk cId="1567270811" sldId="259"/>
        </pc:sldMkLst>
        <pc:spChg chg="mod ord">
          <ac:chgData name="Shweta I" userId="cefe76c7c42edace" providerId="LiveId" clId="{60878692-6C5A-432D-AF33-55E8577F4473}" dt="2023-11-21T19:38:18.991" v="244" actId="20577"/>
          <ac:spMkLst>
            <pc:docMk/>
            <pc:sldMk cId="1567270811" sldId="259"/>
            <ac:spMk id="2" creationId="{AE2BD72E-3AC4-4CE3-A415-A55677AF5171}"/>
          </ac:spMkLst>
        </pc:spChg>
        <pc:spChg chg="mod ord">
          <ac:chgData name="Shweta I" userId="cefe76c7c42edace" providerId="LiveId" clId="{60878692-6C5A-432D-AF33-55E8577F4473}" dt="2023-11-21T19:38:45.459" v="256" actId="20577"/>
          <ac:spMkLst>
            <pc:docMk/>
            <pc:sldMk cId="1567270811" sldId="259"/>
            <ac:spMk id="3" creationId="{26EFC1FE-8E13-4E00-94E8-3714AA5FE4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2BD72E-3AC4-4CE3-A415-A55677AF5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Comparison-Scatter Plot vs Bubble Plot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2BD72E-3AC4-4CE3-A415-A55677AF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EFC1FE-8E13-4E00-94E8-3714AA5F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Bubble chart and Scatter plot created with different measures using sample-superstore.xls</a:t>
            </a:r>
          </a:p>
          <a:p>
            <a:r>
              <a:rPr lang="en-US" dirty="0"/>
              <a:t>There is </a:t>
            </a:r>
            <a:r>
              <a:rPr lang="en-US"/>
              <a:t>no correlation </a:t>
            </a:r>
            <a:r>
              <a:rPr lang="en-US" dirty="0"/>
              <a:t>between them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2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catterPlot">
            <a:extLst>
              <a:ext uri="{FF2B5EF4-FFF2-40B4-BE49-F238E27FC236}">
                <a16:creationId xmlns:a16="http://schemas.microsoft.com/office/drawing/2014/main" id="{4230F951-D893-4C40-A73F-BE9C151C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85737"/>
            <a:ext cx="92773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ubbleChart">
            <a:extLst>
              <a:ext uri="{FF2B5EF4-FFF2-40B4-BE49-F238E27FC236}">
                <a16:creationId xmlns:a16="http://schemas.microsoft.com/office/drawing/2014/main" id="{82095DDB-AB9E-484E-A4A3-06A7828B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5737"/>
            <a:ext cx="91821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Comparison-Scatter Plot vs Bubble Plot</vt:lpstr>
      <vt:lpstr>Explanation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Comparison-Scatter Plot vs Bubble Plot</dc:title>
  <dc:creator/>
  <cp:lastModifiedBy>Shweta I</cp:lastModifiedBy>
  <cp:revision>1</cp:revision>
  <dcterms:created xsi:type="dcterms:W3CDTF">2023-11-21T19:33:14Z</dcterms:created>
  <dcterms:modified xsi:type="dcterms:W3CDTF">2023-11-21T19:38:49Z</dcterms:modified>
</cp:coreProperties>
</file>