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265" r:id="rId2"/>
    <p:sldId id="256" r:id="rId3"/>
    <p:sldId id="257" r:id="rId4"/>
    <p:sldId id="258" r:id="rId5"/>
    <p:sldId id="260" r:id="rId6"/>
    <p:sldId id="259" r:id="rId7"/>
    <p:sldId id="261" r:id="rId8"/>
    <p:sldId id="262" r:id="rId9"/>
    <p:sldId id="263" r:id="rId10"/>
    <p:sldId id="264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86" autoAdjust="0"/>
    <p:restoredTop sz="94660"/>
  </p:normalViewPr>
  <p:slideViewPr>
    <p:cSldViewPr snapToGrid="0">
      <p:cViewPr varScale="1">
        <p:scale>
          <a:sx n="78" d="100"/>
          <a:sy n="78" d="100"/>
        </p:scale>
        <p:origin x="73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5465B-6149-48CB-85C1-949CB500614F}" type="datetimeFigureOut">
              <a:rPr lang="en-IN" smtClean="0"/>
              <a:t>05-04-2025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92749-D73F-4C34-8D0D-1B7D411CEE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3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5465B-6149-48CB-85C1-949CB500614F}" type="datetimeFigureOut">
              <a:rPr lang="en-IN" smtClean="0"/>
              <a:t>05-04-2025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92749-D73F-4C34-8D0D-1B7D411CEE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1352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5465B-6149-48CB-85C1-949CB500614F}" type="datetimeFigureOut">
              <a:rPr lang="en-IN" smtClean="0"/>
              <a:t>05-04-2025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92749-D73F-4C34-8D0D-1B7D411CEED0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123535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5465B-6149-48CB-85C1-949CB500614F}" type="datetimeFigureOut">
              <a:rPr lang="en-IN" smtClean="0"/>
              <a:t>05-04-2025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92749-D73F-4C34-8D0D-1B7D411CEE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51693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5465B-6149-48CB-85C1-949CB500614F}" type="datetimeFigureOut">
              <a:rPr lang="en-IN" smtClean="0"/>
              <a:t>05-04-2025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92749-D73F-4C34-8D0D-1B7D411CEED0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675520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5465B-6149-48CB-85C1-949CB500614F}" type="datetimeFigureOut">
              <a:rPr lang="en-IN" smtClean="0"/>
              <a:t>05-04-2025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92749-D73F-4C34-8D0D-1B7D411CEE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32970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5465B-6149-48CB-85C1-949CB500614F}" type="datetimeFigureOut">
              <a:rPr lang="en-IN" smtClean="0"/>
              <a:t>05-04-2025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92749-D73F-4C34-8D0D-1B7D411CEE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66524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5465B-6149-48CB-85C1-949CB500614F}" type="datetimeFigureOut">
              <a:rPr lang="en-IN" smtClean="0"/>
              <a:t>05-04-2025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92749-D73F-4C34-8D0D-1B7D411CEE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5361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5465B-6149-48CB-85C1-949CB500614F}" type="datetimeFigureOut">
              <a:rPr lang="en-IN" smtClean="0"/>
              <a:t>05-04-2025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92749-D73F-4C34-8D0D-1B7D411CEE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5092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5465B-6149-48CB-85C1-949CB500614F}" type="datetimeFigureOut">
              <a:rPr lang="en-IN" smtClean="0"/>
              <a:t>05-04-2025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92749-D73F-4C34-8D0D-1B7D411CEE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1950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5465B-6149-48CB-85C1-949CB500614F}" type="datetimeFigureOut">
              <a:rPr lang="en-IN" smtClean="0"/>
              <a:t>05-04-2025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92749-D73F-4C34-8D0D-1B7D411CEE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5081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5465B-6149-48CB-85C1-949CB500614F}" type="datetimeFigureOut">
              <a:rPr lang="en-IN" smtClean="0"/>
              <a:t>05-04-2025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92749-D73F-4C34-8D0D-1B7D411CEE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6633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5465B-6149-48CB-85C1-949CB500614F}" type="datetimeFigureOut">
              <a:rPr lang="en-IN" smtClean="0"/>
              <a:t>05-04-2025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92749-D73F-4C34-8D0D-1B7D411CEE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9868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5465B-6149-48CB-85C1-949CB500614F}" type="datetimeFigureOut">
              <a:rPr lang="en-IN" smtClean="0"/>
              <a:t>05-04-2025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92749-D73F-4C34-8D0D-1B7D411CEE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3832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5465B-6149-48CB-85C1-949CB500614F}" type="datetimeFigureOut">
              <a:rPr lang="en-IN" smtClean="0"/>
              <a:t>05-04-2025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92749-D73F-4C34-8D0D-1B7D411CEE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0655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92749-D73F-4C34-8D0D-1B7D411CEED0}" type="slidenum">
              <a:rPr lang="en-IN" smtClean="0"/>
              <a:t>‹#›</a:t>
            </a:fld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5465B-6149-48CB-85C1-949CB500614F}" type="datetimeFigureOut">
              <a:rPr lang="en-IN" smtClean="0"/>
              <a:t>05-04-2025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005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5465B-6149-48CB-85C1-949CB500614F}" type="datetimeFigureOut">
              <a:rPr lang="en-IN" smtClean="0"/>
              <a:t>05-04-2025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4292749-D73F-4C34-8D0D-1B7D411CEE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4784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EA57A-C142-1B96-5041-6EFBE38B2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696" y="2340077"/>
            <a:ext cx="6962330" cy="3480620"/>
          </a:xfrm>
        </p:spPr>
        <p:txBody>
          <a:bodyPr>
            <a:noAutofit/>
          </a:bodyPr>
          <a:lstStyle/>
          <a:p>
            <a:r>
              <a:rPr lang="en-IN" sz="7200" dirty="0">
                <a:solidFill>
                  <a:schemeClr val="tx1"/>
                </a:solidFill>
              </a:rPr>
              <a:t>TASK MANAGEMENT SYSTEM</a:t>
            </a:r>
          </a:p>
        </p:txBody>
      </p:sp>
      <p:pic>
        <p:nvPicPr>
          <p:cNvPr id="4" name="Picture Placeholder 28" descr="C:\Users\PL\Pictures\Microsoft.Windows.Photos_8wekyb3d8bbwe!App\Capture.PNGCapture">
            <a:extLst>
              <a:ext uri="{FF2B5EF4-FFF2-40B4-BE49-F238E27FC236}">
                <a16:creationId xmlns:a16="http://schemas.microsoft.com/office/drawing/2014/main" id="{0D89CBDC-6C2D-A878-B8FE-DF502A12711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10800000" flipH="1" flipV="1">
            <a:off x="0" y="-37592"/>
            <a:ext cx="12192000" cy="1655762"/>
          </a:xfrm>
          <a:prstGeom prst="rect">
            <a:avLst/>
          </a:prstGeom>
        </p:spPr>
      </p:pic>
      <p:pic>
        <p:nvPicPr>
          <p:cNvPr id="2060" name="Picture 12" descr="form paper. illustration of cartoon man ...">
            <a:extLst>
              <a:ext uri="{FF2B5EF4-FFF2-40B4-BE49-F238E27FC236}">
                <a16:creationId xmlns:a16="http://schemas.microsoft.com/office/drawing/2014/main" id="{87F6AFC1-BAEE-1165-E558-EC13B42B05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9672" y="3058201"/>
            <a:ext cx="3474720" cy="3168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9671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94A277-9D46-D0A4-692E-AABD11C5D2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8">
            <a:extLst>
              <a:ext uri="{FF2B5EF4-FFF2-40B4-BE49-F238E27FC236}">
                <a16:creationId xmlns:a16="http://schemas.microsoft.com/office/drawing/2014/main" id="{B727D6B0-CB8B-E0C6-8B3A-4185E1EA7B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9703" y="1779639"/>
            <a:ext cx="5525729" cy="662105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IN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 Members</a:t>
            </a:r>
          </a:p>
        </p:txBody>
      </p:sp>
      <p:sp>
        <p:nvSpPr>
          <p:cNvPr id="40" name="Subtitle 39">
            <a:extLst>
              <a:ext uri="{FF2B5EF4-FFF2-40B4-BE49-F238E27FC236}">
                <a16:creationId xmlns:a16="http://schemas.microsoft.com/office/drawing/2014/main" id="{ACE0C037-0248-43AA-D1DA-146C70A39A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3733" y="2712378"/>
            <a:ext cx="9584267" cy="3780889"/>
          </a:xfrm>
        </p:spPr>
        <p:txBody>
          <a:bodyPr>
            <a:normAutofit/>
          </a:bodyPr>
          <a:lstStyle/>
          <a:p>
            <a:pPr algn="l"/>
            <a:r>
              <a:rPr lang="en-I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Guide Name :</a:t>
            </a: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Jyostna A. Nanajkar</a:t>
            </a:r>
          </a:p>
          <a:p>
            <a:pPr algn="l"/>
            <a:r>
              <a:rPr lang="en-I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Branch</a:t>
            </a: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Information Technology.</a:t>
            </a:r>
          </a:p>
          <a:p>
            <a:pPr algn="l"/>
            <a:r>
              <a:rPr lang="en-I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and Division</a:t>
            </a: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SE - A</a:t>
            </a:r>
          </a:p>
          <a:p>
            <a:pPr algn="l"/>
            <a:r>
              <a:rPr lang="en-I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 roll no. and Name </a:t>
            </a: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 algn="l">
              <a:lnSpc>
                <a:spcPct val="100000"/>
              </a:lnSpc>
            </a:pP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. Khushi Chavan (S551015)</a:t>
            </a:r>
          </a:p>
          <a:p>
            <a:pPr lvl="1" algn="l">
              <a:lnSpc>
                <a:spcPct val="100000"/>
              </a:lnSpc>
            </a:pP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. Payal Dhumal (S511026)</a:t>
            </a:r>
          </a:p>
          <a:p>
            <a:pPr lvl="1" algn="l">
              <a:lnSpc>
                <a:spcPct val="100000"/>
              </a:lnSpc>
            </a:pP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. Shweta </a:t>
            </a:r>
            <a:r>
              <a:rPr lang="en-IN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Ithape</a:t>
            </a: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(S511047)</a:t>
            </a:r>
          </a:p>
          <a:p>
            <a:pPr lvl="1" algn="l">
              <a:lnSpc>
                <a:spcPct val="100000"/>
              </a:lnSpc>
            </a:pP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 . Anuja </a:t>
            </a:r>
            <a:r>
              <a:rPr lang="en-IN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Kendre</a:t>
            </a: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(S511061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7F0EED6-6809-6867-95F3-FB8FF699429F}"/>
              </a:ext>
            </a:extLst>
          </p:cNvPr>
          <p:cNvSpPr/>
          <p:nvPr/>
        </p:nvSpPr>
        <p:spPr>
          <a:xfrm>
            <a:off x="0" y="0"/>
            <a:ext cx="12192000" cy="13475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2" name="Picture Placeholder 28" descr="C:\Users\PL\Pictures\Microsoft.Windows.Photos_8wekyb3d8bbwe!App\Capture.PNGCapture">
            <a:extLst>
              <a:ext uri="{FF2B5EF4-FFF2-40B4-BE49-F238E27FC236}">
                <a16:creationId xmlns:a16="http://schemas.microsoft.com/office/drawing/2014/main" id="{0A434556-D086-DAB1-E022-C328FF68BDC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10800000" flipH="1" flipV="1">
            <a:off x="0" y="-37592"/>
            <a:ext cx="12192000" cy="165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2279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4F104-ED79-329A-06D0-D28A175A4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3618" y="2585884"/>
            <a:ext cx="5713634" cy="3077496"/>
          </a:xfr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/>
            <a:r>
              <a:rPr lang="en-IN" sz="9600" dirty="0"/>
              <a:t>THANK YOU !</a:t>
            </a:r>
          </a:p>
        </p:txBody>
      </p:sp>
      <p:pic>
        <p:nvPicPr>
          <p:cNvPr id="4" name="Picture Placeholder 28" descr="C:\Users\PL\Pictures\Microsoft.Windows.Photos_8wekyb3d8bbwe!App\Capture.PNGCapture">
            <a:extLst>
              <a:ext uri="{FF2B5EF4-FFF2-40B4-BE49-F238E27FC236}">
                <a16:creationId xmlns:a16="http://schemas.microsoft.com/office/drawing/2014/main" id="{9147B290-D71B-851A-B710-0F6B67ED36A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10800000" flipH="1" flipV="1">
            <a:off x="0" y="-37592"/>
            <a:ext cx="12192000" cy="165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848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38">
            <a:extLst>
              <a:ext uri="{FF2B5EF4-FFF2-40B4-BE49-F238E27FC236}">
                <a16:creationId xmlns:a16="http://schemas.microsoft.com/office/drawing/2014/main" id="{4367C7D8-487F-2A0F-417D-CB075ECD00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2501" y="1854197"/>
            <a:ext cx="4307758" cy="850903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IN" sz="4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Aim</a:t>
            </a:r>
          </a:p>
        </p:txBody>
      </p:sp>
      <p:sp>
        <p:nvSpPr>
          <p:cNvPr id="40" name="Subtitle 39">
            <a:extLst>
              <a:ext uri="{FF2B5EF4-FFF2-40B4-BE49-F238E27FC236}">
                <a16:creationId xmlns:a16="http://schemas.microsoft.com/office/drawing/2014/main" id="{E29600C2-1759-4A49-A910-888F3611BA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9100" y="2941126"/>
            <a:ext cx="8852719" cy="3167574"/>
          </a:xfrm>
        </p:spPr>
        <p:txBody>
          <a:bodyPr>
            <a:normAutofit/>
          </a:bodyPr>
          <a:lstStyle/>
          <a:p>
            <a:pPr lvl="1" algn="just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To develop a task manager that enables users to efficiently organize and monitor their personal and professional tasks, while also keeping them updated with real-time news highlights.</a:t>
            </a:r>
            <a:endParaRPr lang="en-IN" sz="2000" dirty="0">
              <a:solidFill>
                <a:schemeClr val="tx1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AC49734-CC94-FEF8-DAD6-678F0F6ACDBF}"/>
              </a:ext>
            </a:extLst>
          </p:cNvPr>
          <p:cNvSpPr/>
          <p:nvPr/>
        </p:nvSpPr>
        <p:spPr>
          <a:xfrm>
            <a:off x="0" y="0"/>
            <a:ext cx="12192000" cy="13475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2" name="Picture Placeholder 28" descr="C:\Users\PL\Pictures\Microsoft.Windows.Photos_8wekyb3d8bbwe!App\Capture.PNGCapture">
            <a:extLst>
              <a:ext uri="{FF2B5EF4-FFF2-40B4-BE49-F238E27FC236}">
                <a16:creationId xmlns:a16="http://schemas.microsoft.com/office/drawing/2014/main" id="{6E0BAB4A-7F6C-05D9-03CC-7D6828CA657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10800000" flipH="1" flipV="1">
            <a:off x="0" y="-37592"/>
            <a:ext cx="12192000" cy="165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300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BA2AA4-EEA1-A4D9-C79B-3C599E2298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38">
            <a:extLst>
              <a:ext uri="{FF2B5EF4-FFF2-40B4-BE49-F238E27FC236}">
                <a16:creationId xmlns:a16="http://schemas.microsoft.com/office/drawing/2014/main" id="{9873A247-8F62-A6DA-288E-C996A829BE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4066" y="1921079"/>
            <a:ext cx="4533844" cy="872328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IN" altLang="en-US" sz="6000" b="1" dirty="0"/>
              <a:t>Introduction</a:t>
            </a:r>
            <a:br>
              <a:rPr lang="en-IN" altLang="en-US" sz="6000" b="1" dirty="0"/>
            </a:br>
            <a:br>
              <a:rPr lang="en-IN" altLang="en-US" sz="6000" b="1" dirty="0"/>
            </a:br>
            <a:r>
              <a:rPr lang="en-IN" altLang="en-US" sz="49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endParaRPr lang="en-IN" sz="4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Subtitle 39">
            <a:extLst>
              <a:ext uri="{FF2B5EF4-FFF2-40B4-BE49-F238E27FC236}">
                <a16:creationId xmlns:a16="http://schemas.microsoft.com/office/drawing/2014/main" id="{DE644ECA-3867-8555-849F-C614F916C9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4067" y="3220996"/>
            <a:ext cx="5792372" cy="2835675"/>
          </a:xfrm>
        </p:spPr>
        <p:txBody>
          <a:bodyPr>
            <a:noAutofit/>
          </a:bodyPr>
          <a:lstStyle/>
          <a:p>
            <a:pPr algn="just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modern work environments, managing tasks efficiently is essential for productivity and teamwork. Many teams struggle with unclear assignments, missed deadlines, and poor communication. A Task Management System solves these issues by providing a centralized, user-friendly platform to create, assign, and track tasks, improving collaboration and ensuring timely completion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414D6CC-51F9-3893-1B02-BFC971D46A12}"/>
              </a:ext>
            </a:extLst>
          </p:cNvPr>
          <p:cNvSpPr/>
          <p:nvPr/>
        </p:nvSpPr>
        <p:spPr>
          <a:xfrm>
            <a:off x="0" y="0"/>
            <a:ext cx="12192000" cy="13475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2" name="Picture Placeholder 28" descr="C:\Users\PL\Pictures\Microsoft.Windows.Photos_8wekyb3d8bbwe!App\Capture.PNGCapture">
            <a:extLst>
              <a:ext uri="{FF2B5EF4-FFF2-40B4-BE49-F238E27FC236}">
                <a16:creationId xmlns:a16="http://schemas.microsoft.com/office/drawing/2014/main" id="{404B9B98-38BB-627A-0FAA-024B3B2AB8F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10800000" flipH="1" flipV="1">
            <a:off x="0" y="-37592"/>
            <a:ext cx="12192000" cy="1655762"/>
          </a:xfrm>
          <a:prstGeom prst="rect">
            <a:avLst/>
          </a:prstGeom>
        </p:spPr>
      </p:pic>
      <p:pic>
        <p:nvPicPr>
          <p:cNvPr id="4102" name="Picture 6" descr="Task Management PNG Transparent Images Free Download | Vector Files |  Pngtree">
            <a:extLst>
              <a:ext uri="{FF2B5EF4-FFF2-40B4-BE49-F238E27FC236}">
                <a16:creationId xmlns:a16="http://schemas.microsoft.com/office/drawing/2014/main" id="{BB1E5DA2-3F69-959F-98C5-A985A8C831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1807" y="2232101"/>
            <a:ext cx="4182106" cy="4018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8837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497785-181D-AF7F-CCF1-CC416A90CF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38">
            <a:extLst>
              <a:ext uri="{FF2B5EF4-FFF2-40B4-BE49-F238E27FC236}">
                <a16:creationId xmlns:a16="http://schemas.microsoft.com/office/drawing/2014/main" id="{DA03B8C3-85B0-E1E0-5005-B070F6C15C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3182" y="1988191"/>
            <a:ext cx="5777218" cy="1089306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l"/>
            <a:r>
              <a:rPr lang="en-IN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Programming language Used</a:t>
            </a:r>
          </a:p>
        </p:txBody>
      </p:sp>
      <p:sp>
        <p:nvSpPr>
          <p:cNvPr id="40" name="Subtitle 39">
            <a:extLst>
              <a:ext uri="{FF2B5EF4-FFF2-40B4-BE49-F238E27FC236}">
                <a16:creationId xmlns:a16="http://schemas.microsoft.com/office/drawing/2014/main" id="{513A726D-D7CB-4053-4972-BE682DEC79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1183" y="3429000"/>
            <a:ext cx="6550327" cy="3161242"/>
          </a:xfrm>
        </p:spPr>
        <p:txBody>
          <a:bodyPr>
            <a:normAutofit/>
          </a:bodyPr>
          <a:lstStyle/>
          <a:p>
            <a:pPr marL="342900" indent="-342900" algn="l">
              <a:buClr>
                <a:schemeClr val="tx1"/>
              </a:buClr>
              <a:buSzPct val="107000"/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Frontend : html,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JavaScript, jQuery .</a:t>
            </a:r>
          </a:p>
          <a:p>
            <a:pPr marL="342900" indent="-342900" algn="l">
              <a:buClr>
                <a:schemeClr val="tx1"/>
              </a:buClr>
              <a:buSzPct val="107000"/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Backend :</a:t>
            </a:r>
            <a:r>
              <a:rPr lang="en-US" sz="2800" b="1" dirty="0">
                <a:solidFill>
                  <a:schemeClr val="tx1"/>
                </a:solidFill>
              </a:rPr>
              <a:t> 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News API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12E2A25-A3A0-BE31-DC28-5B03CDF78983}"/>
              </a:ext>
            </a:extLst>
          </p:cNvPr>
          <p:cNvSpPr/>
          <p:nvPr/>
        </p:nvSpPr>
        <p:spPr>
          <a:xfrm>
            <a:off x="0" y="0"/>
            <a:ext cx="12192000" cy="13475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2" name="Picture Placeholder 28" descr="C:\Users\PL\Pictures\Microsoft.Windows.Photos_8wekyb3d8bbwe!App\Capture.PNGCapture">
            <a:extLst>
              <a:ext uri="{FF2B5EF4-FFF2-40B4-BE49-F238E27FC236}">
                <a16:creationId xmlns:a16="http://schemas.microsoft.com/office/drawing/2014/main" id="{F1CD974F-5F69-2801-A4F3-DAA25E4B2DC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10800000" flipH="1" flipV="1">
            <a:off x="0" y="-37592"/>
            <a:ext cx="12192000" cy="165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648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562232-DBFF-C95A-FBBE-29019847E0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38">
            <a:extLst>
              <a:ext uri="{FF2B5EF4-FFF2-40B4-BE49-F238E27FC236}">
                <a16:creationId xmlns:a16="http://schemas.microsoft.com/office/drawing/2014/main" id="{623457AE-9ECF-ACA6-D55F-6847FB3FF5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1659" y="1872377"/>
            <a:ext cx="3652186" cy="674178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IN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</a:p>
        </p:txBody>
      </p:sp>
      <p:sp>
        <p:nvSpPr>
          <p:cNvPr id="40" name="Subtitle 39">
            <a:extLst>
              <a:ext uri="{FF2B5EF4-FFF2-40B4-BE49-F238E27FC236}">
                <a16:creationId xmlns:a16="http://schemas.microsoft.com/office/drawing/2014/main" id="{CEB7E1A1-C78F-4E61-10E7-A82647BCAF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161" y="3077496"/>
            <a:ext cx="9527458" cy="3618272"/>
          </a:xfrm>
        </p:spPr>
        <p:txBody>
          <a:bodyPr>
            <a:normAutofit/>
          </a:bodyPr>
          <a:lstStyle/>
          <a:p>
            <a:pPr marL="1200150" lvl="2" indent="-285750" algn="l">
              <a:buFont typeface="Arial" panose="020B0604020202020204" pitchFamily="34" charset="0"/>
              <a:buChar char="•"/>
            </a:pPr>
            <a:r>
              <a:rPr lang="en-I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Login/Register </a:t>
            </a: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Demo login using jQuery &amp; </a:t>
            </a:r>
            <a:r>
              <a:rPr lang="en-IN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LocalStorage</a:t>
            </a: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200150" lvl="2" indent="-285750" algn="l">
              <a:buFont typeface="Arial" panose="020B0604020202020204" pitchFamily="34" charset="0"/>
              <a:buChar char="•"/>
            </a:pPr>
            <a:r>
              <a:rPr lang="en-I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 Timer </a:t>
            </a: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Set time for each task.</a:t>
            </a:r>
          </a:p>
          <a:p>
            <a:pPr marL="1200150" lvl="2" indent="-285750" algn="l">
              <a:buFont typeface="Arial" panose="020B0604020202020204" pitchFamily="34" charset="0"/>
              <a:buChar char="•"/>
            </a:pPr>
            <a:r>
              <a:rPr lang="en-I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Edit/Delete/Complete </a:t>
            </a: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Easily manage tasks.</a:t>
            </a:r>
          </a:p>
          <a:p>
            <a:pPr marL="1200150" lvl="2" indent="-285750" algn="l">
              <a:buFont typeface="Arial" panose="020B0604020202020204" pitchFamily="34" charset="0"/>
              <a:buChar char="•"/>
            </a:pPr>
            <a:r>
              <a:rPr lang="en-I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 Categories </a:t>
            </a: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Separate personal &amp; professional pages.</a:t>
            </a:r>
          </a:p>
          <a:p>
            <a:pPr marL="1200150" lvl="2" indent="-285750" algn="l">
              <a:buFont typeface="Arial" panose="020B0604020202020204" pitchFamily="34" charset="0"/>
              <a:buChar char="•"/>
            </a:pPr>
            <a:r>
              <a:rPr lang="en-I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Mood Suggestions </a:t>
            </a: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Get task or break tips based on mood.</a:t>
            </a:r>
          </a:p>
          <a:p>
            <a:pPr marL="1200150" lvl="2" indent="-285750" algn="l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Google Calendar :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Easily access and manage events within the task manager.</a:t>
            </a:r>
            <a:endParaRPr lang="en-I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2" indent="-285750" algn="l">
              <a:buFont typeface="Arial" panose="020B0604020202020204" pitchFamily="34" charset="0"/>
              <a:buChar char="•"/>
            </a:pPr>
            <a:r>
              <a:rPr lang="en-I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News Widget </a:t>
            </a: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Live headlines via API.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0224D41-CB87-F3C1-D244-379E4685DF9D}"/>
              </a:ext>
            </a:extLst>
          </p:cNvPr>
          <p:cNvSpPr/>
          <p:nvPr/>
        </p:nvSpPr>
        <p:spPr>
          <a:xfrm>
            <a:off x="0" y="0"/>
            <a:ext cx="12192000" cy="13475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2" name="Picture Placeholder 28" descr="C:\Users\PL\Pictures\Microsoft.Windows.Photos_8wekyb3d8bbwe!App\Capture.PNGCapture">
            <a:extLst>
              <a:ext uri="{FF2B5EF4-FFF2-40B4-BE49-F238E27FC236}">
                <a16:creationId xmlns:a16="http://schemas.microsoft.com/office/drawing/2014/main" id="{011257CC-E6EC-9D78-0979-BBFEBDE547B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10800000" flipH="1" flipV="1">
            <a:off x="0" y="-37592"/>
            <a:ext cx="12192000" cy="165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271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F8AC22-5D5E-A467-CB7B-5C51DBCE5E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38">
            <a:extLst>
              <a:ext uri="{FF2B5EF4-FFF2-40B4-BE49-F238E27FC236}">
                <a16:creationId xmlns:a16="http://schemas.microsoft.com/office/drawing/2014/main" id="{3DDA1B7D-4D0C-71C6-70C2-5676AA3CE6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43664" y="1917291"/>
            <a:ext cx="3696929" cy="707922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IN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</a:p>
        </p:txBody>
      </p:sp>
      <p:sp>
        <p:nvSpPr>
          <p:cNvPr id="40" name="Subtitle 39">
            <a:extLst>
              <a:ext uri="{FF2B5EF4-FFF2-40B4-BE49-F238E27FC236}">
                <a16:creationId xmlns:a16="http://schemas.microsoft.com/office/drawing/2014/main" id="{D46AB1FE-E92B-ECE9-8DAF-B8AC024274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5222" y="3146323"/>
            <a:ext cx="7038571" cy="3562702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Personal Tasks </a:t>
            </a: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Organize and complete daily goals.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 Use </a:t>
            </a: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Track assignments and study plans.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Mood-Based Boost </a:t>
            </a: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Mood input suggests tasks or breaks.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 Management </a:t>
            </a: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Set timers to stay on schedule.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Live Updates </a:t>
            </a: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News widget for real-time info.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Showcase </a:t>
            </a: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Frontend mini-project using HTML, CSS, jQuery.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393D29B-6532-5513-C10F-432B1CB6BE28}"/>
              </a:ext>
            </a:extLst>
          </p:cNvPr>
          <p:cNvSpPr/>
          <p:nvPr/>
        </p:nvSpPr>
        <p:spPr>
          <a:xfrm>
            <a:off x="0" y="0"/>
            <a:ext cx="12192000" cy="13475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2" name="Picture Placeholder 28" descr="C:\Users\PL\Pictures\Microsoft.Windows.Photos_8wekyb3d8bbwe!App\Capture.PNGCapture">
            <a:extLst>
              <a:ext uri="{FF2B5EF4-FFF2-40B4-BE49-F238E27FC236}">
                <a16:creationId xmlns:a16="http://schemas.microsoft.com/office/drawing/2014/main" id="{0D4D96C9-8191-232B-4A33-6F2C6071EA4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10800000" flipH="1" flipV="1">
            <a:off x="0" y="-37592"/>
            <a:ext cx="12192000" cy="165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147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D5D3F6-5624-1A3F-466F-E6CFC8E99B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38">
            <a:extLst>
              <a:ext uri="{FF2B5EF4-FFF2-40B4-BE49-F238E27FC236}">
                <a16:creationId xmlns:a16="http://schemas.microsoft.com/office/drawing/2014/main" id="{C377803A-424D-194F-1B4F-DF245498EC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75819" y="1770571"/>
            <a:ext cx="4316362" cy="735829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ctr"/>
            <a:br>
              <a:rPr lang="en-IN" altLang="en-US" sz="3600" b="1" dirty="0"/>
            </a:br>
            <a:r>
              <a:rPr lang="en-IN" altLang="en-US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Architecture</a:t>
            </a:r>
            <a:endParaRPr lang="en-IN" sz="3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B8FC2ED-82CE-94A3-D066-57E5C330CFEC}"/>
              </a:ext>
            </a:extLst>
          </p:cNvPr>
          <p:cNvSpPr/>
          <p:nvPr/>
        </p:nvSpPr>
        <p:spPr>
          <a:xfrm>
            <a:off x="0" y="0"/>
            <a:ext cx="12192000" cy="13475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2" name="Picture Placeholder 28" descr="C:\Users\PL\Pictures\Microsoft.Windows.Photos_8wekyb3d8bbwe!App\Capture.PNGCapture">
            <a:extLst>
              <a:ext uri="{FF2B5EF4-FFF2-40B4-BE49-F238E27FC236}">
                <a16:creationId xmlns:a16="http://schemas.microsoft.com/office/drawing/2014/main" id="{57023EBE-C891-BBEB-832F-97D19C63E75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10800000" flipH="1" flipV="1">
            <a:off x="0" y="-37592"/>
            <a:ext cx="12192000" cy="1655762"/>
          </a:xfrm>
          <a:prstGeom prst="rect">
            <a:avLst/>
          </a:prstGeom>
        </p:spPr>
      </p:pic>
      <p:sp>
        <p:nvSpPr>
          <p:cNvPr id="6" name="AutoShape 6" descr="Flowchart ahe">
            <a:extLst>
              <a:ext uri="{FF2B5EF4-FFF2-40B4-BE49-F238E27FC236}">
                <a16:creationId xmlns:a16="http://schemas.microsoft.com/office/drawing/2014/main" id="{96644613-C05B-E940-FCA7-85E54C87262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" name="AutoShape 8" descr="Flowchart ahe">
            <a:extLst>
              <a:ext uri="{FF2B5EF4-FFF2-40B4-BE49-F238E27FC236}">
                <a16:creationId xmlns:a16="http://schemas.microsoft.com/office/drawing/2014/main" id="{B30F9B71-2734-3822-CDB5-12B384EF19A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845941" y="2404153"/>
            <a:ext cx="6246687" cy="4579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" name="AutoShape 12">
            <a:extLst>
              <a:ext uri="{FF2B5EF4-FFF2-40B4-BE49-F238E27FC236}">
                <a16:creationId xmlns:a16="http://schemas.microsoft.com/office/drawing/2014/main" id="{3CF1ECC1-8472-5D27-D8CC-E658F5FD10C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2982074" cy="2982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CBA6690-751D-865D-88E3-C28FBCC3AE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2994" y="2710110"/>
            <a:ext cx="6597446" cy="4147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2319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E9A301-D39C-8758-3248-F7B129F86A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8">
            <a:extLst>
              <a:ext uri="{FF2B5EF4-FFF2-40B4-BE49-F238E27FC236}">
                <a16:creationId xmlns:a16="http://schemas.microsoft.com/office/drawing/2014/main" id="{AD043E7C-E5AD-27B2-AFD8-70D022DFF0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43200" y="1976283"/>
            <a:ext cx="4739148" cy="705271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ctr"/>
            <a:br>
              <a:rPr lang="en-IN" altLang="en-US" sz="3600" b="1" dirty="0"/>
            </a:br>
            <a:r>
              <a:rPr lang="en-IN" altLang="en-US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Scope</a:t>
            </a:r>
            <a:endParaRPr lang="en-IN" sz="3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Subtitle 39">
            <a:extLst>
              <a:ext uri="{FF2B5EF4-FFF2-40B4-BE49-F238E27FC236}">
                <a16:creationId xmlns:a16="http://schemas.microsoft.com/office/drawing/2014/main" id="{F4F8662F-3BFC-D847-4E24-9266D02CFC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6872" y="3127196"/>
            <a:ext cx="7552832" cy="2595177"/>
          </a:xfrm>
        </p:spPr>
        <p:txBody>
          <a:bodyPr>
            <a:normAutofit fontScale="25000" lnSpcReduction="20000"/>
          </a:bodyPr>
          <a:lstStyle/>
          <a:p>
            <a:pPr algn="l"/>
            <a:r>
              <a:rPr lang="en-US" sz="8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 Prioritization with AI : </a:t>
            </a:r>
            <a:r>
              <a:rPr lang="en-US" sz="8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Automatically assign priority levels to tasks based on deadlines and importance.</a:t>
            </a:r>
          </a:p>
          <a:p>
            <a:pPr algn="l"/>
            <a:r>
              <a:rPr lang="en-US" sz="8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Cross-Platform App : </a:t>
            </a:r>
            <a:r>
              <a:rPr lang="en-US" sz="8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 Android/iOS and desktop versions for better accessibility.</a:t>
            </a:r>
          </a:p>
          <a:p>
            <a:pPr algn="l"/>
            <a:r>
              <a:rPr lang="en-US" sz="8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Recurring Tasks Support : </a:t>
            </a:r>
            <a:r>
              <a:rPr lang="en-US" sz="8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Allow users to set daily/weekly/monthly recurring tasks.</a:t>
            </a:r>
          </a:p>
          <a:p>
            <a:pPr algn="l"/>
            <a:r>
              <a:rPr lang="en-US" sz="8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 Notifications Settings : </a:t>
            </a:r>
            <a:r>
              <a:rPr lang="en-US" sz="8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 users set when and how they want to be notified for different tasks.</a:t>
            </a:r>
          </a:p>
          <a:p>
            <a:pPr algn="l"/>
            <a:r>
              <a:rPr lang="en-US" sz="8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 Widgets : </a:t>
            </a:r>
            <a:r>
              <a:rPr lang="en-US" sz="8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Allow users to add productivity timers, quotes, or quick notes to the home page.</a:t>
            </a:r>
          </a:p>
          <a:p>
            <a:pPr algn="l"/>
            <a:endParaRPr lang="en-US" sz="8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6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IN" sz="2000" dirty="0">
              <a:solidFill>
                <a:schemeClr val="tx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93A6791-28AD-FA88-49BD-C61D86178EDE}"/>
              </a:ext>
            </a:extLst>
          </p:cNvPr>
          <p:cNvSpPr/>
          <p:nvPr/>
        </p:nvSpPr>
        <p:spPr>
          <a:xfrm>
            <a:off x="0" y="0"/>
            <a:ext cx="12192000" cy="13475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2" name="Picture Placeholder 28" descr="C:\Users\PL\Pictures\Microsoft.Windows.Photos_8wekyb3d8bbwe!App\Capture.PNGCapture">
            <a:extLst>
              <a:ext uri="{FF2B5EF4-FFF2-40B4-BE49-F238E27FC236}">
                <a16:creationId xmlns:a16="http://schemas.microsoft.com/office/drawing/2014/main" id="{EB9B103B-236E-D8E0-A132-01D1E9A38BB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10800000" flipH="1" flipV="1">
            <a:off x="0" y="-37592"/>
            <a:ext cx="12192000" cy="165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9415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111049-EAC8-2752-9B2C-AE7B1F67A7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8">
            <a:extLst>
              <a:ext uri="{FF2B5EF4-FFF2-40B4-BE49-F238E27FC236}">
                <a16:creationId xmlns:a16="http://schemas.microsoft.com/office/drawing/2014/main" id="{5C4DD678-3AC3-4C71-CEA2-E0E4ED2B7F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49509" y="1856529"/>
            <a:ext cx="4841227" cy="719191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IN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40" name="Subtitle 39">
            <a:extLst>
              <a:ext uri="{FF2B5EF4-FFF2-40B4-BE49-F238E27FC236}">
                <a16:creationId xmlns:a16="http://schemas.microsoft.com/office/drawing/2014/main" id="{8051D315-A842-BA0B-967B-AD7E793630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5240" y="3041150"/>
            <a:ext cx="9320980" cy="2226924"/>
          </a:xfrm>
        </p:spPr>
        <p:txBody>
          <a:bodyPr>
            <a:normAutofit/>
          </a:bodyPr>
          <a:lstStyle/>
          <a:p>
            <a:pPr algn="l"/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The Task Management System helps users manage tasks efficiently with simple features like mood check, timers, and news access. It boosts productivity and is easy to use.</a:t>
            </a:r>
          </a:p>
          <a:p>
            <a:pPr algn="l"/>
            <a:endParaRPr lang="en-I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421419C-5568-A097-6890-EEDDD9A87234}"/>
              </a:ext>
            </a:extLst>
          </p:cNvPr>
          <p:cNvSpPr/>
          <p:nvPr/>
        </p:nvSpPr>
        <p:spPr>
          <a:xfrm>
            <a:off x="0" y="0"/>
            <a:ext cx="12192000" cy="13475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2" name="Picture Placeholder 28" descr="C:\Users\PL\Pictures\Microsoft.Windows.Photos_8wekyb3d8bbwe!App\Capture.PNGCapture">
            <a:extLst>
              <a:ext uri="{FF2B5EF4-FFF2-40B4-BE49-F238E27FC236}">
                <a16:creationId xmlns:a16="http://schemas.microsoft.com/office/drawing/2014/main" id="{7ED44004-404C-266E-493A-9D0367B2520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10800000" flipH="1" flipV="1">
            <a:off x="0" y="0"/>
            <a:ext cx="12192000" cy="165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01636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348</TotalTime>
  <Words>430</Words>
  <Application>Microsoft Office PowerPoint</Application>
  <PresentationFormat>Widescreen</PresentationFormat>
  <Paragraphs>43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Times New Roman</vt:lpstr>
      <vt:lpstr>Trebuchet MS</vt:lpstr>
      <vt:lpstr>Wingdings 3</vt:lpstr>
      <vt:lpstr>Facet</vt:lpstr>
      <vt:lpstr>TASK MANAGEMENT SYSTEM</vt:lpstr>
      <vt:lpstr>Aim</vt:lpstr>
      <vt:lpstr>Introduction  Introduction</vt:lpstr>
      <vt:lpstr>Programming language Used</vt:lpstr>
      <vt:lpstr>Features</vt:lpstr>
      <vt:lpstr>Applications</vt:lpstr>
      <vt:lpstr> Project Architecture</vt:lpstr>
      <vt:lpstr> Future Scope</vt:lpstr>
      <vt:lpstr>Conclusion</vt:lpstr>
      <vt:lpstr>Group Members</vt:lpstr>
      <vt:lpstr>THANK YOU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Rutuja Kendre</dc:creator>
  <cp:lastModifiedBy>payal dhumal</cp:lastModifiedBy>
  <cp:revision>5</cp:revision>
  <dcterms:created xsi:type="dcterms:W3CDTF">2025-04-04T15:59:42Z</dcterms:created>
  <dcterms:modified xsi:type="dcterms:W3CDTF">2025-04-05T06:38:10Z</dcterms:modified>
</cp:coreProperties>
</file>