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 PREDICTIVE MODELING ON CUSTOMER BOOKING DATA </a:t>
            </a:r>
            <a:endParaRPr lang="en-GB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							Submitted by:</a:t>
            </a:r>
          </a:p>
          <a:p>
            <a:r>
              <a:rPr lang="en-GB" dirty="0"/>
              <a:t> 								Shweta Jain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68C1E-D0EB-E10C-627E-82EA068B9DE4}"/>
              </a:ext>
            </a:extLst>
          </p:cNvPr>
          <p:cNvSpPr txBox="1"/>
          <p:nvPr/>
        </p:nvSpPr>
        <p:spPr>
          <a:xfrm>
            <a:off x="338667" y="465667"/>
            <a:ext cx="4082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BEST MODEL: Random Forest Classifier</a:t>
            </a:r>
          </a:p>
          <a:p>
            <a:r>
              <a:rPr lang="en-IN" dirty="0"/>
              <a:t>HYPERPARAMETER TUNING: Done</a:t>
            </a:r>
          </a:p>
          <a:p>
            <a:r>
              <a:rPr lang="en-IN" dirty="0"/>
              <a:t>CLASS IMBALANCE: Handled with SMOTE </a:t>
            </a:r>
          </a:p>
          <a:p>
            <a:r>
              <a:rPr lang="en-IN" dirty="0"/>
              <a:t>ROC-AUC SCORE ON TEST DATA: 0.56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14B11-5AE2-8165-C001-379565637100}"/>
              </a:ext>
            </a:extLst>
          </p:cNvPr>
          <p:cNvSpPr txBox="1"/>
          <p:nvPr/>
        </p:nvSpPr>
        <p:spPr>
          <a:xfrm>
            <a:off x="431800" y="1845733"/>
            <a:ext cx="816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			Conclusion</a:t>
            </a:r>
            <a:r>
              <a:rPr lang="en-IN" dirty="0"/>
              <a:t>: </a:t>
            </a:r>
            <a:r>
              <a:rPr lang="en-IN" dirty="0">
                <a:highlight>
                  <a:srgbClr val="FFFF00"/>
                </a:highlight>
              </a:rPr>
              <a:t>More data needed to improve metric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E068A-C1DB-50BE-BC10-D71E58F5CE18}"/>
              </a:ext>
            </a:extLst>
          </p:cNvPr>
          <p:cNvSpPr txBox="1"/>
          <p:nvPr/>
        </p:nvSpPr>
        <p:spPr>
          <a:xfrm>
            <a:off x="516467" y="2472267"/>
            <a:ext cx="238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 IMPORTANCE: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CABFFA-B994-5572-0DE1-877237CD5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866946"/>
            <a:ext cx="2829320" cy="1124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5A5581-6AC3-C9CF-DB0D-589BB36B553C}"/>
              </a:ext>
            </a:extLst>
          </p:cNvPr>
          <p:cNvSpPr txBox="1"/>
          <p:nvPr/>
        </p:nvSpPr>
        <p:spPr>
          <a:xfrm>
            <a:off x="1710512" y="4191000"/>
            <a:ext cx="832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Conclusion</a:t>
            </a:r>
            <a:r>
              <a:rPr lang="en-IN" dirty="0"/>
              <a:t>: Length of stay up to 84 days, Extra baggage requirement, Long Length of flight, Mobile as Sales channel found to be most important</a:t>
            </a:r>
          </a:p>
        </p:txBody>
      </p:sp>
    </p:spTree>
    <p:extLst>
      <p:ext uri="{BB962C8B-B14F-4D97-AF65-F5344CB8AC3E}">
        <p14:creationId xmlns:p14="http://schemas.microsoft.com/office/powerpoint/2010/main" val="307128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4042</TotalTime>
  <Words>95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PREDICTIVE MODELING ON CUSTOMER BOOKING DATA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Shweta Jain</cp:lastModifiedBy>
  <cp:revision>5</cp:revision>
  <dcterms:created xsi:type="dcterms:W3CDTF">2022-12-06T11:13:27Z</dcterms:created>
  <dcterms:modified xsi:type="dcterms:W3CDTF">2024-05-09T08:59:54Z</dcterms:modified>
</cp:coreProperties>
</file>