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 ANALYSIS OF CUSTOMER REVIEWS ABOUT BRITISH AIRWAYS</a:t>
            </a:r>
            <a:br>
              <a:rPr lang="en-GB" dirty="0"/>
            </a:br>
            <a:r>
              <a:rPr lang="en-GB" sz="1600" dirty="0"/>
              <a:t>DATA SOURCE: </a:t>
            </a:r>
            <a:r>
              <a:rPr lang="en-IN" sz="1600" u="sng" dirty="0">
                <a:highlight>
                  <a:srgbClr val="FFFFFF"/>
                </a:highlight>
                <a:latin typeface="-apple-system"/>
              </a:rPr>
              <a:t>https://www.airlinequality.com/airline-reviews/british-airways</a:t>
            </a:r>
            <a:endParaRPr lang="en-GB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								Submitted by:</a:t>
            </a:r>
          </a:p>
          <a:p>
            <a:r>
              <a:rPr lang="en-GB" dirty="0"/>
              <a:t> 								Shweta Jain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407EA5-2E79-E3EC-3936-68ED967DE47B}"/>
              </a:ext>
            </a:extLst>
          </p:cNvPr>
          <p:cNvSpPr txBox="1"/>
          <p:nvPr/>
        </p:nvSpPr>
        <p:spPr>
          <a:xfrm>
            <a:off x="253121" y="531961"/>
            <a:ext cx="5681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ndara" panose="020E0502030303020204" pitchFamily="34" charset="0"/>
              </a:rPr>
              <a:t>Out of 1000 reviews received over a period of 5 years, overall sentiment is slightly towards </a:t>
            </a:r>
            <a:r>
              <a:rPr lang="en-IN" dirty="0">
                <a:highlight>
                  <a:srgbClr val="FFFF00"/>
                </a:highlight>
                <a:latin typeface="Candara" panose="020E0502030303020204" pitchFamily="34" charset="0"/>
              </a:rPr>
              <a:t>NEGATIVE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0F09CF-8A70-A85B-F388-E5BC03BA8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33" y="1307258"/>
            <a:ext cx="2616200" cy="1992923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7611A3-E80A-C45F-3CE5-F2A0297201F8}"/>
              </a:ext>
            </a:extLst>
          </p:cNvPr>
          <p:cNvSpPr txBox="1"/>
          <p:nvPr/>
        </p:nvSpPr>
        <p:spPr>
          <a:xfrm>
            <a:off x="6323720" y="623574"/>
            <a:ext cx="4242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ndara" panose="020E0502030303020204" pitchFamily="34" charset="0"/>
              </a:rPr>
              <a:t>The negative sentiments peaked in 2023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926D6F-919C-74D4-CA36-6C3D766C6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600" y="1179730"/>
            <a:ext cx="6468533" cy="2120451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38756C-7460-1A7F-1F64-174E76438036}"/>
              </a:ext>
            </a:extLst>
          </p:cNvPr>
          <p:cNvSpPr txBox="1"/>
          <p:nvPr/>
        </p:nvSpPr>
        <p:spPr>
          <a:xfrm>
            <a:off x="253121" y="3500682"/>
            <a:ext cx="4249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ndara" panose="020E0502030303020204" pitchFamily="34" charset="0"/>
              </a:rPr>
              <a:t>Most talked about topic has been </a:t>
            </a:r>
            <a:r>
              <a:rPr lang="en-IN" dirty="0">
                <a:highlight>
                  <a:srgbClr val="FFFF00"/>
                </a:highlight>
                <a:latin typeface="Candara" panose="020E0502030303020204" pitchFamily="34" charset="0"/>
              </a:rPr>
              <a:t>STAFF</a:t>
            </a:r>
            <a:r>
              <a:rPr lang="en-IN" dirty="0">
                <a:latin typeface="Candara" panose="020E0502030303020204" pitchFamily="34" charset="0"/>
              </a:rPr>
              <a:t> that includes both ground staff &amp; cabin crew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2F8F68-D1D5-1113-6611-395E7BA7F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36" y="4347538"/>
            <a:ext cx="3390181" cy="2329307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166901-60EB-51F0-B8F2-471F54CFC886}"/>
              </a:ext>
            </a:extLst>
          </p:cNvPr>
          <p:cNvSpPr txBox="1"/>
          <p:nvPr/>
        </p:nvSpPr>
        <p:spPr>
          <a:xfrm>
            <a:off x="7527255" y="3500682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andara" panose="020E0502030303020204" pitchFamily="34" charset="0"/>
              </a:rPr>
              <a:t>Most frequent terms found in the reviews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97B9F2-C9D9-A4BF-79BC-20448E881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3247" y="3944504"/>
            <a:ext cx="4017895" cy="238153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69A01A-571A-E3AE-096B-02C8C52ECB0B}"/>
              </a:ext>
            </a:extLst>
          </p:cNvPr>
          <p:cNvSpPr txBox="1"/>
          <p:nvPr/>
        </p:nvSpPr>
        <p:spPr>
          <a:xfrm>
            <a:off x="4503001" y="3500682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andara" panose="020E0502030303020204" pitchFamily="34" charset="0"/>
              </a:rPr>
              <a:t>Sentiment for each topic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CA80937-C93A-A1FD-3264-6BFDEC64D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014165"/>
              </p:ext>
            </p:extLst>
          </p:nvPr>
        </p:nvGraphicFramePr>
        <p:xfrm>
          <a:off x="4418030" y="3909635"/>
          <a:ext cx="2759112" cy="2941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541">
                  <a:extLst>
                    <a:ext uri="{9D8B030D-6E8A-4147-A177-3AD203B41FA5}">
                      <a16:colId xmlns:a16="http://schemas.microsoft.com/office/drawing/2014/main" val="2419956747"/>
                    </a:ext>
                  </a:extLst>
                </a:gridCol>
                <a:gridCol w="1148571">
                  <a:extLst>
                    <a:ext uri="{9D8B030D-6E8A-4147-A177-3AD203B41FA5}">
                      <a16:colId xmlns:a16="http://schemas.microsoft.com/office/drawing/2014/main" val="3361438757"/>
                    </a:ext>
                  </a:extLst>
                </a:gridCol>
              </a:tblGrid>
              <a:tr h="31805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391057"/>
                  </a:ext>
                </a:extLst>
              </a:tr>
              <a:tr h="318051">
                <a:tc>
                  <a:txBody>
                    <a:bodyPr/>
                    <a:lstStyle/>
                    <a:p>
                      <a:r>
                        <a:rPr lang="en-IN" sz="1200" dirty="0"/>
                        <a:t>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305828"/>
                  </a:ext>
                </a:extLst>
              </a:tr>
              <a:tr h="556589">
                <a:tc>
                  <a:txBody>
                    <a:bodyPr/>
                    <a:lstStyle/>
                    <a:p>
                      <a:r>
                        <a:rPr lang="en-IN" sz="1200" dirty="0"/>
                        <a:t>Food &amp; Beverages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956443"/>
                  </a:ext>
                </a:extLst>
              </a:tr>
              <a:tr h="556589">
                <a:tc>
                  <a:txBody>
                    <a:bodyPr/>
                    <a:lstStyle/>
                    <a:p>
                      <a:r>
                        <a:rPr lang="en-IN" sz="1200" dirty="0"/>
                        <a:t>Luggage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rgbClr val="FF0000"/>
                          </a:solidFill>
                        </a:rPr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343521"/>
                  </a:ext>
                </a:extLst>
              </a:tr>
              <a:tr h="556589">
                <a:tc>
                  <a:txBody>
                    <a:bodyPr/>
                    <a:lstStyle/>
                    <a:p>
                      <a:r>
                        <a:rPr lang="en-IN" sz="1200" dirty="0"/>
                        <a:t>Cancellation &amp; Refund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rgbClr val="FF0000"/>
                          </a:solidFill>
                        </a:rPr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19244"/>
                  </a:ext>
                </a:extLst>
              </a:tr>
              <a:tr h="318051">
                <a:tc>
                  <a:txBody>
                    <a:bodyPr/>
                    <a:lstStyle/>
                    <a:p>
                      <a:r>
                        <a:rPr lang="en-IN" sz="1200" dirty="0"/>
                        <a:t>Seating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rgbClr val="FF0000"/>
                          </a:solidFill>
                        </a:rPr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104063"/>
                  </a:ext>
                </a:extLst>
              </a:tr>
              <a:tr h="318051"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Boarding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24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4033</TotalTime>
  <Words>114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Candara</vt:lpstr>
      <vt:lpstr>Office Theme</vt:lpstr>
      <vt:lpstr> ANALYSIS OF CUSTOMER REVIEWS ABOUT BRITISH AIRWAYS DATA SOURCE: https://www.airlinequality.com/airline-reviews/british-airways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Shweta Jain</cp:lastModifiedBy>
  <cp:revision>4</cp:revision>
  <dcterms:created xsi:type="dcterms:W3CDTF">2022-12-06T11:13:27Z</dcterms:created>
  <dcterms:modified xsi:type="dcterms:W3CDTF">2024-05-06T08:05:35Z</dcterms:modified>
</cp:coreProperties>
</file>