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a761fa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9a761fa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a23eed42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a23eed42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a761f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a761f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a761fa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a761fa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9a761fa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9a761fa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better way to </a:t>
            </a:r>
            <a:r>
              <a:rPr lang="en"/>
              <a:t>connect</a:t>
            </a:r>
            <a:r>
              <a:rPr lang="en"/>
              <a:t> producer, client and talents (DM/announcements)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</a:t>
            </a:r>
            <a:r>
              <a:rPr lang="en"/>
              <a:t> the app production-ready (tests, basic dynos)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a761fa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a761fa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a761fa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a761fa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Talents and Clients can only read announcements, but cannot send any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9a761fa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9a761fa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to ensure that there are no breaking changes and code remains of high 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9a761fa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9a761fa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initial key challenges in this project was setting up the application, primarily due to 2 reasons - </a:t>
            </a:r>
            <a:r>
              <a:rPr lang="en"/>
              <a:t>poor</a:t>
            </a:r>
            <a:r>
              <a:rPr lang="en"/>
              <a:t> documentation, outdated frameworks and packages such ruby, rails, node and react.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a0c841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a0c841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953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</a:t>
            </a:r>
            <a:r>
              <a:rPr b="1" lang="en"/>
              <a:t>NXT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Alea Nablan, Rahul Baid, Jose Salazar, Shweta Kumaran, Harsh Shah, and Rituparna Mandal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a genAI tool to help producers create forms for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mobile users to upload images directly from the camera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files to be uploaded in </a:t>
            </a:r>
            <a:r>
              <a:rPr lang="en"/>
              <a:t>announcements</a:t>
            </a:r>
            <a:r>
              <a:rPr lang="en"/>
              <a:t> and messages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Application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Solutions and Team 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Challenges and Learnings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CastNXT Application Overview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 producers, talents and clients to organize fashion events seamlessly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All-in-one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events (Producer)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Shortlisting talents (Producer and Client)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Preparing proposals for clients (Producer)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Registering for events (Talents)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Paying talents (Producer)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43100"/>
            <a:ext cx="7505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is not an </a:t>
            </a:r>
            <a:r>
              <a:rPr lang="en"/>
              <a:t>efficient</a:t>
            </a:r>
            <a:r>
              <a:rPr lang="en"/>
              <a:t> way to communicate with producers, clients, and talents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Application is not production-ready (bugs, inconsistencies in UI, tests, basic dynos)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Producer is unable to pay talent from the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Login is not through the </a:t>
            </a:r>
            <a:r>
              <a:rPr lang="en"/>
              <a:t>Events360</a:t>
            </a:r>
            <a:r>
              <a:rPr lang="en"/>
              <a:t> portal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Talents want a </a:t>
            </a:r>
            <a:r>
              <a:rPr lang="en"/>
              <a:t>recommendation</a:t>
            </a:r>
            <a:r>
              <a:rPr lang="en"/>
              <a:t> of events to apply 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tables are complicated and are not able to be filtered and sorted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34425"/>
            <a:ext cx="75057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Features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Announcements:</a:t>
            </a:r>
            <a:r>
              <a:rPr lang="en"/>
              <a:t> Notify either all talents or all clients of important information for an event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Direct Message and Group DM:</a:t>
            </a:r>
            <a:r>
              <a:rPr lang="en"/>
              <a:t> Communicate directly with a client or talent(s)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Payment Portal:</a:t>
            </a:r>
            <a:r>
              <a:rPr lang="en"/>
              <a:t> Directly pay the talent from the application and track if the payment has been made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Talent Spreadsheet:</a:t>
            </a:r>
            <a:r>
              <a:rPr lang="en"/>
              <a:t> Making sure UI is consistent across tabs and improving the table’s filtering capabilities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634425"/>
            <a:ext cx="75057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Features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Events Near Me: </a:t>
            </a:r>
            <a:r>
              <a:rPr lang="en"/>
              <a:t>Users are shown events near them based on their previous application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Message/</a:t>
            </a:r>
            <a:r>
              <a:rPr b="1" lang="en"/>
              <a:t>Announcement</a:t>
            </a:r>
            <a:r>
              <a:rPr b="1" lang="en"/>
              <a:t> Inbox for Talents:</a:t>
            </a:r>
            <a:r>
              <a:rPr lang="en"/>
              <a:t> For each event, talents can open message inbox to view and send messages, or open announcement window to view announcements.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Client Features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View of </a:t>
            </a:r>
            <a:r>
              <a:rPr b="1" lang="en"/>
              <a:t>announcements</a:t>
            </a:r>
            <a:r>
              <a:rPr b="1" lang="en"/>
              <a:t>:</a:t>
            </a:r>
            <a:r>
              <a:rPr lang="en"/>
              <a:t> Announcement </a:t>
            </a:r>
            <a:r>
              <a:rPr lang="en"/>
              <a:t>window which appears on talent slide deck for easy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Tasks Completed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578850"/>
            <a:ext cx="75057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Reduced app’s image size from 4GB to 2.7GB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Github Actions CD pipeline to deploy the app to Heroku seamlessly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</a:t>
            </a:r>
            <a:r>
              <a:rPr lang="en"/>
              <a:t>Github Actions CD pipeline to run tests and linters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Cucumber / Testing: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Increased Jest test coverage from 77% to &gt;=90%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RSpec coverage to &gt;=90%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Jest-Cucumber tests and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+ Learnings: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setup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Poor 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Outdated frameworks and packages (ie: Ruby, Rails, Node, React)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code quality and bad test coverage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Rubocop offenses and JSLint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cucumber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of Jest-Cucumber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about Software Engineering Process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Planning Poker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Daily scrum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Balancing between implementing new features vs resolving bugs\clearing technical debt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velocity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Thinking about the product (what to build)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Interactions with the client/customer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