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67bf6f73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67bf6f73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67bf6f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67bf6f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67bf6f73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67bf6f73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67bf6f73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67bf6f73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f67bf6f7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f67bf6f7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67bf6f7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67bf6f7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67bf6f7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67bf6f7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67bf6f7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67bf6f7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67bf6f7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67bf6f7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jonathanbesomi/superheroes-nlp-dataset" TargetMode="External"/><Relationship Id="rId4" Type="http://schemas.openxmlformats.org/officeDocument/2006/relationships/hyperlink" Target="https://www.kaggle.com/datasets/jonathanbesomi/superheroes-nlp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2571750"/>
            <a:ext cx="76881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Beyond Stereotypes </a:t>
            </a:r>
            <a:endParaRPr sz="44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557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Vaddavalli Sharadruthi Reddy Muppidi Shwetha Parihar Simon Sazian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658900"/>
            <a:ext cx="61626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3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441200"/>
            <a:ext cx="76887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With the advent of social media in our </a:t>
            </a:r>
            <a:r>
              <a:rPr lang="en"/>
              <a:t>ever changing</a:t>
            </a:r>
            <a:r>
              <a:rPr lang="en"/>
              <a:t> world</a:t>
            </a:r>
            <a:r>
              <a:rPr lang="en"/>
              <a:t>, addressing gender and power imbalances is crucial across various domains.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We recognize the significant impact that portrayals of superheroes in Marvel and DC comics has on children, youth, and adults.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These iconic characters not only entertain but play a pivotal role in shaping societal perceptions of gender roles and power dynamics.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We aim to leverage the capabilities of ML Models, along with various other fairness detection algorithms, to automate hero generation while minimizing bias and promoting creative fairness.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We strive to foster a more equitable representation of gender within the superhero genre, where these iconic figures serve as symbols of inspiration and empowerment.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working </a:t>
            </a:r>
            <a:r>
              <a:rPr lang="en">
                <a:solidFill>
                  <a:srgbClr val="374151"/>
                </a:solidFill>
              </a:rPr>
              <a:t>Kaggle's</a:t>
            </a:r>
            <a:r>
              <a:rPr lang="en">
                <a:solidFill>
                  <a:srgbClr val="37415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"Superheroes NLP Dataset"</a:t>
            </a:r>
            <a:r>
              <a:rPr lang="en">
                <a:solidFill>
                  <a:srgbClr val="374151"/>
                </a:solidFill>
              </a:rPr>
              <a:t> curated by Jonathan Besomi.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374151"/>
                </a:solidFill>
              </a:rPr>
              <a:t>Provides diverse information on superheroes from various comic books, including Marvel and DC.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en">
                <a:solidFill>
                  <a:srgbClr val="374151"/>
                </a:solidFill>
              </a:rPr>
              <a:t>81 columns encompassing superhero names, real names, overall scores, history text, gender, superpowers/abilities, and more </a:t>
            </a:r>
            <a:r>
              <a:rPr lang="en">
                <a:solidFill>
                  <a:srgbClr val="374151"/>
                </a:solidFill>
              </a:rPr>
              <a:t>(~1400 data points)</a:t>
            </a:r>
            <a:r>
              <a:rPr lang="en">
                <a:solidFill>
                  <a:srgbClr val="374151"/>
                </a:solidFill>
              </a:rPr>
              <a:t>.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en">
                <a:solidFill>
                  <a:srgbClr val="374151"/>
                </a:solidFill>
              </a:rPr>
              <a:t>Relevant</a:t>
            </a:r>
            <a:r>
              <a:rPr lang="en">
                <a:solidFill>
                  <a:srgbClr val="374151"/>
                </a:solidFill>
              </a:rPr>
              <a:t> to our research, as it provides insights into the current state of gender representation and power dynamics in superhero narratives.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en">
                <a:solidFill>
                  <a:srgbClr val="374151"/>
                </a:solidFill>
              </a:rPr>
              <a:t>Can be used as labeled training data within our algorithms/fine-tuning our model.</a:t>
            </a:r>
            <a:endParaRPr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gender disparities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0" y="1326900"/>
            <a:ext cx="3991325" cy="3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51902" l="0" r="0" t="0"/>
          <a:stretch/>
        </p:blipFill>
        <p:spPr>
          <a:xfrm>
            <a:off x="4824575" y="1326900"/>
            <a:ext cx="3380833" cy="177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51902"/>
          <a:stretch/>
        </p:blipFill>
        <p:spPr>
          <a:xfrm>
            <a:off x="4824575" y="3168479"/>
            <a:ext cx="3380825" cy="177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gender disparities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0600"/>
            <a:ext cx="4702175" cy="30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171" y="1360600"/>
            <a:ext cx="4411724" cy="3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gender disparities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025"/>
            <a:ext cx="4931325" cy="28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25" y="1248025"/>
            <a:ext cx="4182643" cy="30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8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Models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 and Llama2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experimented with the results obtained from language models like GPT-2 and Llama2 but found it infeasible to fine-tune any language model due to system limitations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components - generator and discriminator. Generator tries to create fake outputs that resemble real data. Discriminator tries to distinguish between real and fake outputs.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 is to create outputs that are very realistic and close to the original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58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</a:t>
            </a:r>
            <a:r>
              <a:rPr lang="en"/>
              <a:t>Models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Variational AutoEncoder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 takes an input and converts it into smaller dense representations, decoder converts it back to original input.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 generates encodings specifically useful for reconstructing its own output.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process, it learns useful </a:t>
            </a:r>
            <a:r>
              <a:rPr lang="en"/>
              <a:t>representations</a:t>
            </a:r>
            <a:r>
              <a:rPr lang="en"/>
              <a:t> about the data, which we can use to generate new output.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58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Formalization: Fairness constraints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441200"/>
            <a:ext cx="81702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Gender Parity: equal number of M/F superheroes.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Attribute Distribution: character attributes are balanced between </a:t>
            </a:r>
            <a:r>
              <a:rPr lang="en" sz="1307"/>
              <a:t>M/F</a:t>
            </a:r>
            <a:r>
              <a:rPr lang="en" sz="1307"/>
              <a:t> superheroes.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Gender-Neutral Language: avoid using gender-specific terms or stereotypes. 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Role Reversal: ensure that male and female superheroes can take on non-traditional roles.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Character Complexity: superheroes of all genders should have multifaceted attributes and backgrounds. 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Debiasing Word Embeddings: embeddings do not carry inherent gender biases. 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Stereotype Avoidance: avoid perpetuating stereotypes related to </a:t>
            </a:r>
            <a:r>
              <a:rPr lang="en" sz="1307"/>
              <a:t>M/F</a:t>
            </a:r>
            <a:r>
              <a:rPr lang="en" sz="1307"/>
              <a:t> superheroes. </a:t>
            </a:r>
            <a:endParaRPr sz="1307"/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Sentiment Fairness: monitor and enforce fairness in sentiment associated with </a:t>
            </a:r>
            <a:r>
              <a:rPr lang="en" sz="1307"/>
              <a:t>M/F </a:t>
            </a:r>
            <a:r>
              <a:rPr lang="en" sz="1307"/>
              <a:t>superheroes.</a:t>
            </a:r>
            <a:endParaRPr sz="13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