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F27B-09F9-C1C4-1029-38DF22393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1DC0-1B30-DF87-52CB-7BBF8401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A2BE-2E90-AF8C-378A-4A5E907A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CD90-3D06-30BF-A7B4-FA362C90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E2E4-BAA5-7B91-5309-490965A2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3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C6E6-526D-961E-043C-2F30AC03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F0516-B536-CE95-B215-D82DFA66F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360B-F18D-A2F4-222B-BC3A0E55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55CB-8B4B-8B10-07F7-30AEEB66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8DE0-8EEB-120D-F08C-8AEB3C10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2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5A1FD-2782-6225-FC83-79D91690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76BB5-EBAA-7A6E-C428-E26A98924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5B61-3F47-5C24-1F44-100EA5E5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08A2-5F17-FF4D-C78B-E32A22B3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40E0-8CD2-541F-B102-63534C33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725D-2D81-83E3-F7E9-D80EA9F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4EBC-3F83-9276-4B6F-E4968D8D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46E4-B78B-EDC1-91B4-CFAFAA1C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2E74-68F5-5109-CC5A-19EDBF01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9DEA-FB78-58E1-6822-092E1B02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0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A13F-5FC4-8D08-82FD-CE00B589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2E8F-8BDE-B0E4-531D-A612E387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4744-A026-4EDD-9A4A-940A157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161D-75E7-8597-6A6E-79FCC64D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DDFC-D8C8-36F8-D34A-B546AA6B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5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C11C-362A-00E0-FB07-1F926BB9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6281-10C9-7A1E-A17F-6B06C8B8F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CCD8-3EC2-8A76-376F-0637BF1FC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0D26-AFDF-A9B8-0CBE-E4885C72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E2EF4-9A83-4EF2-3E2B-914B0ADE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A177-2C8D-BCA0-5DCD-993B329F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95A6-95CE-5B10-0286-54BF53F9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427F-CE47-D3DE-2C02-576E894E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02672-EC34-B398-D830-75310262D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D29D-9C83-3C45-AA61-F2A49C9DE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A06BE-0CCE-72B7-2779-13487C8EF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ED14B-8499-AB9B-5C27-1542911A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5B20F-696C-FDD9-D7BB-8D28C905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9CB57-3241-AEB1-A361-48A09EC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E71F-3230-55F3-A584-BBF5DC54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F30D-7C39-6147-A6BB-8FB9C6F5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AAFC4-8415-1DAA-0FA4-04771C39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B8BAF-17F6-5F0E-0D5E-FC550A14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301D-AA2E-6235-C329-AF28D3C3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2C785-CDD5-6E0B-7D55-59DDB892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FCA1-D75C-A02F-CF1D-E75089EE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4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A140-7AA1-95AB-24D5-DC62EFD3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28B3-D11A-F274-ECEA-DCE8B17C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B4E93-1542-309F-9AE5-7587CE4FC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C58D-63FA-506B-070E-87C82057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EF40-78F3-B319-564E-76E3B698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6ACA-69C4-5480-2A69-9EB7EAE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1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32B5-3FBC-D26C-5259-CFB9AD53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5475-3878-DA59-3BD2-86E22C17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4419-3860-38B7-0602-64F744A6A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D58C-426D-33FC-DBFD-D0E8EC0A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6E4C-C81D-4639-CA13-E2AF3CB4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C798B-6DA2-F9D7-8413-AA2D661B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832D0-AD77-719C-AB19-F3A20154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AFBFB-02FD-8F08-D911-08A51CB6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41F6-629F-0E78-56E5-FC3AD2752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A130-0FA1-4FD9-8516-CAE13087A44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E6C7-C069-63ED-CB37-79BBEBBBE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736B-6309-5076-A55C-9721759D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8373-C43A-4213-85F1-252BB745B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9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4478-644A-FBE0-2DD5-38E28AA9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3376" y="1122363"/>
            <a:ext cx="8606672" cy="2387600"/>
          </a:xfrm>
        </p:spPr>
        <p:txBody>
          <a:bodyPr/>
          <a:lstStyle/>
          <a:p>
            <a:r>
              <a:rPr lang="en-IN" dirty="0"/>
              <a:t>Regression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CAAC-536E-B9A3-D772-7F194BFF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1" y="3602038"/>
            <a:ext cx="7258639" cy="1655762"/>
          </a:xfrm>
        </p:spPr>
        <p:txBody>
          <a:bodyPr/>
          <a:lstStyle/>
          <a:p>
            <a:r>
              <a:rPr lang="en-IN" dirty="0"/>
              <a:t>Prediction of Store Sales</a:t>
            </a:r>
          </a:p>
        </p:txBody>
      </p:sp>
    </p:spTree>
    <p:extLst>
      <p:ext uri="{BB962C8B-B14F-4D97-AF65-F5344CB8AC3E}">
        <p14:creationId xmlns:p14="http://schemas.microsoft.com/office/powerpoint/2010/main" val="380979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1E2-78BF-7640-E3B2-81DC9FC9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Forest Regressor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18E62-BA84-F885-7B2F-572BF211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903" y="1074656"/>
            <a:ext cx="7607431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879AE-31BC-2185-759F-815B61231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000" dirty="0"/>
              <a:t>1-Score on train data:-61.62%</a:t>
            </a:r>
          </a:p>
          <a:p>
            <a:r>
              <a:rPr lang="en-IN" sz="2000" dirty="0"/>
              <a:t>2-Score on test data:-58.83%</a:t>
            </a:r>
          </a:p>
          <a:p>
            <a:r>
              <a:rPr lang="en-IN" sz="2000" dirty="0"/>
              <a:t>3-CV score:-40.20%</a:t>
            </a:r>
          </a:p>
          <a:p>
            <a:r>
              <a:rPr lang="en-IN" sz="2000" dirty="0"/>
              <a:t>4-RMSE :-0.63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94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7EEE-5541-FE82-228B-2843BAB5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err="1"/>
              <a:t>Adaboost</a:t>
            </a:r>
            <a:r>
              <a:rPr lang="en-IN" sz="3600" b="1" u="sng" dirty="0"/>
              <a:t> Regressor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14E9D-C00E-0A31-17CA-263838A61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6252"/>
            <a:ext cx="5780185" cy="295059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47C0-6318-53FB-A561-5649C0A9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000" dirty="0"/>
              <a:t>1-Score on train data:-48.04%</a:t>
            </a:r>
          </a:p>
          <a:p>
            <a:r>
              <a:rPr lang="en-IN" sz="2000" dirty="0"/>
              <a:t>2-Score on test data:-44.42%</a:t>
            </a:r>
          </a:p>
          <a:p>
            <a:r>
              <a:rPr lang="en-IN" sz="2000" dirty="0"/>
              <a:t>3-CV score:-57.85%</a:t>
            </a:r>
          </a:p>
          <a:p>
            <a:r>
              <a:rPr lang="en-IN" sz="2000" dirty="0"/>
              <a:t>4-RMSE :-0.74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0EB7D-F4C6-58EE-FC2F-D641E7AF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81" y="782425"/>
            <a:ext cx="7239786" cy="47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3E18-7F69-A0C6-0F33-BEB20A4B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38"/>
            <a:ext cx="10515600" cy="904974"/>
          </a:xfrm>
        </p:spPr>
        <p:txBody>
          <a:bodyPr/>
          <a:lstStyle/>
          <a:p>
            <a:r>
              <a:rPr lang="en-IN" dirty="0"/>
              <a:t>Prediction of various model:-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7C930-8D47-66BA-6AE9-932CFA205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2363"/>
            <a:ext cx="10775623" cy="5250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9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7FA7-5307-5660-D714-6FB53EC0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8022-59F8-471A-D42B-0B790B52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the basis of </a:t>
            </a:r>
            <a:r>
              <a:rPr lang="en-IN" dirty="0" err="1"/>
              <a:t>rmse</a:t>
            </a:r>
            <a:r>
              <a:rPr lang="en-IN" dirty="0"/>
              <a:t> and the score ,Random Forest Regressor is the best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3CA43-7D74-8244-2B1F-76C62F1B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0808"/>
            <a:ext cx="3293139" cy="3315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39F96-023D-0221-CAE6-BC2DDB72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27" y="2680808"/>
            <a:ext cx="3293139" cy="3315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7F5CE-E15B-3454-AD3F-ACA89A0F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184" y="2680809"/>
            <a:ext cx="3204687" cy="3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19A3-31C6-72E8-6A56-3E619F33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823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Problem Statement:- </a:t>
            </a:r>
            <a:r>
              <a:rPr lang="en-IN" sz="2800" b="1" dirty="0"/>
              <a:t>To build a model to predict the sales of the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F61-08A9-D7F0-A43C-0ADC64C6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363"/>
            <a:ext cx="10515600" cy="50646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Dataset:-</a:t>
            </a:r>
          </a:p>
          <a:p>
            <a:r>
              <a:rPr lang="en-IN" dirty="0"/>
              <a:t>Shape:-(14204,12)…(row, columns)</a:t>
            </a:r>
          </a:p>
          <a:p>
            <a:r>
              <a:rPr lang="en-IN" dirty="0"/>
              <a:t>Target Column:-Item Outlet Sales</a:t>
            </a:r>
          </a:p>
          <a:p>
            <a:r>
              <a:rPr lang="en-IN" u="sng" dirty="0"/>
              <a:t>Target Column:-Describe</a:t>
            </a:r>
          </a:p>
          <a:p>
            <a:r>
              <a:rPr lang="en-IN" dirty="0"/>
              <a:t>Count=8523</a:t>
            </a:r>
          </a:p>
          <a:p>
            <a:r>
              <a:rPr lang="en-IN" dirty="0"/>
              <a:t>Mean=2181.288</a:t>
            </a:r>
          </a:p>
          <a:p>
            <a:r>
              <a:rPr lang="en-IN" dirty="0"/>
              <a:t>Std=1706.499</a:t>
            </a:r>
          </a:p>
          <a:p>
            <a:r>
              <a:rPr lang="en-IN" dirty="0"/>
              <a:t>Min=33.29</a:t>
            </a:r>
          </a:p>
          <a:p>
            <a:r>
              <a:rPr lang="en-IN" dirty="0"/>
              <a:t>Max=13086.96</a:t>
            </a:r>
          </a:p>
          <a:p>
            <a:r>
              <a:rPr lang="en-IN" dirty="0"/>
              <a:t>25%=834.247</a:t>
            </a:r>
          </a:p>
          <a:p>
            <a:r>
              <a:rPr lang="en-IN" dirty="0"/>
              <a:t>50%=1794.331</a:t>
            </a:r>
          </a:p>
          <a:p>
            <a:r>
              <a:rPr lang="en-IN" dirty="0"/>
              <a:t>75%=3101.296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7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80C3-C24E-29D1-E5EC-7CCF5B2F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Treatment on the dataset:-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0048-A511-7A53-ECA6-8476FF53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were 5681 missing values in the </a:t>
            </a:r>
            <a:r>
              <a:rPr lang="en-IN" dirty="0" err="1"/>
              <a:t>Item_Outlet_Sales</a:t>
            </a:r>
            <a:r>
              <a:rPr lang="en-IN" dirty="0"/>
              <a:t>.</a:t>
            </a:r>
          </a:p>
          <a:p>
            <a:r>
              <a:rPr lang="en-IN" dirty="0"/>
              <a:t>Rows with the missing values are dropped, since by imputing the model performance was very low.</a:t>
            </a:r>
          </a:p>
          <a:p>
            <a:r>
              <a:rPr lang="en-IN" dirty="0"/>
              <a:t>Columns like  :- </a:t>
            </a:r>
            <a:r>
              <a:rPr lang="en-US" dirty="0"/>
              <a:t>Item Fat Content, Item Type, Outlet Size, Outlet Location Type, Outlet Type were label encoded to convert them from object to numeric.</a:t>
            </a:r>
          </a:p>
          <a:p>
            <a:r>
              <a:rPr lang="en-US" dirty="0"/>
              <a:t>The whole dataset is scaled by using a Standardization method to bring the whole dataset to a common scale.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795568-750C-73B5-CCE2-273C739B4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9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8650-A483-BF73-7E5E-0CA1EEFE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BA25-BE09-5D84-3B58-8DFB32384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As the MRP of the item increases ,sales also increases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0A637-6F1E-7948-98FA-75AC7BD81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Sales is less for the grocery store compared to the supermarket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B90D0-40D2-66FB-D21C-01A09D1C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2628696"/>
            <a:ext cx="4571999" cy="3683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A4D668-33F9-F472-678B-606AA0EB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73" y="2788837"/>
            <a:ext cx="5181601" cy="35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14AA-5A10-E325-8F42-DA1C8877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Visualization:-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5847E-C66E-9821-EA01-074D854AB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Location has a </a:t>
            </a:r>
            <a:r>
              <a:rPr lang="en-IN" dirty="0" err="1"/>
              <a:t>a</a:t>
            </a:r>
            <a:r>
              <a:rPr lang="en-IN" dirty="0"/>
              <a:t> very low impact on the sales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6A4B37-42EB-9865-47A7-85F0112B5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Item visibility is inversely proportional to sales.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EC72CDD-6FCA-75A0-D8B6-CEC8B81E4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309"/>
            <a:ext cx="4836669" cy="3381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6C1A1B-EDB2-9AC9-FBB0-568E914C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89" y="3035187"/>
            <a:ext cx="5698503" cy="34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469-399F-563F-E56D-81EFDE4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3FAA-B3A6-F8C9-9BA2-5C4DF89625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sum of the sales is high for small and medium stores.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61EFB-75DE-A139-4752-CC478DBB5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item weight doesn’t have any impact on the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4C66C-04DA-4D32-785F-D25A024D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09" y="2902430"/>
            <a:ext cx="3871480" cy="3606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C7166-043F-A025-F9F4-0FD2927D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09" y="2721632"/>
            <a:ext cx="4845809" cy="38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3D65-861D-7FBE-99C2-F4A5826B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E4FC-37B3-D2A5-9764-3785F309D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sales is high for the item such as fruits and vegetable and snacks food.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9987-1E2A-D191-6E5A-0C8E8D6B5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B5672-ECEF-29A7-83AF-6878517C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92" y="1825625"/>
            <a:ext cx="6356808" cy="44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CE2C-130C-BD60-CC90-8880FA65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2FA08D-0B5D-FC06-FA0B-F22FFD2B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 have been selected on the basis of highly correlated with the Item Sales.</a:t>
            </a:r>
          </a:p>
          <a:p>
            <a:r>
              <a:rPr lang="en-IN" dirty="0"/>
              <a:t>1-Item MRP.</a:t>
            </a:r>
          </a:p>
          <a:p>
            <a:r>
              <a:rPr lang="en-IN" dirty="0"/>
              <a:t>2-Item Visibility.</a:t>
            </a:r>
          </a:p>
          <a:p>
            <a:r>
              <a:rPr lang="en-IN" dirty="0"/>
              <a:t>3-Outlet Type</a:t>
            </a:r>
          </a:p>
          <a:p>
            <a:r>
              <a:rPr lang="en-IN" dirty="0"/>
              <a:t>4-Outlet Size</a:t>
            </a:r>
          </a:p>
        </p:txBody>
      </p:sp>
    </p:spTree>
    <p:extLst>
      <p:ext uri="{BB962C8B-B14F-4D97-AF65-F5344CB8AC3E}">
        <p14:creationId xmlns:p14="http://schemas.microsoft.com/office/powerpoint/2010/main" val="19876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7A55-8931-4166-0CE5-87BB809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48412"/>
            <a:ext cx="3932237" cy="1208988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E18C-C30D-0453-49AA-E3C9BAB2A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1-Score on train data:-49.29%</a:t>
            </a:r>
          </a:p>
          <a:p>
            <a:r>
              <a:rPr lang="en-IN" sz="2000" dirty="0"/>
              <a:t>2-Score on test data:-48.24%</a:t>
            </a:r>
          </a:p>
          <a:p>
            <a:r>
              <a:rPr lang="en-IN" sz="2000" dirty="0"/>
              <a:t>3-CV score:-51.06%</a:t>
            </a:r>
          </a:p>
          <a:p>
            <a:r>
              <a:rPr lang="en-IN" sz="2000" dirty="0"/>
              <a:t>4-RMSE :-0.7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1073F2-3703-2340-CE5A-63353B6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AE8C7C7-D66B-EF93-EF21-B8A7D9D5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07" y="659876"/>
            <a:ext cx="7258638" cy="53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136</TotalTime>
  <Words>367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Regression :-</vt:lpstr>
      <vt:lpstr>Problem Statement:- To build a model to predict the sales of the store</vt:lpstr>
      <vt:lpstr>Treatment on the dataset:-</vt:lpstr>
      <vt:lpstr>Data Visualization:-</vt:lpstr>
      <vt:lpstr>Data Visualization:-</vt:lpstr>
      <vt:lpstr>Data Visualization:-</vt:lpstr>
      <vt:lpstr>Data Visualization:-</vt:lpstr>
      <vt:lpstr>Feature Selection:-</vt:lpstr>
      <vt:lpstr>Linear Regression</vt:lpstr>
      <vt:lpstr>Random Forest Regressor</vt:lpstr>
      <vt:lpstr>Adaboost Regressor</vt:lpstr>
      <vt:lpstr>Prediction of various model:-</vt:lpstr>
      <vt:lpstr>Final 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Singh</dc:creator>
  <cp:lastModifiedBy>Ravi Singh</cp:lastModifiedBy>
  <cp:revision>3</cp:revision>
  <dcterms:created xsi:type="dcterms:W3CDTF">2022-10-02T16:37:43Z</dcterms:created>
  <dcterms:modified xsi:type="dcterms:W3CDTF">2023-04-27T13:44:59Z</dcterms:modified>
</cp:coreProperties>
</file>