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90FD5FE-FC11-4E10-8029-D994C447A3B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2227F-26C8-4D22-B15A-8AE9B38CFE6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B5D7AAF-B6D1-45A4-97DD-1C47AF5EA289}">
      <dgm:prSet phldrT="[Text]"/>
      <dgm:spPr/>
      <dgm:t>
        <a:bodyPr/>
        <a:lstStyle/>
        <a:p>
          <a:r>
            <a:rPr lang="en-IN" dirty="0" smtClean="0"/>
            <a:t>Employee management </a:t>
          </a:r>
          <a:endParaRPr lang="en-IN" dirty="0"/>
        </a:p>
      </dgm:t>
    </dgm:pt>
    <dgm:pt modelId="{5AB5971F-280E-4DDD-B90C-1D40BEE93E34}" type="parTrans" cxnId="{79E0A890-33D1-4D59-B087-CD3F6365D64D}">
      <dgm:prSet/>
      <dgm:spPr/>
      <dgm:t>
        <a:bodyPr/>
        <a:lstStyle/>
        <a:p>
          <a:endParaRPr lang="en-IN"/>
        </a:p>
      </dgm:t>
    </dgm:pt>
    <dgm:pt modelId="{4EE31247-7D96-4BE6-ACCD-B7E9335EAA35}" type="sibTrans" cxnId="{79E0A890-33D1-4D59-B087-CD3F6365D64D}">
      <dgm:prSet/>
      <dgm:spPr/>
      <dgm:t>
        <a:bodyPr/>
        <a:lstStyle/>
        <a:p>
          <a:endParaRPr lang="en-IN"/>
        </a:p>
      </dgm:t>
    </dgm:pt>
    <dgm:pt modelId="{DAC247B5-D1EB-4906-91A5-2D15DC418F22}">
      <dgm:prSet phldrT="[Text]"/>
      <dgm:spPr/>
      <dgm:t>
        <a:bodyPr/>
        <a:lstStyle/>
        <a:p>
          <a:r>
            <a:rPr lang="en-IN" dirty="0" smtClean="0"/>
            <a:t>Employee records</a:t>
          </a:r>
          <a:endParaRPr lang="en-IN" dirty="0"/>
        </a:p>
      </dgm:t>
    </dgm:pt>
    <dgm:pt modelId="{63FFDEDF-0718-4AAB-A5FA-E5F49DC37510}" type="parTrans" cxnId="{C1D833D7-3444-429C-A00F-5BF1023888FC}">
      <dgm:prSet/>
      <dgm:spPr/>
      <dgm:t>
        <a:bodyPr/>
        <a:lstStyle/>
        <a:p>
          <a:endParaRPr lang="en-IN"/>
        </a:p>
      </dgm:t>
    </dgm:pt>
    <dgm:pt modelId="{86B02330-F504-43DA-B502-EDBB90EF6F07}" type="sibTrans" cxnId="{C1D833D7-3444-429C-A00F-5BF1023888FC}">
      <dgm:prSet/>
      <dgm:spPr/>
      <dgm:t>
        <a:bodyPr/>
        <a:lstStyle/>
        <a:p>
          <a:endParaRPr lang="en-IN"/>
        </a:p>
      </dgm:t>
    </dgm:pt>
    <dgm:pt modelId="{AE73BCF4-CF9A-474A-845B-B810C64B5A8A}">
      <dgm:prSet phldrT="[Text]"/>
      <dgm:spPr/>
      <dgm:t>
        <a:bodyPr/>
        <a:lstStyle/>
        <a:p>
          <a:r>
            <a:rPr lang="en-IN" dirty="0" smtClean="0"/>
            <a:t>Department records</a:t>
          </a:r>
          <a:endParaRPr lang="en-IN" dirty="0"/>
        </a:p>
      </dgm:t>
    </dgm:pt>
    <dgm:pt modelId="{A674A32B-1065-4479-A447-2B50221EFEE3}" type="parTrans" cxnId="{33BFBDB0-951C-4CA3-8676-AB95630ECAB4}">
      <dgm:prSet/>
      <dgm:spPr/>
      <dgm:t>
        <a:bodyPr/>
        <a:lstStyle/>
        <a:p>
          <a:endParaRPr lang="en-IN"/>
        </a:p>
      </dgm:t>
    </dgm:pt>
    <dgm:pt modelId="{E6B1E775-73B2-42E5-82B5-2897FB70B0A0}" type="sibTrans" cxnId="{33BFBDB0-951C-4CA3-8676-AB95630ECAB4}">
      <dgm:prSet/>
      <dgm:spPr/>
      <dgm:t>
        <a:bodyPr/>
        <a:lstStyle/>
        <a:p>
          <a:endParaRPr lang="en-IN"/>
        </a:p>
      </dgm:t>
    </dgm:pt>
    <dgm:pt modelId="{22F52A86-4727-45B7-AB27-F18B5CDE132C}">
      <dgm:prSet phldrT="[Text]"/>
      <dgm:spPr/>
      <dgm:t>
        <a:bodyPr/>
        <a:lstStyle/>
        <a:p>
          <a:r>
            <a:rPr lang="en-IN" dirty="0" smtClean="0"/>
            <a:t>Project records</a:t>
          </a:r>
          <a:endParaRPr lang="en-IN" dirty="0"/>
        </a:p>
      </dgm:t>
    </dgm:pt>
    <dgm:pt modelId="{898D5680-C40A-4361-A814-4559D736CBBA}" type="parTrans" cxnId="{FA65464A-2C79-498D-A2FF-E2D39501E907}">
      <dgm:prSet/>
      <dgm:spPr/>
      <dgm:t>
        <a:bodyPr/>
        <a:lstStyle/>
        <a:p>
          <a:endParaRPr lang="en-IN"/>
        </a:p>
      </dgm:t>
    </dgm:pt>
    <dgm:pt modelId="{01234886-84CC-4C02-8ADC-DE53A0B22138}" type="sibTrans" cxnId="{FA65464A-2C79-498D-A2FF-E2D39501E907}">
      <dgm:prSet/>
      <dgm:spPr/>
      <dgm:t>
        <a:bodyPr/>
        <a:lstStyle/>
        <a:p>
          <a:endParaRPr lang="en-IN"/>
        </a:p>
      </dgm:t>
    </dgm:pt>
    <dgm:pt modelId="{6CE341D7-4E54-40A7-A8F1-4AC06C762C52}">
      <dgm:prSet phldrT="[Text]"/>
      <dgm:spPr/>
      <dgm:t>
        <a:bodyPr/>
        <a:lstStyle/>
        <a:p>
          <a:r>
            <a:rPr lang="en-IN" dirty="0" smtClean="0"/>
            <a:t>employee id</a:t>
          </a:r>
          <a:endParaRPr lang="en-IN" dirty="0"/>
        </a:p>
      </dgm:t>
    </dgm:pt>
    <dgm:pt modelId="{ABDBC615-2495-4253-86E1-1F0F19C93C97}" type="parTrans" cxnId="{6FCAE92A-B06F-4D8C-8F15-41501BBC1144}">
      <dgm:prSet/>
      <dgm:spPr/>
      <dgm:t>
        <a:bodyPr/>
        <a:lstStyle/>
        <a:p>
          <a:endParaRPr lang="en-IN"/>
        </a:p>
      </dgm:t>
    </dgm:pt>
    <dgm:pt modelId="{6A39E94F-147B-4B54-8483-7A302549D1A6}" type="sibTrans" cxnId="{6FCAE92A-B06F-4D8C-8F15-41501BBC1144}">
      <dgm:prSet/>
      <dgm:spPr/>
      <dgm:t>
        <a:bodyPr/>
        <a:lstStyle/>
        <a:p>
          <a:endParaRPr lang="en-IN"/>
        </a:p>
      </dgm:t>
    </dgm:pt>
    <dgm:pt modelId="{296A2F97-67E1-4EEF-A7A0-F91FAC0BBB23}">
      <dgm:prSet phldrT="[Text]"/>
      <dgm:spPr/>
      <dgm:t>
        <a:bodyPr/>
        <a:lstStyle/>
        <a:p>
          <a:r>
            <a:rPr lang="en-IN" dirty="0" smtClean="0"/>
            <a:t>Employee  name</a:t>
          </a:r>
          <a:endParaRPr lang="en-IN" dirty="0"/>
        </a:p>
      </dgm:t>
    </dgm:pt>
    <dgm:pt modelId="{A15DD0BA-DBFE-475B-A2E3-55B8C234C742}" type="parTrans" cxnId="{16817D56-70DA-4B34-A52F-A29802910117}">
      <dgm:prSet/>
      <dgm:spPr/>
      <dgm:t>
        <a:bodyPr/>
        <a:lstStyle/>
        <a:p>
          <a:endParaRPr lang="en-IN"/>
        </a:p>
      </dgm:t>
    </dgm:pt>
    <dgm:pt modelId="{98825E2D-7812-4B6F-860B-A978F899C272}" type="sibTrans" cxnId="{16817D56-70DA-4B34-A52F-A29802910117}">
      <dgm:prSet/>
      <dgm:spPr/>
      <dgm:t>
        <a:bodyPr/>
        <a:lstStyle/>
        <a:p>
          <a:endParaRPr lang="en-IN"/>
        </a:p>
      </dgm:t>
    </dgm:pt>
    <dgm:pt modelId="{DDD266C3-9F0A-4E5B-A593-652A7ED40BBE}">
      <dgm:prSet phldrT="[Text]"/>
      <dgm:spPr/>
      <dgm:t>
        <a:bodyPr/>
        <a:lstStyle/>
        <a:p>
          <a:r>
            <a:rPr lang="en-IN" dirty="0" smtClean="0"/>
            <a:t>Email</a:t>
          </a:r>
          <a:endParaRPr lang="en-IN" dirty="0"/>
        </a:p>
      </dgm:t>
    </dgm:pt>
    <dgm:pt modelId="{2EEB83E8-A09A-49BA-BA10-C19310FF81E2}" type="parTrans" cxnId="{E5473D4C-4D33-4D9B-973B-C6593FBC0691}">
      <dgm:prSet/>
      <dgm:spPr/>
      <dgm:t>
        <a:bodyPr/>
        <a:lstStyle/>
        <a:p>
          <a:endParaRPr lang="en-IN"/>
        </a:p>
      </dgm:t>
    </dgm:pt>
    <dgm:pt modelId="{AE8EF0C0-50FC-4639-BE22-85DD994C195F}" type="sibTrans" cxnId="{E5473D4C-4D33-4D9B-973B-C6593FBC0691}">
      <dgm:prSet/>
      <dgm:spPr/>
      <dgm:t>
        <a:bodyPr/>
        <a:lstStyle/>
        <a:p>
          <a:endParaRPr lang="en-IN"/>
        </a:p>
      </dgm:t>
    </dgm:pt>
    <dgm:pt modelId="{FC9CB4B3-F9BF-4BBA-AF11-E6F19675F985}">
      <dgm:prSet phldrT="[Text]"/>
      <dgm:spPr/>
      <dgm:t>
        <a:bodyPr/>
        <a:lstStyle/>
        <a:p>
          <a:r>
            <a:rPr lang="en-IN" dirty="0" smtClean="0"/>
            <a:t>Phone number</a:t>
          </a:r>
          <a:endParaRPr lang="en-IN" dirty="0"/>
        </a:p>
      </dgm:t>
    </dgm:pt>
    <dgm:pt modelId="{D5BFEFF5-A11C-46B4-A2E8-6CD6476436E2}" type="parTrans" cxnId="{9BDA7285-ABF0-4507-BA6B-D01964798D85}">
      <dgm:prSet/>
      <dgm:spPr/>
      <dgm:t>
        <a:bodyPr/>
        <a:lstStyle/>
        <a:p>
          <a:endParaRPr lang="en-IN"/>
        </a:p>
      </dgm:t>
    </dgm:pt>
    <dgm:pt modelId="{E36F353E-2E71-4998-81F3-5091A269EBD0}" type="sibTrans" cxnId="{9BDA7285-ABF0-4507-BA6B-D01964798D85}">
      <dgm:prSet/>
      <dgm:spPr/>
      <dgm:t>
        <a:bodyPr/>
        <a:lstStyle/>
        <a:p>
          <a:endParaRPr lang="en-IN"/>
        </a:p>
      </dgm:t>
    </dgm:pt>
    <dgm:pt modelId="{C35D64BB-063E-4390-AB1B-63BA44E20A32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 smtClean="0"/>
            <a:t>Department id</a:t>
          </a:r>
          <a:endParaRPr lang="en-IN" dirty="0"/>
        </a:p>
      </dgm:t>
    </dgm:pt>
    <dgm:pt modelId="{000415EB-01BD-4CC3-91EE-EF2A3DF5A7ED}" type="parTrans" cxnId="{0BF88EE9-5695-4621-8647-001FAA946483}">
      <dgm:prSet/>
      <dgm:spPr/>
      <dgm:t>
        <a:bodyPr/>
        <a:lstStyle/>
        <a:p>
          <a:endParaRPr lang="en-IN"/>
        </a:p>
      </dgm:t>
    </dgm:pt>
    <dgm:pt modelId="{10EF655A-FF65-4F5C-993C-F33B5F8FB904}" type="sibTrans" cxnId="{0BF88EE9-5695-4621-8647-001FAA946483}">
      <dgm:prSet/>
      <dgm:spPr/>
      <dgm:t>
        <a:bodyPr/>
        <a:lstStyle/>
        <a:p>
          <a:endParaRPr lang="en-IN"/>
        </a:p>
      </dgm:t>
    </dgm:pt>
    <dgm:pt modelId="{36910FD2-9E8F-40F8-9882-E53051B2C32C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 smtClean="0"/>
            <a:t>Department id</a:t>
          </a:r>
          <a:endParaRPr lang="en-IN" dirty="0"/>
        </a:p>
      </dgm:t>
    </dgm:pt>
    <dgm:pt modelId="{6B1E4715-648E-4781-8441-03C8605FECC8}" type="parTrans" cxnId="{A6E92CC4-3B57-4A06-B8F0-9386598CF53C}">
      <dgm:prSet/>
      <dgm:spPr/>
      <dgm:t>
        <a:bodyPr/>
        <a:lstStyle/>
        <a:p>
          <a:endParaRPr lang="en-IN"/>
        </a:p>
      </dgm:t>
    </dgm:pt>
    <dgm:pt modelId="{328AE2A4-7C08-43C3-A726-512B61B422C6}" type="sibTrans" cxnId="{A6E92CC4-3B57-4A06-B8F0-9386598CF53C}">
      <dgm:prSet/>
      <dgm:spPr/>
      <dgm:t>
        <a:bodyPr/>
        <a:lstStyle/>
        <a:p>
          <a:endParaRPr lang="en-IN"/>
        </a:p>
      </dgm:t>
    </dgm:pt>
    <dgm:pt modelId="{59627556-CF92-40DB-B280-AC5F7580FB5E}">
      <dgm:prSet phldrT="[Text]"/>
      <dgm:spPr/>
      <dgm:t>
        <a:bodyPr/>
        <a:lstStyle/>
        <a:p>
          <a:r>
            <a:rPr lang="en-IN" dirty="0" smtClean="0"/>
            <a:t>Department  name</a:t>
          </a:r>
          <a:endParaRPr lang="en-IN" dirty="0"/>
        </a:p>
      </dgm:t>
    </dgm:pt>
    <dgm:pt modelId="{47147D63-C8FC-499D-AABB-D140E24DAEA8}" type="parTrans" cxnId="{ED965425-76D7-4A56-9CBE-F54DB2D25595}">
      <dgm:prSet/>
      <dgm:spPr/>
      <dgm:t>
        <a:bodyPr/>
        <a:lstStyle/>
        <a:p>
          <a:endParaRPr lang="en-IN"/>
        </a:p>
      </dgm:t>
    </dgm:pt>
    <dgm:pt modelId="{3D356290-6929-49A0-97AC-6264E89AE352}" type="sibTrans" cxnId="{ED965425-76D7-4A56-9CBE-F54DB2D25595}">
      <dgm:prSet/>
      <dgm:spPr/>
      <dgm:t>
        <a:bodyPr/>
        <a:lstStyle/>
        <a:p>
          <a:endParaRPr lang="en-IN"/>
        </a:p>
      </dgm:t>
    </dgm:pt>
    <dgm:pt modelId="{769D49B0-7977-411F-AC5C-9EC740A4BE53}">
      <dgm:prSet phldrT="[Text]"/>
      <dgm:spPr/>
      <dgm:t>
        <a:bodyPr/>
        <a:lstStyle/>
        <a:p>
          <a:r>
            <a:rPr lang="en-IN" dirty="0" smtClean="0"/>
            <a:t>NOofprojects</a:t>
          </a:r>
          <a:endParaRPr lang="en-IN" dirty="0"/>
        </a:p>
      </dgm:t>
    </dgm:pt>
    <dgm:pt modelId="{3E9A3FB1-8115-417A-B1A7-12B4E2CE1C76}" type="parTrans" cxnId="{68EF56AD-569D-4629-AAD0-5C21B6D16458}">
      <dgm:prSet/>
      <dgm:spPr/>
      <dgm:t>
        <a:bodyPr/>
        <a:lstStyle/>
        <a:p>
          <a:endParaRPr lang="en-IN"/>
        </a:p>
      </dgm:t>
    </dgm:pt>
    <dgm:pt modelId="{5B3449B5-63BB-49E3-8B0B-7845495017E8}" type="sibTrans" cxnId="{68EF56AD-569D-4629-AAD0-5C21B6D16458}">
      <dgm:prSet/>
      <dgm:spPr/>
      <dgm:t>
        <a:bodyPr/>
        <a:lstStyle/>
        <a:p>
          <a:endParaRPr lang="en-IN"/>
        </a:p>
      </dgm:t>
    </dgm:pt>
    <dgm:pt modelId="{57FFA3EC-C22B-4473-B0E0-108E1950E13A}">
      <dgm:prSet phldrT="[Text]"/>
      <dgm:spPr/>
      <dgm:t>
        <a:bodyPr/>
        <a:lstStyle/>
        <a:p>
          <a:r>
            <a:rPr lang="en-IN" dirty="0" smtClean="0"/>
            <a:t>Project id</a:t>
          </a:r>
          <a:endParaRPr lang="en-IN" dirty="0"/>
        </a:p>
      </dgm:t>
    </dgm:pt>
    <dgm:pt modelId="{AFA8DDE7-09D6-4574-BEA7-AAE8D9360DA9}" type="parTrans" cxnId="{9A51B777-89BF-48CC-8DF6-F6C669AC682B}">
      <dgm:prSet/>
      <dgm:spPr/>
      <dgm:t>
        <a:bodyPr/>
        <a:lstStyle/>
        <a:p>
          <a:endParaRPr lang="en-IN"/>
        </a:p>
      </dgm:t>
    </dgm:pt>
    <dgm:pt modelId="{0F3CFBE7-B8A4-4A64-B81C-02F80D606A1A}" type="sibTrans" cxnId="{9A51B777-89BF-48CC-8DF6-F6C669AC682B}">
      <dgm:prSet/>
      <dgm:spPr/>
      <dgm:t>
        <a:bodyPr/>
        <a:lstStyle/>
        <a:p>
          <a:endParaRPr lang="en-IN"/>
        </a:p>
      </dgm:t>
    </dgm:pt>
    <dgm:pt modelId="{C5F13FEC-5BF8-4D2A-B0EE-E9205DCD0204}">
      <dgm:prSet phldrT="[Text]"/>
      <dgm:spPr/>
      <dgm:t>
        <a:bodyPr/>
        <a:lstStyle/>
        <a:p>
          <a:r>
            <a:rPr lang="en-IN" dirty="0" smtClean="0"/>
            <a:t>Project name</a:t>
          </a:r>
          <a:endParaRPr lang="en-IN" dirty="0"/>
        </a:p>
      </dgm:t>
    </dgm:pt>
    <dgm:pt modelId="{3C1572A5-A9CD-49E5-BDCE-B250B482AD7C}" type="parTrans" cxnId="{A3095E58-C0DA-4C67-ACE9-006FED63BD91}">
      <dgm:prSet/>
      <dgm:spPr/>
      <dgm:t>
        <a:bodyPr/>
        <a:lstStyle/>
        <a:p>
          <a:endParaRPr lang="en-IN"/>
        </a:p>
      </dgm:t>
    </dgm:pt>
    <dgm:pt modelId="{16D8FA0F-9A7E-4558-874E-77F394475CEA}" type="sibTrans" cxnId="{A3095E58-C0DA-4C67-ACE9-006FED63BD91}">
      <dgm:prSet/>
      <dgm:spPr/>
      <dgm:t>
        <a:bodyPr/>
        <a:lstStyle/>
        <a:p>
          <a:endParaRPr lang="en-IN"/>
        </a:p>
      </dgm:t>
    </dgm:pt>
    <dgm:pt modelId="{8583934E-13C7-4FAC-B2A3-A2B367CB4DAE}">
      <dgm:prSet phldrT="[Text]"/>
      <dgm:spPr/>
      <dgm:t>
        <a:bodyPr/>
        <a:lstStyle/>
        <a:p>
          <a:r>
            <a:rPr lang="en-IN" dirty="0" smtClean="0"/>
            <a:t>Employee id</a:t>
          </a:r>
          <a:endParaRPr lang="en-IN" dirty="0"/>
        </a:p>
      </dgm:t>
    </dgm:pt>
    <dgm:pt modelId="{FF2EE29A-7F46-447F-86D7-1B861C8DDD09}" type="parTrans" cxnId="{77964349-5B45-4A82-9AD6-80498F21C6E6}">
      <dgm:prSet/>
      <dgm:spPr/>
      <dgm:t>
        <a:bodyPr/>
        <a:lstStyle/>
        <a:p>
          <a:endParaRPr lang="en-IN"/>
        </a:p>
      </dgm:t>
    </dgm:pt>
    <dgm:pt modelId="{B86DB3EE-05FA-4E14-912A-60BC6D3F3005}" type="sibTrans" cxnId="{77964349-5B45-4A82-9AD6-80498F21C6E6}">
      <dgm:prSet/>
      <dgm:spPr/>
      <dgm:t>
        <a:bodyPr/>
        <a:lstStyle/>
        <a:p>
          <a:endParaRPr lang="en-IN"/>
        </a:p>
      </dgm:t>
    </dgm:pt>
    <dgm:pt modelId="{28F64A73-251E-48C4-90D5-4A426BDFA02F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 smtClean="0"/>
            <a:t>Department id</a:t>
          </a:r>
          <a:endParaRPr lang="en-IN" dirty="0"/>
        </a:p>
      </dgm:t>
    </dgm:pt>
    <dgm:pt modelId="{1C9170DB-9B70-453E-BA24-C62E8687C379}" type="parTrans" cxnId="{6A3A485E-D295-4BB1-830E-5F07AE78E5EA}">
      <dgm:prSet/>
      <dgm:spPr/>
      <dgm:t>
        <a:bodyPr/>
        <a:lstStyle/>
        <a:p>
          <a:endParaRPr lang="en-IN"/>
        </a:p>
      </dgm:t>
    </dgm:pt>
    <dgm:pt modelId="{4291BC7C-1137-44EB-9756-543654382A43}" type="sibTrans" cxnId="{6A3A485E-D295-4BB1-830E-5F07AE78E5EA}">
      <dgm:prSet/>
      <dgm:spPr/>
      <dgm:t>
        <a:bodyPr/>
        <a:lstStyle/>
        <a:p>
          <a:endParaRPr lang="en-IN"/>
        </a:p>
      </dgm:t>
    </dgm:pt>
    <dgm:pt modelId="{4C7A967E-9328-4D73-9E33-C7787C7B81D8}" type="pres">
      <dgm:prSet presAssocID="{FDD2227F-26C8-4D22-B15A-8AE9B38CFE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F8F0374-AA2F-43C7-AF11-123E1AB486E4}" type="pres">
      <dgm:prSet presAssocID="{2B5D7AAF-B6D1-45A4-97DD-1C47AF5EA289}" presName="hierRoot1" presStyleCnt="0">
        <dgm:presLayoutVars>
          <dgm:hierBranch val="init"/>
        </dgm:presLayoutVars>
      </dgm:prSet>
      <dgm:spPr/>
    </dgm:pt>
    <dgm:pt modelId="{3D491F3A-3B0D-4AE0-BF10-35D3ACDFF09D}" type="pres">
      <dgm:prSet presAssocID="{2B5D7AAF-B6D1-45A4-97DD-1C47AF5EA289}" presName="rootComposite1" presStyleCnt="0"/>
      <dgm:spPr/>
    </dgm:pt>
    <dgm:pt modelId="{ED430B63-000D-496C-8F40-D738E6E6C054}" type="pres">
      <dgm:prSet presAssocID="{2B5D7AAF-B6D1-45A4-97DD-1C47AF5EA28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FA4BB4-0367-4443-B03B-D75C70056732}" type="pres">
      <dgm:prSet presAssocID="{2B5D7AAF-B6D1-45A4-97DD-1C47AF5EA289}" presName="rootConnector1" presStyleLbl="node1" presStyleIdx="0" presStyleCnt="0"/>
      <dgm:spPr/>
      <dgm:t>
        <a:bodyPr/>
        <a:lstStyle/>
        <a:p>
          <a:endParaRPr lang="en-IN"/>
        </a:p>
      </dgm:t>
    </dgm:pt>
    <dgm:pt modelId="{9A7241CC-55B6-4402-B51E-4A2F2ECAD6A4}" type="pres">
      <dgm:prSet presAssocID="{2B5D7AAF-B6D1-45A4-97DD-1C47AF5EA289}" presName="hierChild2" presStyleCnt="0"/>
      <dgm:spPr/>
    </dgm:pt>
    <dgm:pt modelId="{1C79C9D5-DC1A-4608-8480-1E11A1EFDA03}" type="pres">
      <dgm:prSet presAssocID="{63FFDEDF-0718-4AAB-A5FA-E5F49DC37510}" presName="Name37" presStyleLbl="parChTrans1D2" presStyleIdx="0" presStyleCnt="3"/>
      <dgm:spPr/>
      <dgm:t>
        <a:bodyPr/>
        <a:lstStyle/>
        <a:p>
          <a:endParaRPr lang="en-IN"/>
        </a:p>
      </dgm:t>
    </dgm:pt>
    <dgm:pt modelId="{64A2039E-6370-41E9-B227-3D6D4A6593D2}" type="pres">
      <dgm:prSet presAssocID="{DAC247B5-D1EB-4906-91A5-2D15DC418F22}" presName="hierRoot2" presStyleCnt="0">
        <dgm:presLayoutVars>
          <dgm:hierBranch val="init"/>
        </dgm:presLayoutVars>
      </dgm:prSet>
      <dgm:spPr/>
    </dgm:pt>
    <dgm:pt modelId="{99BD76B9-395A-4E67-976B-EE61DDDB1B72}" type="pres">
      <dgm:prSet presAssocID="{DAC247B5-D1EB-4906-91A5-2D15DC418F22}" presName="rootComposite" presStyleCnt="0"/>
      <dgm:spPr/>
    </dgm:pt>
    <dgm:pt modelId="{50CCE0DE-8AEB-4D7C-9C51-82007BE1FC3E}" type="pres">
      <dgm:prSet presAssocID="{DAC247B5-D1EB-4906-91A5-2D15DC418F2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BF7C55C-925F-44EE-A166-CA706117ED5C}" type="pres">
      <dgm:prSet presAssocID="{DAC247B5-D1EB-4906-91A5-2D15DC418F22}" presName="rootConnector" presStyleLbl="node2" presStyleIdx="0" presStyleCnt="3"/>
      <dgm:spPr/>
      <dgm:t>
        <a:bodyPr/>
        <a:lstStyle/>
        <a:p>
          <a:endParaRPr lang="en-IN"/>
        </a:p>
      </dgm:t>
    </dgm:pt>
    <dgm:pt modelId="{D9A821D7-057A-4E9B-902F-A945E5EFA07B}" type="pres">
      <dgm:prSet presAssocID="{DAC247B5-D1EB-4906-91A5-2D15DC418F22}" presName="hierChild4" presStyleCnt="0"/>
      <dgm:spPr/>
    </dgm:pt>
    <dgm:pt modelId="{6537FEBE-A31F-4819-A478-197BEE8DBBE0}" type="pres">
      <dgm:prSet presAssocID="{ABDBC615-2495-4253-86E1-1F0F19C93C97}" presName="Name37" presStyleLbl="parChTrans1D3" presStyleIdx="0" presStyleCnt="12"/>
      <dgm:spPr/>
      <dgm:t>
        <a:bodyPr/>
        <a:lstStyle/>
        <a:p>
          <a:endParaRPr lang="en-IN"/>
        </a:p>
      </dgm:t>
    </dgm:pt>
    <dgm:pt modelId="{8FD0BC95-BA2D-4E01-ABD5-1B28678D00BD}" type="pres">
      <dgm:prSet presAssocID="{6CE341D7-4E54-40A7-A8F1-4AC06C762C52}" presName="hierRoot2" presStyleCnt="0">
        <dgm:presLayoutVars>
          <dgm:hierBranch val="init"/>
        </dgm:presLayoutVars>
      </dgm:prSet>
      <dgm:spPr/>
    </dgm:pt>
    <dgm:pt modelId="{B9FE98CF-A1A8-4A91-A259-08804E34BD50}" type="pres">
      <dgm:prSet presAssocID="{6CE341D7-4E54-40A7-A8F1-4AC06C762C52}" presName="rootComposite" presStyleCnt="0"/>
      <dgm:spPr/>
    </dgm:pt>
    <dgm:pt modelId="{AABB1096-68D9-49F4-829D-A61A4995C49E}" type="pres">
      <dgm:prSet presAssocID="{6CE341D7-4E54-40A7-A8F1-4AC06C762C52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F587609-C038-400E-A015-A62A6A345E6B}" type="pres">
      <dgm:prSet presAssocID="{6CE341D7-4E54-40A7-A8F1-4AC06C762C52}" presName="rootConnector" presStyleLbl="node3" presStyleIdx="0" presStyleCnt="12"/>
      <dgm:spPr/>
      <dgm:t>
        <a:bodyPr/>
        <a:lstStyle/>
        <a:p>
          <a:endParaRPr lang="en-IN"/>
        </a:p>
      </dgm:t>
    </dgm:pt>
    <dgm:pt modelId="{44554B47-DCE4-4C45-BFA6-4C04187951D5}" type="pres">
      <dgm:prSet presAssocID="{6CE341D7-4E54-40A7-A8F1-4AC06C762C52}" presName="hierChild4" presStyleCnt="0"/>
      <dgm:spPr/>
    </dgm:pt>
    <dgm:pt modelId="{26524499-F6AB-48AF-A520-95DB2E5AEFB9}" type="pres">
      <dgm:prSet presAssocID="{6CE341D7-4E54-40A7-A8F1-4AC06C762C52}" presName="hierChild5" presStyleCnt="0"/>
      <dgm:spPr/>
    </dgm:pt>
    <dgm:pt modelId="{E516DE2C-0491-4A56-A6CC-C06628CA6014}" type="pres">
      <dgm:prSet presAssocID="{A15DD0BA-DBFE-475B-A2E3-55B8C234C742}" presName="Name37" presStyleLbl="parChTrans1D3" presStyleIdx="1" presStyleCnt="12"/>
      <dgm:spPr/>
      <dgm:t>
        <a:bodyPr/>
        <a:lstStyle/>
        <a:p>
          <a:endParaRPr lang="en-IN"/>
        </a:p>
      </dgm:t>
    </dgm:pt>
    <dgm:pt modelId="{4FE64658-F666-4A4B-A44E-08F9C7C597F9}" type="pres">
      <dgm:prSet presAssocID="{296A2F97-67E1-4EEF-A7A0-F91FAC0BBB23}" presName="hierRoot2" presStyleCnt="0">
        <dgm:presLayoutVars>
          <dgm:hierBranch val="init"/>
        </dgm:presLayoutVars>
      </dgm:prSet>
      <dgm:spPr/>
    </dgm:pt>
    <dgm:pt modelId="{D13BA2E5-6FDF-4100-943C-D26FE743F586}" type="pres">
      <dgm:prSet presAssocID="{296A2F97-67E1-4EEF-A7A0-F91FAC0BBB23}" presName="rootComposite" presStyleCnt="0"/>
      <dgm:spPr/>
    </dgm:pt>
    <dgm:pt modelId="{1FF41D75-C1FF-4DD1-B35F-E930FB9E8A9C}" type="pres">
      <dgm:prSet presAssocID="{296A2F97-67E1-4EEF-A7A0-F91FAC0BBB23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42831C8-8177-41EB-8581-551F8B84D4EC}" type="pres">
      <dgm:prSet presAssocID="{296A2F97-67E1-4EEF-A7A0-F91FAC0BBB23}" presName="rootConnector" presStyleLbl="node3" presStyleIdx="1" presStyleCnt="12"/>
      <dgm:spPr/>
      <dgm:t>
        <a:bodyPr/>
        <a:lstStyle/>
        <a:p>
          <a:endParaRPr lang="en-IN"/>
        </a:p>
      </dgm:t>
    </dgm:pt>
    <dgm:pt modelId="{6F58C02B-814B-4159-917E-C5C08CED0101}" type="pres">
      <dgm:prSet presAssocID="{296A2F97-67E1-4EEF-A7A0-F91FAC0BBB23}" presName="hierChild4" presStyleCnt="0"/>
      <dgm:spPr/>
    </dgm:pt>
    <dgm:pt modelId="{7FCB83AA-FEBD-4414-A7A2-54CFC2B7F1D8}" type="pres">
      <dgm:prSet presAssocID="{296A2F97-67E1-4EEF-A7A0-F91FAC0BBB23}" presName="hierChild5" presStyleCnt="0"/>
      <dgm:spPr/>
    </dgm:pt>
    <dgm:pt modelId="{13F80515-ED56-44B5-AC6D-F6C70194FA20}" type="pres">
      <dgm:prSet presAssocID="{2EEB83E8-A09A-49BA-BA10-C19310FF81E2}" presName="Name37" presStyleLbl="parChTrans1D3" presStyleIdx="2" presStyleCnt="12"/>
      <dgm:spPr/>
      <dgm:t>
        <a:bodyPr/>
        <a:lstStyle/>
        <a:p>
          <a:endParaRPr lang="en-IN"/>
        </a:p>
      </dgm:t>
    </dgm:pt>
    <dgm:pt modelId="{FA37C67B-643E-4150-AC96-7D404334B631}" type="pres">
      <dgm:prSet presAssocID="{DDD266C3-9F0A-4E5B-A593-652A7ED40BBE}" presName="hierRoot2" presStyleCnt="0">
        <dgm:presLayoutVars>
          <dgm:hierBranch val="init"/>
        </dgm:presLayoutVars>
      </dgm:prSet>
      <dgm:spPr/>
    </dgm:pt>
    <dgm:pt modelId="{F1451C9D-275D-44F1-A228-22152CCF574B}" type="pres">
      <dgm:prSet presAssocID="{DDD266C3-9F0A-4E5B-A593-652A7ED40BBE}" presName="rootComposite" presStyleCnt="0"/>
      <dgm:spPr/>
    </dgm:pt>
    <dgm:pt modelId="{9890B67C-3E35-4668-BE8F-D9B7479B1E71}" type="pres">
      <dgm:prSet presAssocID="{DDD266C3-9F0A-4E5B-A593-652A7ED40BBE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24E25FC-0299-4A0B-85AC-464654807873}" type="pres">
      <dgm:prSet presAssocID="{DDD266C3-9F0A-4E5B-A593-652A7ED40BBE}" presName="rootConnector" presStyleLbl="node3" presStyleIdx="2" presStyleCnt="12"/>
      <dgm:spPr/>
      <dgm:t>
        <a:bodyPr/>
        <a:lstStyle/>
        <a:p>
          <a:endParaRPr lang="en-IN"/>
        </a:p>
      </dgm:t>
    </dgm:pt>
    <dgm:pt modelId="{427D563F-7156-4E90-9128-DE0B79EC9007}" type="pres">
      <dgm:prSet presAssocID="{DDD266C3-9F0A-4E5B-A593-652A7ED40BBE}" presName="hierChild4" presStyleCnt="0"/>
      <dgm:spPr/>
    </dgm:pt>
    <dgm:pt modelId="{FF7A91D6-A708-499B-84F5-C8D0A7D67C33}" type="pres">
      <dgm:prSet presAssocID="{DDD266C3-9F0A-4E5B-A593-652A7ED40BBE}" presName="hierChild5" presStyleCnt="0"/>
      <dgm:spPr/>
    </dgm:pt>
    <dgm:pt modelId="{3827F988-BD8E-465B-A44B-3D9539A619B4}" type="pres">
      <dgm:prSet presAssocID="{D5BFEFF5-A11C-46B4-A2E8-6CD6476436E2}" presName="Name37" presStyleLbl="parChTrans1D3" presStyleIdx="3" presStyleCnt="12"/>
      <dgm:spPr/>
      <dgm:t>
        <a:bodyPr/>
        <a:lstStyle/>
        <a:p>
          <a:endParaRPr lang="en-IN"/>
        </a:p>
      </dgm:t>
    </dgm:pt>
    <dgm:pt modelId="{9C80E248-5B59-4472-87DB-ED535B1BF9DF}" type="pres">
      <dgm:prSet presAssocID="{FC9CB4B3-F9BF-4BBA-AF11-E6F19675F985}" presName="hierRoot2" presStyleCnt="0">
        <dgm:presLayoutVars>
          <dgm:hierBranch val="init"/>
        </dgm:presLayoutVars>
      </dgm:prSet>
      <dgm:spPr/>
    </dgm:pt>
    <dgm:pt modelId="{8280C6B5-2EFE-4FFF-942B-75D69210A913}" type="pres">
      <dgm:prSet presAssocID="{FC9CB4B3-F9BF-4BBA-AF11-E6F19675F985}" presName="rootComposite" presStyleCnt="0"/>
      <dgm:spPr/>
    </dgm:pt>
    <dgm:pt modelId="{D4EFAB65-8A32-4240-A8E4-316A17587ED8}" type="pres">
      <dgm:prSet presAssocID="{FC9CB4B3-F9BF-4BBA-AF11-E6F19675F985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0997D75-D2A5-45AC-84DC-187B2F9050F2}" type="pres">
      <dgm:prSet presAssocID="{FC9CB4B3-F9BF-4BBA-AF11-E6F19675F985}" presName="rootConnector" presStyleLbl="node3" presStyleIdx="3" presStyleCnt="12"/>
      <dgm:spPr/>
      <dgm:t>
        <a:bodyPr/>
        <a:lstStyle/>
        <a:p>
          <a:endParaRPr lang="en-IN"/>
        </a:p>
      </dgm:t>
    </dgm:pt>
    <dgm:pt modelId="{F0976B9B-C2BE-4FFD-A6E0-47FEA8218AC0}" type="pres">
      <dgm:prSet presAssocID="{FC9CB4B3-F9BF-4BBA-AF11-E6F19675F985}" presName="hierChild4" presStyleCnt="0"/>
      <dgm:spPr/>
    </dgm:pt>
    <dgm:pt modelId="{7E1F900C-0B92-459B-A21E-A5AFA65E5036}" type="pres">
      <dgm:prSet presAssocID="{FC9CB4B3-F9BF-4BBA-AF11-E6F19675F985}" presName="hierChild5" presStyleCnt="0"/>
      <dgm:spPr/>
    </dgm:pt>
    <dgm:pt modelId="{FD4F4905-D5D8-46D8-B2D5-056436365CE7}" type="pres">
      <dgm:prSet presAssocID="{000415EB-01BD-4CC3-91EE-EF2A3DF5A7ED}" presName="Name37" presStyleLbl="parChTrans1D3" presStyleIdx="4" presStyleCnt="12"/>
      <dgm:spPr/>
      <dgm:t>
        <a:bodyPr/>
        <a:lstStyle/>
        <a:p>
          <a:endParaRPr lang="en-IN"/>
        </a:p>
      </dgm:t>
    </dgm:pt>
    <dgm:pt modelId="{7081903B-29C4-425D-B353-0AFB97363718}" type="pres">
      <dgm:prSet presAssocID="{C35D64BB-063E-4390-AB1B-63BA44E20A32}" presName="hierRoot2" presStyleCnt="0">
        <dgm:presLayoutVars>
          <dgm:hierBranch val="init"/>
        </dgm:presLayoutVars>
      </dgm:prSet>
      <dgm:spPr/>
    </dgm:pt>
    <dgm:pt modelId="{874A269F-F605-4014-8D2E-298CFBB61F84}" type="pres">
      <dgm:prSet presAssocID="{C35D64BB-063E-4390-AB1B-63BA44E20A32}" presName="rootComposite" presStyleCnt="0"/>
      <dgm:spPr/>
    </dgm:pt>
    <dgm:pt modelId="{664EB20F-16B2-467D-A744-5D720E4011EC}" type="pres">
      <dgm:prSet presAssocID="{C35D64BB-063E-4390-AB1B-63BA44E20A32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406005F-171B-4043-94BA-94CD4537D91D}" type="pres">
      <dgm:prSet presAssocID="{C35D64BB-063E-4390-AB1B-63BA44E20A32}" presName="rootConnector" presStyleLbl="node3" presStyleIdx="4" presStyleCnt="12"/>
      <dgm:spPr/>
      <dgm:t>
        <a:bodyPr/>
        <a:lstStyle/>
        <a:p>
          <a:endParaRPr lang="en-IN"/>
        </a:p>
      </dgm:t>
    </dgm:pt>
    <dgm:pt modelId="{A146F864-105C-46C2-BD9B-B15242E9F42F}" type="pres">
      <dgm:prSet presAssocID="{C35D64BB-063E-4390-AB1B-63BA44E20A32}" presName="hierChild4" presStyleCnt="0"/>
      <dgm:spPr/>
    </dgm:pt>
    <dgm:pt modelId="{522F5886-8EB0-42A1-8126-1121DE4B826B}" type="pres">
      <dgm:prSet presAssocID="{C35D64BB-063E-4390-AB1B-63BA44E20A32}" presName="hierChild5" presStyleCnt="0"/>
      <dgm:spPr/>
    </dgm:pt>
    <dgm:pt modelId="{CED79492-3F2F-4B5E-BA35-04321934549E}" type="pres">
      <dgm:prSet presAssocID="{DAC247B5-D1EB-4906-91A5-2D15DC418F22}" presName="hierChild5" presStyleCnt="0"/>
      <dgm:spPr/>
    </dgm:pt>
    <dgm:pt modelId="{66F3FE62-28C4-41B1-A628-2C5D074D3DBD}" type="pres">
      <dgm:prSet presAssocID="{A674A32B-1065-4479-A447-2B50221EFEE3}" presName="Name37" presStyleLbl="parChTrans1D2" presStyleIdx="1" presStyleCnt="3"/>
      <dgm:spPr/>
      <dgm:t>
        <a:bodyPr/>
        <a:lstStyle/>
        <a:p>
          <a:endParaRPr lang="en-IN"/>
        </a:p>
      </dgm:t>
    </dgm:pt>
    <dgm:pt modelId="{EA192B8A-D160-496D-A8DF-61E10E4C0B80}" type="pres">
      <dgm:prSet presAssocID="{AE73BCF4-CF9A-474A-845B-B810C64B5A8A}" presName="hierRoot2" presStyleCnt="0">
        <dgm:presLayoutVars>
          <dgm:hierBranch val="init"/>
        </dgm:presLayoutVars>
      </dgm:prSet>
      <dgm:spPr/>
    </dgm:pt>
    <dgm:pt modelId="{F756B6AD-01DC-4ABF-AE27-5B519A1E0B5F}" type="pres">
      <dgm:prSet presAssocID="{AE73BCF4-CF9A-474A-845B-B810C64B5A8A}" presName="rootComposite" presStyleCnt="0"/>
      <dgm:spPr/>
    </dgm:pt>
    <dgm:pt modelId="{DD36FB28-59A1-4067-A9A1-C2C72EE07B17}" type="pres">
      <dgm:prSet presAssocID="{AE73BCF4-CF9A-474A-845B-B810C64B5A8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10BBA19-39CE-4B26-9679-050E0B478673}" type="pres">
      <dgm:prSet presAssocID="{AE73BCF4-CF9A-474A-845B-B810C64B5A8A}" presName="rootConnector" presStyleLbl="node2" presStyleIdx="1" presStyleCnt="3"/>
      <dgm:spPr/>
      <dgm:t>
        <a:bodyPr/>
        <a:lstStyle/>
        <a:p>
          <a:endParaRPr lang="en-IN"/>
        </a:p>
      </dgm:t>
    </dgm:pt>
    <dgm:pt modelId="{944AB454-E63C-4B74-AA1C-18EAAFBC1EE6}" type="pres">
      <dgm:prSet presAssocID="{AE73BCF4-CF9A-474A-845B-B810C64B5A8A}" presName="hierChild4" presStyleCnt="0"/>
      <dgm:spPr/>
    </dgm:pt>
    <dgm:pt modelId="{DD0F0FB9-A6AB-481D-BDEF-CEEFE3EEC5A8}" type="pres">
      <dgm:prSet presAssocID="{6B1E4715-648E-4781-8441-03C8605FECC8}" presName="Name37" presStyleLbl="parChTrans1D3" presStyleIdx="5" presStyleCnt="12"/>
      <dgm:spPr/>
      <dgm:t>
        <a:bodyPr/>
        <a:lstStyle/>
        <a:p>
          <a:endParaRPr lang="en-IN"/>
        </a:p>
      </dgm:t>
    </dgm:pt>
    <dgm:pt modelId="{C86C359F-4221-41EC-B65D-20E9156EB6D0}" type="pres">
      <dgm:prSet presAssocID="{36910FD2-9E8F-40F8-9882-E53051B2C32C}" presName="hierRoot2" presStyleCnt="0">
        <dgm:presLayoutVars>
          <dgm:hierBranch val="init"/>
        </dgm:presLayoutVars>
      </dgm:prSet>
      <dgm:spPr/>
    </dgm:pt>
    <dgm:pt modelId="{6DF974C6-4AFF-4307-842C-DBA2B8D9F747}" type="pres">
      <dgm:prSet presAssocID="{36910FD2-9E8F-40F8-9882-E53051B2C32C}" presName="rootComposite" presStyleCnt="0"/>
      <dgm:spPr/>
    </dgm:pt>
    <dgm:pt modelId="{5BB01CBB-510D-46E3-931D-A057B0D08AA3}" type="pres">
      <dgm:prSet presAssocID="{36910FD2-9E8F-40F8-9882-E53051B2C32C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9892AF8-E585-487B-A68F-5FC2EDD392FB}" type="pres">
      <dgm:prSet presAssocID="{36910FD2-9E8F-40F8-9882-E53051B2C32C}" presName="rootConnector" presStyleLbl="node3" presStyleIdx="5" presStyleCnt="12"/>
      <dgm:spPr/>
      <dgm:t>
        <a:bodyPr/>
        <a:lstStyle/>
        <a:p>
          <a:endParaRPr lang="en-IN"/>
        </a:p>
      </dgm:t>
    </dgm:pt>
    <dgm:pt modelId="{9C51161B-B2A0-4EF4-B777-33AC2FB03693}" type="pres">
      <dgm:prSet presAssocID="{36910FD2-9E8F-40F8-9882-E53051B2C32C}" presName="hierChild4" presStyleCnt="0"/>
      <dgm:spPr/>
    </dgm:pt>
    <dgm:pt modelId="{215F6D1A-4EDE-4B03-8397-3789013AD269}" type="pres">
      <dgm:prSet presAssocID="{36910FD2-9E8F-40F8-9882-E53051B2C32C}" presName="hierChild5" presStyleCnt="0"/>
      <dgm:spPr/>
    </dgm:pt>
    <dgm:pt modelId="{081B510C-1C12-4945-B526-1AB551AC75A6}" type="pres">
      <dgm:prSet presAssocID="{47147D63-C8FC-499D-AABB-D140E24DAEA8}" presName="Name37" presStyleLbl="parChTrans1D3" presStyleIdx="6" presStyleCnt="12"/>
      <dgm:spPr/>
      <dgm:t>
        <a:bodyPr/>
        <a:lstStyle/>
        <a:p>
          <a:endParaRPr lang="en-IN"/>
        </a:p>
      </dgm:t>
    </dgm:pt>
    <dgm:pt modelId="{AE5ABFD1-D7A1-4BCB-BB1B-7695C8B25320}" type="pres">
      <dgm:prSet presAssocID="{59627556-CF92-40DB-B280-AC5F7580FB5E}" presName="hierRoot2" presStyleCnt="0">
        <dgm:presLayoutVars>
          <dgm:hierBranch val="init"/>
        </dgm:presLayoutVars>
      </dgm:prSet>
      <dgm:spPr/>
    </dgm:pt>
    <dgm:pt modelId="{5B2A3120-E640-4643-8D09-7A9ABA259B3B}" type="pres">
      <dgm:prSet presAssocID="{59627556-CF92-40DB-B280-AC5F7580FB5E}" presName="rootComposite" presStyleCnt="0"/>
      <dgm:spPr/>
    </dgm:pt>
    <dgm:pt modelId="{03802890-8FA3-4654-A5C7-DB1DDC389BE9}" type="pres">
      <dgm:prSet presAssocID="{59627556-CF92-40DB-B280-AC5F7580FB5E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FC7C365-5699-4703-8D65-0D7787ED1656}" type="pres">
      <dgm:prSet presAssocID="{59627556-CF92-40DB-B280-AC5F7580FB5E}" presName="rootConnector" presStyleLbl="node3" presStyleIdx="6" presStyleCnt="12"/>
      <dgm:spPr/>
      <dgm:t>
        <a:bodyPr/>
        <a:lstStyle/>
        <a:p>
          <a:endParaRPr lang="en-IN"/>
        </a:p>
      </dgm:t>
    </dgm:pt>
    <dgm:pt modelId="{CAFC2C32-A46E-45EB-B15A-A16D712DB32A}" type="pres">
      <dgm:prSet presAssocID="{59627556-CF92-40DB-B280-AC5F7580FB5E}" presName="hierChild4" presStyleCnt="0"/>
      <dgm:spPr/>
    </dgm:pt>
    <dgm:pt modelId="{566775D2-1EE4-434B-85BA-06BAA1F9BF5B}" type="pres">
      <dgm:prSet presAssocID="{59627556-CF92-40DB-B280-AC5F7580FB5E}" presName="hierChild5" presStyleCnt="0"/>
      <dgm:spPr/>
    </dgm:pt>
    <dgm:pt modelId="{23EE7F28-34F9-4821-A321-9C0B59BDEBC8}" type="pres">
      <dgm:prSet presAssocID="{3E9A3FB1-8115-417A-B1A7-12B4E2CE1C76}" presName="Name37" presStyleLbl="parChTrans1D3" presStyleIdx="7" presStyleCnt="12"/>
      <dgm:spPr/>
      <dgm:t>
        <a:bodyPr/>
        <a:lstStyle/>
        <a:p>
          <a:endParaRPr lang="en-IN"/>
        </a:p>
      </dgm:t>
    </dgm:pt>
    <dgm:pt modelId="{A7D6E281-CB93-4E54-B6FB-A08455AD053F}" type="pres">
      <dgm:prSet presAssocID="{769D49B0-7977-411F-AC5C-9EC740A4BE53}" presName="hierRoot2" presStyleCnt="0">
        <dgm:presLayoutVars>
          <dgm:hierBranch val="init"/>
        </dgm:presLayoutVars>
      </dgm:prSet>
      <dgm:spPr/>
    </dgm:pt>
    <dgm:pt modelId="{E8F1BD78-74A7-47C4-B80A-1B5326E75EB1}" type="pres">
      <dgm:prSet presAssocID="{769D49B0-7977-411F-AC5C-9EC740A4BE53}" presName="rootComposite" presStyleCnt="0"/>
      <dgm:spPr/>
    </dgm:pt>
    <dgm:pt modelId="{E7493008-989B-4891-831B-FE48818D9083}" type="pres">
      <dgm:prSet presAssocID="{769D49B0-7977-411F-AC5C-9EC740A4BE53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BBC9914-7841-49EA-ADA9-DA8594F361EB}" type="pres">
      <dgm:prSet presAssocID="{769D49B0-7977-411F-AC5C-9EC740A4BE53}" presName="rootConnector" presStyleLbl="node3" presStyleIdx="7" presStyleCnt="12"/>
      <dgm:spPr/>
      <dgm:t>
        <a:bodyPr/>
        <a:lstStyle/>
        <a:p>
          <a:endParaRPr lang="en-IN"/>
        </a:p>
      </dgm:t>
    </dgm:pt>
    <dgm:pt modelId="{F2FACE11-1E12-4FB5-93AD-FE5AB08BC1B4}" type="pres">
      <dgm:prSet presAssocID="{769D49B0-7977-411F-AC5C-9EC740A4BE53}" presName="hierChild4" presStyleCnt="0"/>
      <dgm:spPr/>
    </dgm:pt>
    <dgm:pt modelId="{3F8E5438-6A5D-4C72-B915-045DBAA67E0C}" type="pres">
      <dgm:prSet presAssocID="{769D49B0-7977-411F-AC5C-9EC740A4BE53}" presName="hierChild5" presStyleCnt="0"/>
      <dgm:spPr/>
    </dgm:pt>
    <dgm:pt modelId="{CBF40641-F4B0-46ED-B6B1-C13FAEA73129}" type="pres">
      <dgm:prSet presAssocID="{AE73BCF4-CF9A-474A-845B-B810C64B5A8A}" presName="hierChild5" presStyleCnt="0"/>
      <dgm:spPr/>
    </dgm:pt>
    <dgm:pt modelId="{540DFE18-9CF1-4483-B3D5-B0DED3972B1D}" type="pres">
      <dgm:prSet presAssocID="{898D5680-C40A-4361-A814-4559D736CBBA}" presName="Name37" presStyleLbl="parChTrans1D2" presStyleIdx="2" presStyleCnt="3"/>
      <dgm:spPr/>
      <dgm:t>
        <a:bodyPr/>
        <a:lstStyle/>
        <a:p>
          <a:endParaRPr lang="en-IN"/>
        </a:p>
      </dgm:t>
    </dgm:pt>
    <dgm:pt modelId="{BB5FD305-2291-488C-B982-56014ECA8673}" type="pres">
      <dgm:prSet presAssocID="{22F52A86-4727-45B7-AB27-F18B5CDE132C}" presName="hierRoot2" presStyleCnt="0">
        <dgm:presLayoutVars>
          <dgm:hierBranch val="init"/>
        </dgm:presLayoutVars>
      </dgm:prSet>
      <dgm:spPr/>
    </dgm:pt>
    <dgm:pt modelId="{34F0BD62-E1B0-4A62-AACF-F4A54ED832EC}" type="pres">
      <dgm:prSet presAssocID="{22F52A86-4727-45B7-AB27-F18B5CDE132C}" presName="rootComposite" presStyleCnt="0"/>
      <dgm:spPr/>
    </dgm:pt>
    <dgm:pt modelId="{50E4909D-070D-41BD-A12D-67284D346939}" type="pres">
      <dgm:prSet presAssocID="{22F52A86-4727-45B7-AB27-F18B5CDE132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A2177D-17AA-4E3A-B2FB-98319C9C4FC1}" type="pres">
      <dgm:prSet presAssocID="{22F52A86-4727-45B7-AB27-F18B5CDE132C}" presName="rootConnector" presStyleLbl="node2" presStyleIdx="2" presStyleCnt="3"/>
      <dgm:spPr/>
      <dgm:t>
        <a:bodyPr/>
        <a:lstStyle/>
        <a:p>
          <a:endParaRPr lang="en-IN"/>
        </a:p>
      </dgm:t>
    </dgm:pt>
    <dgm:pt modelId="{A50A61E6-456A-4046-9F1F-ECE77CAAE4BB}" type="pres">
      <dgm:prSet presAssocID="{22F52A86-4727-45B7-AB27-F18B5CDE132C}" presName="hierChild4" presStyleCnt="0"/>
      <dgm:spPr/>
    </dgm:pt>
    <dgm:pt modelId="{2D0E81CA-564B-46C8-A8E8-BB52550BEC7C}" type="pres">
      <dgm:prSet presAssocID="{AFA8DDE7-09D6-4574-BEA7-AAE8D9360DA9}" presName="Name37" presStyleLbl="parChTrans1D3" presStyleIdx="8" presStyleCnt="12"/>
      <dgm:spPr/>
      <dgm:t>
        <a:bodyPr/>
        <a:lstStyle/>
        <a:p>
          <a:endParaRPr lang="en-IN"/>
        </a:p>
      </dgm:t>
    </dgm:pt>
    <dgm:pt modelId="{C7203F76-509C-4EB1-A322-6B86433535DC}" type="pres">
      <dgm:prSet presAssocID="{57FFA3EC-C22B-4473-B0E0-108E1950E13A}" presName="hierRoot2" presStyleCnt="0">
        <dgm:presLayoutVars>
          <dgm:hierBranch val="init"/>
        </dgm:presLayoutVars>
      </dgm:prSet>
      <dgm:spPr/>
    </dgm:pt>
    <dgm:pt modelId="{3AC5F31C-1965-4454-A229-C7FD0D12719A}" type="pres">
      <dgm:prSet presAssocID="{57FFA3EC-C22B-4473-B0E0-108E1950E13A}" presName="rootComposite" presStyleCnt="0"/>
      <dgm:spPr/>
    </dgm:pt>
    <dgm:pt modelId="{FFCC319A-CBA6-4B6C-8697-122A98BCB7D0}" type="pres">
      <dgm:prSet presAssocID="{57FFA3EC-C22B-4473-B0E0-108E1950E13A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9F7667F-2C24-454D-ABC7-DB9F7763BACD}" type="pres">
      <dgm:prSet presAssocID="{57FFA3EC-C22B-4473-B0E0-108E1950E13A}" presName="rootConnector" presStyleLbl="node3" presStyleIdx="8" presStyleCnt="12"/>
      <dgm:spPr/>
      <dgm:t>
        <a:bodyPr/>
        <a:lstStyle/>
        <a:p>
          <a:endParaRPr lang="en-IN"/>
        </a:p>
      </dgm:t>
    </dgm:pt>
    <dgm:pt modelId="{A8B4A62A-C372-40B3-893A-D76B65C4EFCD}" type="pres">
      <dgm:prSet presAssocID="{57FFA3EC-C22B-4473-B0E0-108E1950E13A}" presName="hierChild4" presStyleCnt="0"/>
      <dgm:spPr/>
    </dgm:pt>
    <dgm:pt modelId="{D490F991-0824-4E8C-BD75-4E1166583704}" type="pres">
      <dgm:prSet presAssocID="{57FFA3EC-C22B-4473-B0E0-108E1950E13A}" presName="hierChild5" presStyleCnt="0"/>
      <dgm:spPr/>
    </dgm:pt>
    <dgm:pt modelId="{BD074E12-7A8B-4839-8609-170E297C97E7}" type="pres">
      <dgm:prSet presAssocID="{3C1572A5-A9CD-49E5-BDCE-B250B482AD7C}" presName="Name37" presStyleLbl="parChTrans1D3" presStyleIdx="9" presStyleCnt="12"/>
      <dgm:spPr/>
      <dgm:t>
        <a:bodyPr/>
        <a:lstStyle/>
        <a:p>
          <a:endParaRPr lang="en-IN"/>
        </a:p>
      </dgm:t>
    </dgm:pt>
    <dgm:pt modelId="{7E766518-7848-4A27-8C33-06F384D35379}" type="pres">
      <dgm:prSet presAssocID="{C5F13FEC-5BF8-4D2A-B0EE-E9205DCD0204}" presName="hierRoot2" presStyleCnt="0">
        <dgm:presLayoutVars>
          <dgm:hierBranch val="init"/>
        </dgm:presLayoutVars>
      </dgm:prSet>
      <dgm:spPr/>
    </dgm:pt>
    <dgm:pt modelId="{6485EF37-EC35-48CD-9A97-ADF97DD75EF4}" type="pres">
      <dgm:prSet presAssocID="{C5F13FEC-5BF8-4D2A-B0EE-E9205DCD0204}" presName="rootComposite" presStyleCnt="0"/>
      <dgm:spPr/>
    </dgm:pt>
    <dgm:pt modelId="{2F18A598-13FE-4FBD-B525-60AF282D02F0}" type="pres">
      <dgm:prSet presAssocID="{C5F13FEC-5BF8-4D2A-B0EE-E9205DCD0204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246F8D3-2F96-49E3-B607-B1CBB782D48D}" type="pres">
      <dgm:prSet presAssocID="{C5F13FEC-5BF8-4D2A-B0EE-E9205DCD0204}" presName="rootConnector" presStyleLbl="node3" presStyleIdx="9" presStyleCnt="12"/>
      <dgm:spPr/>
      <dgm:t>
        <a:bodyPr/>
        <a:lstStyle/>
        <a:p>
          <a:endParaRPr lang="en-IN"/>
        </a:p>
      </dgm:t>
    </dgm:pt>
    <dgm:pt modelId="{CEC854B9-2DE7-4096-A48B-EC09C957B9CF}" type="pres">
      <dgm:prSet presAssocID="{C5F13FEC-5BF8-4D2A-B0EE-E9205DCD0204}" presName="hierChild4" presStyleCnt="0"/>
      <dgm:spPr/>
    </dgm:pt>
    <dgm:pt modelId="{C5A0E55E-5336-4953-B70F-343D121F8C29}" type="pres">
      <dgm:prSet presAssocID="{C5F13FEC-5BF8-4D2A-B0EE-E9205DCD0204}" presName="hierChild5" presStyleCnt="0"/>
      <dgm:spPr/>
    </dgm:pt>
    <dgm:pt modelId="{130441EF-5451-4C40-BDFE-AA31B2A1C569}" type="pres">
      <dgm:prSet presAssocID="{FF2EE29A-7F46-447F-86D7-1B861C8DDD09}" presName="Name37" presStyleLbl="parChTrans1D3" presStyleIdx="10" presStyleCnt="12"/>
      <dgm:spPr/>
      <dgm:t>
        <a:bodyPr/>
        <a:lstStyle/>
        <a:p>
          <a:endParaRPr lang="en-IN"/>
        </a:p>
      </dgm:t>
    </dgm:pt>
    <dgm:pt modelId="{3BDC6B5E-8E89-4452-A651-194FB035C652}" type="pres">
      <dgm:prSet presAssocID="{8583934E-13C7-4FAC-B2A3-A2B367CB4DAE}" presName="hierRoot2" presStyleCnt="0">
        <dgm:presLayoutVars>
          <dgm:hierBranch val="init"/>
        </dgm:presLayoutVars>
      </dgm:prSet>
      <dgm:spPr/>
    </dgm:pt>
    <dgm:pt modelId="{671B3B9E-7790-454E-A236-5DDD96CE3C78}" type="pres">
      <dgm:prSet presAssocID="{8583934E-13C7-4FAC-B2A3-A2B367CB4DAE}" presName="rootComposite" presStyleCnt="0"/>
      <dgm:spPr/>
    </dgm:pt>
    <dgm:pt modelId="{AB424879-C536-414D-B7DE-9CE9E6E75354}" type="pres">
      <dgm:prSet presAssocID="{8583934E-13C7-4FAC-B2A3-A2B367CB4DAE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B99E874-4349-40B9-9449-51CA1A251CEC}" type="pres">
      <dgm:prSet presAssocID="{8583934E-13C7-4FAC-B2A3-A2B367CB4DAE}" presName="rootConnector" presStyleLbl="node3" presStyleIdx="10" presStyleCnt="12"/>
      <dgm:spPr/>
      <dgm:t>
        <a:bodyPr/>
        <a:lstStyle/>
        <a:p>
          <a:endParaRPr lang="en-IN"/>
        </a:p>
      </dgm:t>
    </dgm:pt>
    <dgm:pt modelId="{82F22B42-1BB7-418C-BB67-C0B0977ADF2F}" type="pres">
      <dgm:prSet presAssocID="{8583934E-13C7-4FAC-B2A3-A2B367CB4DAE}" presName="hierChild4" presStyleCnt="0"/>
      <dgm:spPr/>
    </dgm:pt>
    <dgm:pt modelId="{BA7071FB-9448-4D14-8D00-8EC3BB33FCDF}" type="pres">
      <dgm:prSet presAssocID="{8583934E-13C7-4FAC-B2A3-A2B367CB4DAE}" presName="hierChild5" presStyleCnt="0"/>
      <dgm:spPr/>
    </dgm:pt>
    <dgm:pt modelId="{B0660B0F-2B90-4EF9-9B9A-35E9CA37045F}" type="pres">
      <dgm:prSet presAssocID="{1C9170DB-9B70-453E-BA24-C62E8687C379}" presName="Name37" presStyleLbl="parChTrans1D3" presStyleIdx="11" presStyleCnt="12"/>
      <dgm:spPr/>
      <dgm:t>
        <a:bodyPr/>
        <a:lstStyle/>
        <a:p>
          <a:endParaRPr lang="en-IN"/>
        </a:p>
      </dgm:t>
    </dgm:pt>
    <dgm:pt modelId="{15107376-14C0-489F-8903-4C2C2CFB1E33}" type="pres">
      <dgm:prSet presAssocID="{28F64A73-251E-48C4-90D5-4A426BDFA02F}" presName="hierRoot2" presStyleCnt="0">
        <dgm:presLayoutVars>
          <dgm:hierBranch val="init"/>
        </dgm:presLayoutVars>
      </dgm:prSet>
      <dgm:spPr/>
    </dgm:pt>
    <dgm:pt modelId="{8E2B6A64-D093-4258-B1D6-52F2F77F7269}" type="pres">
      <dgm:prSet presAssocID="{28F64A73-251E-48C4-90D5-4A426BDFA02F}" presName="rootComposite" presStyleCnt="0"/>
      <dgm:spPr/>
    </dgm:pt>
    <dgm:pt modelId="{A9EC1A99-452C-41D7-B7EB-5E1869AB73E1}" type="pres">
      <dgm:prSet presAssocID="{28F64A73-251E-48C4-90D5-4A426BDFA02F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AF01E8B-618A-47C1-944E-844191EEF862}" type="pres">
      <dgm:prSet presAssocID="{28F64A73-251E-48C4-90D5-4A426BDFA02F}" presName="rootConnector" presStyleLbl="node3" presStyleIdx="11" presStyleCnt="12"/>
      <dgm:spPr/>
      <dgm:t>
        <a:bodyPr/>
        <a:lstStyle/>
        <a:p>
          <a:endParaRPr lang="en-IN"/>
        </a:p>
      </dgm:t>
    </dgm:pt>
    <dgm:pt modelId="{D3C2D07C-F350-4902-A655-7BA5D64D9659}" type="pres">
      <dgm:prSet presAssocID="{28F64A73-251E-48C4-90D5-4A426BDFA02F}" presName="hierChild4" presStyleCnt="0"/>
      <dgm:spPr/>
    </dgm:pt>
    <dgm:pt modelId="{DE281097-4F96-4E41-9113-DA31CDAC49AA}" type="pres">
      <dgm:prSet presAssocID="{28F64A73-251E-48C4-90D5-4A426BDFA02F}" presName="hierChild5" presStyleCnt="0"/>
      <dgm:spPr/>
    </dgm:pt>
    <dgm:pt modelId="{0A3CFB6E-7F6D-48E1-9646-AEC9EC7BCB15}" type="pres">
      <dgm:prSet presAssocID="{22F52A86-4727-45B7-AB27-F18B5CDE132C}" presName="hierChild5" presStyleCnt="0"/>
      <dgm:spPr/>
    </dgm:pt>
    <dgm:pt modelId="{57565BAF-1852-4C95-8062-EF7A9DB28204}" type="pres">
      <dgm:prSet presAssocID="{2B5D7AAF-B6D1-45A4-97DD-1C47AF5EA289}" presName="hierChild3" presStyleCnt="0"/>
      <dgm:spPr/>
    </dgm:pt>
  </dgm:ptLst>
  <dgm:cxnLst>
    <dgm:cxn modelId="{77964349-5B45-4A82-9AD6-80498F21C6E6}" srcId="{22F52A86-4727-45B7-AB27-F18B5CDE132C}" destId="{8583934E-13C7-4FAC-B2A3-A2B367CB4DAE}" srcOrd="2" destOrd="0" parTransId="{FF2EE29A-7F46-447F-86D7-1B861C8DDD09}" sibTransId="{B86DB3EE-05FA-4E14-912A-60BC6D3F3005}"/>
    <dgm:cxn modelId="{CE6D038D-7A9A-4889-A7F0-D1A26E3C2536}" type="presOf" srcId="{898D5680-C40A-4361-A814-4559D736CBBA}" destId="{540DFE18-9CF1-4483-B3D5-B0DED3972B1D}" srcOrd="0" destOrd="0" presId="urn:microsoft.com/office/officeart/2005/8/layout/orgChart1"/>
    <dgm:cxn modelId="{1486682E-2E4A-4972-BDCA-E30658236C1A}" type="presOf" srcId="{C35D64BB-063E-4390-AB1B-63BA44E20A32}" destId="{E406005F-171B-4043-94BA-94CD4537D91D}" srcOrd="1" destOrd="0" presId="urn:microsoft.com/office/officeart/2005/8/layout/orgChart1"/>
    <dgm:cxn modelId="{FA65464A-2C79-498D-A2FF-E2D39501E907}" srcId="{2B5D7AAF-B6D1-45A4-97DD-1C47AF5EA289}" destId="{22F52A86-4727-45B7-AB27-F18B5CDE132C}" srcOrd="2" destOrd="0" parTransId="{898D5680-C40A-4361-A814-4559D736CBBA}" sibTransId="{01234886-84CC-4C02-8ADC-DE53A0B22138}"/>
    <dgm:cxn modelId="{144DB02D-1ABC-4B3D-BA4B-5C0F138B7D69}" type="presOf" srcId="{36910FD2-9E8F-40F8-9882-E53051B2C32C}" destId="{49892AF8-E585-487B-A68F-5FC2EDD392FB}" srcOrd="1" destOrd="0" presId="urn:microsoft.com/office/officeart/2005/8/layout/orgChart1"/>
    <dgm:cxn modelId="{16D0267F-B2C9-4065-A4F6-4B0C2797CF14}" type="presOf" srcId="{A15DD0BA-DBFE-475B-A2E3-55B8C234C742}" destId="{E516DE2C-0491-4A56-A6CC-C06628CA6014}" srcOrd="0" destOrd="0" presId="urn:microsoft.com/office/officeart/2005/8/layout/orgChart1"/>
    <dgm:cxn modelId="{4CEA4B0E-A47F-4218-A4F2-1B117A7C41E2}" type="presOf" srcId="{57FFA3EC-C22B-4473-B0E0-108E1950E13A}" destId="{59F7667F-2C24-454D-ABC7-DB9F7763BACD}" srcOrd="1" destOrd="0" presId="urn:microsoft.com/office/officeart/2005/8/layout/orgChart1"/>
    <dgm:cxn modelId="{907FC9FD-1C5F-4A49-BEFB-1075E6B40BA6}" type="presOf" srcId="{1C9170DB-9B70-453E-BA24-C62E8687C379}" destId="{B0660B0F-2B90-4EF9-9B9A-35E9CA37045F}" srcOrd="0" destOrd="0" presId="urn:microsoft.com/office/officeart/2005/8/layout/orgChart1"/>
    <dgm:cxn modelId="{51F30159-3492-4995-AE51-9E03B425C5C4}" type="presOf" srcId="{DAC247B5-D1EB-4906-91A5-2D15DC418F22}" destId="{50CCE0DE-8AEB-4D7C-9C51-82007BE1FC3E}" srcOrd="0" destOrd="0" presId="urn:microsoft.com/office/officeart/2005/8/layout/orgChart1"/>
    <dgm:cxn modelId="{45C5B258-AF30-4A2A-B7A5-E0C2F987D3CA}" type="presOf" srcId="{A674A32B-1065-4479-A447-2B50221EFEE3}" destId="{66F3FE62-28C4-41B1-A628-2C5D074D3DBD}" srcOrd="0" destOrd="0" presId="urn:microsoft.com/office/officeart/2005/8/layout/orgChart1"/>
    <dgm:cxn modelId="{ED965425-76D7-4A56-9CBE-F54DB2D25595}" srcId="{AE73BCF4-CF9A-474A-845B-B810C64B5A8A}" destId="{59627556-CF92-40DB-B280-AC5F7580FB5E}" srcOrd="1" destOrd="0" parTransId="{47147D63-C8FC-499D-AABB-D140E24DAEA8}" sibTransId="{3D356290-6929-49A0-97AC-6264E89AE352}"/>
    <dgm:cxn modelId="{6BDAF651-F65E-46F1-952E-3B83C9807783}" type="presOf" srcId="{296A2F97-67E1-4EEF-A7A0-F91FAC0BBB23}" destId="{1FF41D75-C1FF-4DD1-B35F-E930FB9E8A9C}" srcOrd="0" destOrd="0" presId="urn:microsoft.com/office/officeart/2005/8/layout/orgChart1"/>
    <dgm:cxn modelId="{BC99DD1B-9103-4454-BD42-1EF17A18B91E}" type="presOf" srcId="{3C1572A5-A9CD-49E5-BDCE-B250B482AD7C}" destId="{BD074E12-7A8B-4839-8609-170E297C97E7}" srcOrd="0" destOrd="0" presId="urn:microsoft.com/office/officeart/2005/8/layout/orgChart1"/>
    <dgm:cxn modelId="{CCE85906-F585-4C61-BCF5-5B195D5897CD}" type="presOf" srcId="{D5BFEFF5-A11C-46B4-A2E8-6CD6476436E2}" destId="{3827F988-BD8E-465B-A44B-3D9539A619B4}" srcOrd="0" destOrd="0" presId="urn:microsoft.com/office/officeart/2005/8/layout/orgChart1"/>
    <dgm:cxn modelId="{6212BB90-2C51-4F6D-AC52-4D38D55D8232}" type="presOf" srcId="{6CE341D7-4E54-40A7-A8F1-4AC06C762C52}" destId="{AABB1096-68D9-49F4-829D-A61A4995C49E}" srcOrd="0" destOrd="0" presId="urn:microsoft.com/office/officeart/2005/8/layout/orgChart1"/>
    <dgm:cxn modelId="{792CA74B-F598-426C-B34A-2E813C4CB37B}" type="presOf" srcId="{C35D64BB-063E-4390-AB1B-63BA44E20A32}" destId="{664EB20F-16B2-467D-A744-5D720E4011EC}" srcOrd="0" destOrd="0" presId="urn:microsoft.com/office/officeart/2005/8/layout/orgChart1"/>
    <dgm:cxn modelId="{A3095E58-C0DA-4C67-ACE9-006FED63BD91}" srcId="{22F52A86-4727-45B7-AB27-F18B5CDE132C}" destId="{C5F13FEC-5BF8-4D2A-B0EE-E9205DCD0204}" srcOrd="1" destOrd="0" parTransId="{3C1572A5-A9CD-49E5-BDCE-B250B482AD7C}" sibTransId="{16D8FA0F-9A7E-4558-874E-77F394475CEA}"/>
    <dgm:cxn modelId="{0997A9FE-496E-4A2A-9F90-1260D13FED6C}" type="presOf" srcId="{47147D63-C8FC-499D-AABB-D140E24DAEA8}" destId="{081B510C-1C12-4945-B526-1AB551AC75A6}" srcOrd="0" destOrd="0" presId="urn:microsoft.com/office/officeart/2005/8/layout/orgChart1"/>
    <dgm:cxn modelId="{C1D833D7-3444-429C-A00F-5BF1023888FC}" srcId="{2B5D7AAF-B6D1-45A4-97DD-1C47AF5EA289}" destId="{DAC247B5-D1EB-4906-91A5-2D15DC418F22}" srcOrd="0" destOrd="0" parTransId="{63FFDEDF-0718-4AAB-A5FA-E5F49DC37510}" sibTransId="{86B02330-F504-43DA-B502-EDBB90EF6F07}"/>
    <dgm:cxn modelId="{B5BA18F2-1526-46C4-B4D1-20E1AECBAF1F}" type="presOf" srcId="{3E9A3FB1-8115-417A-B1A7-12B4E2CE1C76}" destId="{23EE7F28-34F9-4821-A321-9C0B59BDEBC8}" srcOrd="0" destOrd="0" presId="urn:microsoft.com/office/officeart/2005/8/layout/orgChart1"/>
    <dgm:cxn modelId="{E9174195-9C48-4CDF-A33B-3020897712E4}" type="presOf" srcId="{2EEB83E8-A09A-49BA-BA10-C19310FF81E2}" destId="{13F80515-ED56-44B5-AC6D-F6C70194FA20}" srcOrd="0" destOrd="0" presId="urn:microsoft.com/office/officeart/2005/8/layout/orgChart1"/>
    <dgm:cxn modelId="{6FCAE92A-B06F-4D8C-8F15-41501BBC1144}" srcId="{DAC247B5-D1EB-4906-91A5-2D15DC418F22}" destId="{6CE341D7-4E54-40A7-A8F1-4AC06C762C52}" srcOrd="0" destOrd="0" parTransId="{ABDBC615-2495-4253-86E1-1F0F19C93C97}" sibTransId="{6A39E94F-147B-4B54-8483-7A302549D1A6}"/>
    <dgm:cxn modelId="{77378D59-31FD-49B6-B4E9-27628086CFC7}" type="presOf" srcId="{296A2F97-67E1-4EEF-A7A0-F91FAC0BBB23}" destId="{B42831C8-8177-41EB-8581-551F8B84D4EC}" srcOrd="1" destOrd="0" presId="urn:microsoft.com/office/officeart/2005/8/layout/orgChart1"/>
    <dgm:cxn modelId="{42DE412A-CC5C-430F-A694-35383D6465DC}" type="presOf" srcId="{FDD2227F-26C8-4D22-B15A-8AE9B38CFE61}" destId="{4C7A967E-9328-4D73-9E33-C7787C7B81D8}" srcOrd="0" destOrd="0" presId="urn:microsoft.com/office/officeart/2005/8/layout/orgChart1"/>
    <dgm:cxn modelId="{9B761771-06E2-4CA4-8952-2E254E776A82}" type="presOf" srcId="{28F64A73-251E-48C4-90D5-4A426BDFA02F}" destId="{1AF01E8B-618A-47C1-944E-844191EEF862}" srcOrd="1" destOrd="0" presId="urn:microsoft.com/office/officeart/2005/8/layout/orgChart1"/>
    <dgm:cxn modelId="{9666F7B3-816E-4051-822C-E1702774D81F}" type="presOf" srcId="{8583934E-13C7-4FAC-B2A3-A2B367CB4DAE}" destId="{AB424879-C536-414D-B7DE-9CE9E6E75354}" srcOrd="0" destOrd="0" presId="urn:microsoft.com/office/officeart/2005/8/layout/orgChart1"/>
    <dgm:cxn modelId="{6A3A485E-D295-4BB1-830E-5F07AE78E5EA}" srcId="{22F52A86-4727-45B7-AB27-F18B5CDE132C}" destId="{28F64A73-251E-48C4-90D5-4A426BDFA02F}" srcOrd="3" destOrd="0" parTransId="{1C9170DB-9B70-453E-BA24-C62E8687C379}" sibTransId="{4291BC7C-1137-44EB-9756-543654382A43}"/>
    <dgm:cxn modelId="{66D17B75-64F7-4E7E-9D56-8267862C7E66}" type="presOf" srcId="{8583934E-13C7-4FAC-B2A3-A2B367CB4DAE}" destId="{9B99E874-4349-40B9-9449-51CA1A251CEC}" srcOrd="1" destOrd="0" presId="urn:microsoft.com/office/officeart/2005/8/layout/orgChart1"/>
    <dgm:cxn modelId="{DD144F19-964F-4206-AAA1-6CFC10820373}" type="presOf" srcId="{C5F13FEC-5BF8-4D2A-B0EE-E9205DCD0204}" destId="{2F18A598-13FE-4FBD-B525-60AF282D02F0}" srcOrd="0" destOrd="0" presId="urn:microsoft.com/office/officeart/2005/8/layout/orgChart1"/>
    <dgm:cxn modelId="{73BD554C-8F4C-4B06-9012-32A8115E1FDA}" type="presOf" srcId="{59627556-CF92-40DB-B280-AC5F7580FB5E}" destId="{03802890-8FA3-4654-A5C7-DB1DDC389BE9}" srcOrd="0" destOrd="0" presId="urn:microsoft.com/office/officeart/2005/8/layout/orgChart1"/>
    <dgm:cxn modelId="{7E52BB70-FFAF-44E6-93E1-A539986F636F}" type="presOf" srcId="{000415EB-01BD-4CC3-91EE-EF2A3DF5A7ED}" destId="{FD4F4905-D5D8-46D8-B2D5-056436365CE7}" srcOrd="0" destOrd="0" presId="urn:microsoft.com/office/officeart/2005/8/layout/orgChart1"/>
    <dgm:cxn modelId="{E5473D4C-4D33-4D9B-973B-C6593FBC0691}" srcId="{DAC247B5-D1EB-4906-91A5-2D15DC418F22}" destId="{DDD266C3-9F0A-4E5B-A593-652A7ED40BBE}" srcOrd="2" destOrd="0" parTransId="{2EEB83E8-A09A-49BA-BA10-C19310FF81E2}" sibTransId="{AE8EF0C0-50FC-4639-BE22-85DD994C195F}"/>
    <dgm:cxn modelId="{9A51B777-89BF-48CC-8DF6-F6C669AC682B}" srcId="{22F52A86-4727-45B7-AB27-F18B5CDE132C}" destId="{57FFA3EC-C22B-4473-B0E0-108E1950E13A}" srcOrd="0" destOrd="0" parTransId="{AFA8DDE7-09D6-4574-BEA7-AAE8D9360DA9}" sibTransId="{0F3CFBE7-B8A4-4A64-B81C-02F80D606A1A}"/>
    <dgm:cxn modelId="{9BDA7285-ABF0-4507-BA6B-D01964798D85}" srcId="{DAC247B5-D1EB-4906-91A5-2D15DC418F22}" destId="{FC9CB4B3-F9BF-4BBA-AF11-E6F19675F985}" srcOrd="3" destOrd="0" parTransId="{D5BFEFF5-A11C-46B4-A2E8-6CD6476436E2}" sibTransId="{E36F353E-2E71-4998-81F3-5091A269EBD0}"/>
    <dgm:cxn modelId="{C7121C78-0627-4096-BA3B-16C412E2FA8C}" type="presOf" srcId="{28F64A73-251E-48C4-90D5-4A426BDFA02F}" destId="{A9EC1A99-452C-41D7-B7EB-5E1869AB73E1}" srcOrd="0" destOrd="0" presId="urn:microsoft.com/office/officeart/2005/8/layout/orgChart1"/>
    <dgm:cxn modelId="{BDC082FE-5A48-4BE7-82E5-3754D03DFA4D}" type="presOf" srcId="{22F52A86-4727-45B7-AB27-F18B5CDE132C}" destId="{50E4909D-070D-41BD-A12D-67284D346939}" srcOrd="0" destOrd="0" presId="urn:microsoft.com/office/officeart/2005/8/layout/orgChart1"/>
    <dgm:cxn modelId="{C432C4A4-139F-49AA-AA0A-80FBBB4E31E0}" type="presOf" srcId="{769D49B0-7977-411F-AC5C-9EC740A4BE53}" destId="{E7493008-989B-4891-831B-FE48818D9083}" srcOrd="0" destOrd="0" presId="urn:microsoft.com/office/officeart/2005/8/layout/orgChart1"/>
    <dgm:cxn modelId="{1289F2B5-1DB0-4211-8472-0D33630144CA}" type="presOf" srcId="{AFA8DDE7-09D6-4574-BEA7-AAE8D9360DA9}" destId="{2D0E81CA-564B-46C8-A8E8-BB52550BEC7C}" srcOrd="0" destOrd="0" presId="urn:microsoft.com/office/officeart/2005/8/layout/orgChart1"/>
    <dgm:cxn modelId="{B5736293-0CAD-4C06-A752-96D997CA8923}" type="presOf" srcId="{57FFA3EC-C22B-4473-B0E0-108E1950E13A}" destId="{FFCC319A-CBA6-4B6C-8697-122A98BCB7D0}" srcOrd="0" destOrd="0" presId="urn:microsoft.com/office/officeart/2005/8/layout/orgChart1"/>
    <dgm:cxn modelId="{4832FD10-D286-42CB-9DA3-61DB887ADB5B}" type="presOf" srcId="{2B5D7AAF-B6D1-45A4-97DD-1C47AF5EA289}" destId="{ED430B63-000D-496C-8F40-D738E6E6C054}" srcOrd="0" destOrd="0" presId="urn:microsoft.com/office/officeart/2005/8/layout/orgChart1"/>
    <dgm:cxn modelId="{F2BB8F13-7179-4DB1-8DBD-ADBF52B94A55}" type="presOf" srcId="{DDD266C3-9F0A-4E5B-A593-652A7ED40BBE}" destId="{624E25FC-0299-4A0B-85AC-464654807873}" srcOrd="1" destOrd="0" presId="urn:microsoft.com/office/officeart/2005/8/layout/orgChart1"/>
    <dgm:cxn modelId="{6D888701-853D-46E7-9E71-A4E1EF6F4925}" type="presOf" srcId="{AE73BCF4-CF9A-474A-845B-B810C64B5A8A}" destId="{210BBA19-39CE-4B26-9679-050E0B478673}" srcOrd="1" destOrd="0" presId="urn:microsoft.com/office/officeart/2005/8/layout/orgChart1"/>
    <dgm:cxn modelId="{33BFBDB0-951C-4CA3-8676-AB95630ECAB4}" srcId="{2B5D7AAF-B6D1-45A4-97DD-1C47AF5EA289}" destId="{AE73BCF4-CF9A-474A-845B-B810C64B5A8A}" srcOrd="1" destOrd="0" parTransId="{A674A32B-1065-4479-A447-2B50221EFEE3}" sibTransId="{E6B1E775-73B2-42E5-82B5-2897FB70B0A0}"/>
    <dgm:cxn modelId="{9E9DA08E-B402-4E44-9816-6BE652AF9973}" type="presOf" srcId="{ABDBC615-2495-4253-86E1-1F0F19C93C97}" destId="{6537FEBE-A31F-4819-A478-197BEE8DBBE0}" srcOrd="0" destOrd="0" presId="urn:microsoft.com/office/officeart/2005/8/layout/orgChart1"/>
    <dgm:cxn modelId="{79E0A890-33D1-4D59-B087-CD3F6365D64D}" srcId="{FDD2227F-26C8-4D22-B15A-8AE9B38CFE61}" destId="{2B5D7AAF-B6D1-45A4-97DD-1C47AF5EA289}" srcOrd="0" destOrd="0" parTransId="{5AB5971F-280E-4DDD-B90C-1D40BEE93E34}" sibTransId="{4EE31247-7D96-4BE6-ACCD-B7E9335EAA35}"/>
    <dgm:cxn modelId="{0BF88EE9-5695-4621-8647-001FAA946483}" srcId="{DAC247B5-D1EB-4906-91A5-2D15DC418F22}" destId="{C35D64BB-063E-4390-AB1B-63BA44E20A32}" srcOrd="4" destOrd="0" parTransId="{000415EB-01BD-4CC3-91EE-EF2A3DF5A7ED}" sibTransId="{10EF655A-FF65-4F5C-993C-F33B5F8FB904}"/>
    <dgm:cxn modelId="{16817D56-70DA-4B34-A52F-A29802910117}" srcId="{DAC247B5-D1EB-4906-91A5-2D15DC418F22}" destId="{296A2F97-67E1-4EEF-A7A0-F91FAC0BBB23}" srcOrd="1" destOrd="0" parTransId="{A15DD0BA-DBFE-475B-A2E3-55B8C234C742}" sibTransId="{98825E2D-7812-4B6F-860B-A978F899C272}"/>
    <dgm:cxn modelId="{68EF56AD-569D-4629-AAD0-5C21B6D16458}" srcId="{AE73BCF4-CF9A-474A-845B-B810C64B5A8A}" destId="{769D49B0-7977-411F-AC5C-9EC740A4BE53}" srcOrd="2" destOrd="0" parTransId="{3E9A3FB1-8115-417A-B1A7-12B4E2CE1C76}" sibTransId="{5B3449B5-63BB-49E3-8B0B-7845495017E8}"/>
    <dgm:cxn modelId="{D944E3DB-0172-406D-A067-78E286E3D2E9}" type="presOf" srcId="{DDD266C3-9F0A-4E5B-A593-652A7ED40BBE}" destId="{9890B67C-3E35-4668-BE8F-D9B7479B1E71}" srcOrd="0" destOrd="0" presId="urn:microsoft.com/office/officeart/2005/8/layout/orgChart1"/>
    <dgm:cxn modelId="{6F449349-1B0F-4F97-93EE-EC7E941769F4}" type="presOf" srcId="{C5F13FEC-5BF8-4D2A-B0EE-E9205DCD0204}" destId="{A246F8D3-2F96-49E3-B607-B1CBB782D48D}" srcOrd="1" destOrd="0" presId="urn:microsoft.com/office/officeart/2005/8/layout/orgChart1"/>
    <dgm:cxn modelId="{7F4ACE08-B459-4864-BADF-4BB012BAFE34}" type="presOf" srcId="{2B5D7AAF-B6D1-45A4-97DD-1C47AF5EA289}" destId="{6FFA4BB4-0367-4443-B03B-D75C70056732}" srcOrd="1" destOrd="0" presId="urn:microsoft.com/office/officeart/2005/8/layout/orgChart1"/>
    <dgm:cxn modelId="{A6E92CC4-3B57-4A06-B8F0-9386598CF53C}" srcId="{AE73BCF4-CF9A-474A-845B-B810C64B5A8A}" destId="{36910FD2-9E8F-40F8-9882-E53051B2C32C}" srcOrd="0" destOrd="0" parTransId="{6B1E4715-648E-4781-8441-03C8605FECC8}" sibTransId="{328AE2A4-7C08-43C3-A726-512B61B422C6}"/>
    <dgm:cxn modelId="{3CACFF13-236D-4F87-8971-A79F20FF7921}" type="presOf" srcId="{FC9CB4B3-F9BF-4BBA-AF11-E6F19675F985}" destId="{D4EFAB65-8A32-4240-A8E4-316A17587ED8}" srcOrd="0" destOrd="0" presId="urn:microsoft.com/office/officeart/2005/8/layout/orgChart1"/>
    <dgm:cxn modelId="{63464A02-4489-4058-BBF3-4C6295492BD3}" type="presOf" srcId="{36910FD2-9E8F-40F8-9882-E53051B2C32C}" destId="{5BB01CBB-510D-46E3-931D-A057B0D08AA3}" srcOrd="0" destOrd="0" presId="urn:microsoft.com/office/officeart/2005/8/layout/orgChart1"/>
    <dgm:cxn modelId="{37E6C5F0-81FB-45C5-9E4C-B909A3F61B76}" type="presOf" srcId="{63FFDEDF-0718-4AAB-A5FA-E5F49DC37510}" destId="{1C79C9D5-DC1A-4608-8480-1E11A1EFDA03}" srcOrd="0" destOrd="0" presId="urn:microsoft.com/office/officeart/2005/8/layout/orgChart1"/>
    <dgm:cxn modelId="{1AAFA829-F01B-4C09-B63E-E4056A6BA9DD}" type="presOf" srcId="{22F52A86-4727-45B7-AB27-F18B5CDE132C}" destId="{F9A2177D-17AA-4E3A-B2FB-98319C9C4FC1}" srcOrd="1" destOrd="0" presId="urn:microsoft.com/office/officeart/2005/8/layout/orgChart1"/>
    <dgm:cxn modelId="{9664559B-CDED-4077-B5CF-2ECAAE991469}" type="presOf" srcId="{6B1E4715-648E-4781-8441-03C8605FECC8}" destId="{DD0F0FB9-A6AB-481D-BDEF-CEEFE3EEC5A8}" srcOrd="0" destOrd="0" presId="urn:microsoft.com/office/officeart/2005/8/layout/orgChart1"/>
    <dgm:cxn modelId="{ED6390F9-3998-42E1-A8E3-6085F3370F4F}" type="presOf" srcId="{FC9CB4B3-F9BF-4BBA-AF11-E6F19675F985}" destId="{10997D75-D2A5-45AC-84DC-187B2F9050F2}" srcOrd="1" destOrd="0" presId="urn:microsoft.com/office/officeart/2005/8/layout/orgChart1"/>
    <dgm:cxn modelId="{FA12FCC6-EFFE-4110-9113-A53A24A0C5A9}" type="presOf" srcId="{FF2EE29A-7F46-447F-86D7-1B861C8DDD09}" destId="{130441EF-5451-4C40-BDFE-AA31B2A1C569}" srcOrd="0" destOrd="0" presId="urn:microsoft.com/office/officeart/2005/8/layout/orgChart1"/>
    <dgm:cxn modelId="{FB096B9B-8772-4785-BA5E-5076398CB2EF}" type="presOf" srcId="{6CE341D7-4E54-40A7-A8F1-4AC06C762C52}" destId="{8F587609-C038-400E-A015-A62A6A345E6B}" srcOrd="1" destOrd="0" presId="urn:microsoft.com/office/officeart/2005/8/layout/orgChart1"/>
    <dgm:cxn modelId="{135CD793-57B9-4B0F-B6D5-71077F2467BB}" type="presOf" srcId="{AE73BCF4-CF9A-474A-845B-B810C64B5A8A}" destId="{DD36FB28-59A1-4067-A9A1-C2C72EE07B17}" srcOrd="0" destOrd="0" presId="urn:microsoft.com/office/officeart/2005/8/layout/orgChart1"/>
    <dgm:cxn modelId="{724F210C-4700-4768-BD80-5B42FA407336}" type="presOf" srcId="{DAC247B5-D1EB-4906-91A5-2D15DC418F22}" destId="{5BF7C55C-925F-44EE-A166-CA706117ED5C}" srcOrd="1" destOrd="0" presId="urn:microsoft.com/office/officeart/2005/8/layout/orgChart1"/>
    <dgm:cxn modelId="{42EC6EC9-F409-46BA-B2E6-79A487FE24B7}" type="presOf" srcId="{769D49B0-7977-411F-AC5C-9EC740A4BE53}" destId="{7BBC9914-7841-49EA-ADA9-DA8594F361EB}" srcOrd="1" destOrd="0" presId="urn:microsoft.com/office/officeart/2005/8/layout/orgChart1"/>
    <dgm:cxn modelId="{E075215A-EAD8-40FA-AC42-66E0A2C815A8}" type="presOf" srcId="{59627556-CF92-40DB-B280-AC5F7580FB5E}" destId="{FFC7C365-5699-4703-8D65-0D7787ED1656}" srcOrd="1" destOrd="0" presId="urn:microsoft.com/office/officeart/2005/8/layout/orgChart1"/>
    <dgm:cxn modelId="{49E00A81-84F8-4798-B736-FC9B4C5B5E8C}" type="presParOf" srcId="{4C7A967E-9328-4D73-9E33-C7787C7B81D8}" destId="{EF8F0374-AA2F-43C7-AF11-123E1AB486E4}" srcOrd="0" destOrd="0" presId="urn:microsoft.com/office/officeart/2005/8/layout/orgChart1"/>
    <dgm:cxn modelId="{01551AC7-D7C9-471F-8713-1E62612B9C7F}" type="presParOf" srcId="{EF8F0374-AA2F-43C7-AF11-123E1AB486E4}" destId="{3D491F3A-3B0D-4AE0-BF10-35D3ACDFF09D}" srcOrd="0" destOrd="0" presId="urn:microsoft.com/office/officeart/2005/8/layout/orgChart1"/>
    <dgm:cxn modelId="{F81B1EE1-2DA2-4CFF-8B87-A5DC217A1DC9}" type="presParOf" srcId="{3D491F3A-3B0D-4AE0-BF10-35D3ACDFF09D}" destId="{ED430B63-000D-496C-8F40-D738E6E6C054}" srcOrd="0" destOrd="0" presId="urn:microsoft.com/office/officeart/2005/8/layout/orgChart1"/>
    <dgm:cxn modelId="{35322971-6651-4558-B20E-925640FA9650}" type="presParOf" srcId="{3D491F3A-3B0D-4AE0-BF10-35D3ACDFF09D}" destId="{6FFA4BB4-0367-4443-B03B-D75C70056732}" srcOrd="1" destOrd="0" presId="urn:microsoft.com/office/officeart/2005/8/layout/orgChart1"/>
    <dgm:cxn modelId="{CE6EF40F-F0ED-46A6-86E9-ADB340B5F9B4}" type="presParOf" srcId="{EF8F0374-AA2F-43C7-AF11-123E1AB486E4}" destId="{9A7241CC-55B6-4402-B51E-4A2F2ECAD6A4}" srcOrd="1" destOrd="0" presId="urn:microsoft.com/office/officeart/2005/8/layout/orgChart1"/>
    <dgm:cxn modelId="{9DA292C8-8620-4F19-8C9D-AE0FE3BB7454}" type="presParOf" srcId="{9A7241CC-55B6-4402-B51E-4A2F2ECAD6A4}" destId="{1C79C9D5-DC1A-4608-8480-1E11A1EFDA03}" srcOrd="0" destOrd="0" presId="urn:microsoft.com/office/officeart/2005/8/layout/orgChart1"/>
    <dgm:cxn modelId="{DCB6975D-3AE1-4959-BC2E-A604E5C23ED4}" type="presParOf" srcId="{9A7241CC-55B6-4402-B51E-4A2F2ECAD6A4}" destId="{64A2039E-6370-41E9-B227-3D6D4A6593D2}" srcOrd="1" destOrd="0" presId="urn:microsoft.com/office/officeart/2005/8/layout/orgChart1"/>
    <dgm:cxn modelId="{D2F02178-9927-417E-ABEC-6D804773EF4E}" type="presParOf" srcId="{64A2039E-6370-41E9-B227-3D6D4A6593D2}" destId="{99BD76B9-395A-4E67-976B-EE61DDDB1B72}" srcOrd="0" destOrd="0" presId="urn:microsoft.com/office/officeart/2005/8/layout/orgChart1"/>
    <dgm:cxn modelId="{675B684C-C551-42C1-86A5-27D61CB584F2}" type="presParOf" srcId="{99BD76B9-395A-4E67-976B-EE61DDDB1B72}" destId="{50CCE0DE-8AEB-4D7C-9C51-82007BE1FC3E}" srcOrd="0" destOrd="0" presId="urn:microsoft.com/office/officeart/2005/8/layout/orgChart1"/>
    <dgm:cxn modelId="{7972B9B9-F9FB-41B8-8D9C-4C0E6FB1EF3F}" type="presParOf" srcId="{99BD76B9-395A-4E67-976B-EE61DDDB1B72}" destId="{5BF7C55C-925F-44EE-A166-CA706117ED5C}" srcOrd="1" destOrd="0" presId="urn:microsoft.com/office/officeart/2005/8/layout/orgChart1"/>
    <dgm:cxn modelId="{20E25587-9E35-458A-B59E-0280CDDD2722}" type="presParOf" srcId="{64A2039E-6370-41E9-B227-3D6D4A6593D2}" destId="{D9A821D7-057A-4E9B-902F-A945E5EFA07B}" srcOrd="1" destOrd="0" presId="urn:microsoft.com/office/officeart/2005/8/layout/orgChart1"/>
    <dgm:cxn modelId="{FC8804DD-F8D6-42E9-829B-20A34498D93F}" type="presParOf" srcId="{D9A821D7-057A-4E9B-902F-A945E5EFA07B}" destId="{6537FEBE-A31F-4819-A478-197BEE8DBBE0}" srcOrd="0" destOrd="0" presId="urn:microsoft.com/office/officeart/2005/8/layout/orgChart1"/>
    <dgm:cxn modelId="{109EBF95-29FF-4D41-90AF-8445476FCB7A}" type="presParOf" srcId="{D9A821D7-057A-4E9B-902F-A945E5EFA07B}" destId="{8FD0BC95-BA2D-4E01-ABD5-1B28678D00BD}" srcOrd="1" destOrd="0" presId="urn:microsoft.com/office/officeart/2005/8/layout/orgChart1"/>
    <dgm:cxn modelId="{9C32E7B3-72C6-403B-94A2-5AAFE696E421}" type="presParOf" srcId="{8FD0BC95-BA2D-4E01-ABD5-1B28678D00BD}" destId="{B9FE98CF-A1A8-4A91-A259-08804E34BD50}" srcOrd="0" destOrd="0" presId="urn:microsoft.com/office/officeart/2005/8/layout/orgChart1"/>
    <dgm:cxn modelId="{E73A81E2-8DBE-4B91-89B7-2B2A66C5E29C}" type="presParOf" srcId="{B9FE98CF-A1A8-4A91-A259-08804E34BD50}" destId="{AABB1096-68D9-49F4-829D-A61A4995C49E}" srcOrd="0" destOrd="0" presId="urn:microsoft.com/office/officeart/2005/8/layout/orgChart1"/>
    <dgm:cxn modelId="{17F6678B-564C-40FD-A60C-BF9C291376F1}" type="presParOf" srcId="{B9FE98CF-A1A8-4A91-A259-08804E34BD50}" destId="{8F587609-C038-400E-A015-A62A6A345E6B}" srcOrd="1" destOrd="0" presId="urn:microsoft.com/office/officeart/2005/8/layout/orgChart1"/>
    <dgm:cxn modelId="{F42E10EF-6294-4FAE-B9A0-A4744FA1884E}" type="presParOf" srcId="{8FD0BC95-BA2D-4E01-ABD5-1B28678D00BD}" destId="{44554B47-DCE4-4C45-BFA6-4C04187951D5}" srcOrd="1" destOrd="0" presId="urn:microsoft.com/office/officeart/2005/8/layout/orgChart1"/>
    <dgm:cxn modelId="{AB279E1B-C4F8-432D-AA8A-E2F243B0A3C8}" type="presParOf" srcId="{8FD0BC95-BA2D-4E01-ABD5-1B28678D00BD}" destId="{26524499-F6AB-48AF-A520-95DB2E5AEFB9}" srcOrd="2" destOrd="0" presId="urn:microsoft.com/office/officeart/2005/8/layout/orgChart1"/>
    <dgm:cxn modelId="{A40655CE-DB9B-4D21-9E5D-174BD72E9E10}" type="presParOf" srcId="{D9A821D7-057A-4E9B-902F-A945E5EFA07B}" destId="{E516DE2C-0491-4A56-A6CC-C06628CA6014}" srcOrd="2" destOrd="0" presId="urn:microsoft.com/office/officeart/2005/8/layout/orgChart1"/>
    <dgm:cxn modelId="{6C386924-103E-4A32-8229-31825BB7C6A3}" type="presParOf" srcId="{D9A821D7-057A-4E9B-902F-A945E5EFA07B}" destId="{4FE64658-F666-4A4B-A44E-08F9C7C597F9}" srcOrd="3" destOrd="0" presId="urn:microsoft.com/office/officeart/2005/8/layout/orgChart1"/>
    <dgm:cxn modelId="{74F87900-F783-41A6-BFE1-07E1C13D48F9}" type="presParOf" srcId="{4FE64658-F666-4A4B-A44E-08F9C7C597F9}" destId="{D13BA2E5-6FDF-4100-943C-D26FE743F586}" srcOrd="0" destOrd="0" presId="urn:microsoft.com/office/officeart/2005/8/layout/orgChart1"/>
    <dgm:cxn modelId="{B5E97166-1999-4971-BCA6-04E1FD6E956A}" type="presParOf" srcId="{D13BA2E5-6FDF-4100-943C-D26FE743F586}" destId="{1FF41D75-C1FF-4DD1-B35F-E930FB9E8A9C}" srcOrd="0" destOrd="0" presId="urn:microsoft.com/office/officeart/2005/8/layout/orgChart1"/>
    <dgm:cxn modelId="{44873006-9BBA-4EC7-931F-E04695208D8B}" type="presParOf" srcId="{D13BA2E5-6FDF-4100-943C-D26FE743F586}" destId="{B42831C8-8177-41EB-8581-551F8B84D4EC}" srcOrd="1" destOrd="0" presId="urn:microsoft.com/office/officeart/2005/8/layout/orgChart1"/>
    <dgm:cxn modelId="{9C92BC34-307B-42E4-BC5C-AFC64B0AEAFA}" type="presParOf" srcId="{4FE64658-F666-4A4B-A44E-08F9C7C597F9}" destId="{6F58C02B-814B-4159-917E-C5C08CED0101}" srcOrd="1" destOrd="0" presId="urn:microsoft.com/office/officeart/2005/8/layout/orgChart1"/>
    <dgm:cxn modelId="{ECE00348-B9F3-448E-A3BA-1E4DCD07D238}" type="presParOf" srcId="{4FE64658-F666-4A4B-A44E-08F9C7C597F9}" destId="{7FCB83AA-FEBD-4414-A7A2-54CFC2B7F1D8}" srcOrd="2" destOrd="0" presId="urn:microsoft.com/office/officeart/2005/8/layout/orgChart1"/>
    <dgm:cxn modelId="{BC0B3EDC-3B8A-487F-98B6-B5F81DB8EF2D}" type="presParOf" srcId="{D9A821D7-057A-4E9B-902F-A945E5EFA07B}" destId="{13F80515-ED56-44B5-AC6D-F6C70194FA20}" srcOrd="4" destOrd="0" presId="urn:microsoft.com/office/officeart/2005/8/layout/orgChart1"/>
    <dgm:cxn modelId="{B4CF2B2E-6074-43B6-90FE-6285CCCAD4DB}" type="presParOf" srcId="{D9A821D7-057A-4E9B-902F-A945E5EFA07B}" destId="{FA37C67B-643E-4150-AC96-7D404334B631}" srcOrd="5" destOrd="0" presId="urn:microsoft.com/office/officeart/2005/8/layout/orgChart1"/>
    <dgm:cxn modelId="{112227FE-F041-4A8C-9D51-0D506985AA9A}" type="presParOf" srcId="{FA37C67B-643E-4150-AC96-7D404334B631}" destId="{F1451C9D-275D-44F1-A228-22152CCF574B}" srcOrd="0" destOrd="0" presId="urn:microsoft.com/office/officeart/2005/8/layout/orgChart1"/>
    <dgm:cxn modelId="{2FE24051-43AA-4C83-9BFA-AF325BE4B54E}" type="presParOf" srcId="{F1451C9D-275D-44F1-A228-22152CCF574B}" destId="{9890B67C-3E35-4668-BE8F-D9B7479B1E71}" srcOrd="0" destOrd="0" presId="urn:microsoft.com/office/officeart/2005/8/layout/orgChart1"/>
    <dgm:cxn modelId="{D55A4533-C417-4417-87A9-D01D35B9A309}" type="presParOf" srcId="{F1451C9D-275D-44F1-A228-22152CCF574B}" destId="{624E25FC-0299-4A0B-85AC-464654807873}" srcOrd="1" destOrd="0" presId="urn:microsoft.com/office/officeart/2005/8/layout/orgChart1"/>
    <dgm:cxn modelId="{E015B664-17AB-4593-9D3D-0B992A5831BF}" type="presParOf" srcId="{FA37C67B-643E-4150-AC96-7D404334B631}" destId="{427D563F-7156-4E90-9128-DE0B79EC9007}" srcOrd="1" destOrd="0" presId="urn:microsoft.com/office/officeart/2005/8/layout/orgChart1"/>
    <dgm:cxn modelId="{B5B50215-CE25-4EF9-908C-19CFDC59C662}" type="presParOf" srcId="{FA37C67B-643E-4150-AC96-7D404334B631}" destId="{FF7A91D6-A708-499B-84F5-C8D0A7D67C33}" srcOrd="2" destOrd="0" presId="urn:microsoft.com/office/officeart/2005/8/layout/orgChart1"/>
    <dgm:cxn modelId="{16C8BD02-006F-438B-B80F-AC28015D7D1D}" type="presParOf" srcId="{D9A821D7-057A-4E9B-902F-A945E5EFA07B}" destId="{3827F988-BD8E-465B-A44B-3D9539A619B4}" srcOrd="6" destOrd="0" presId="urn:microsoft.com/office/officeart/2005/8/layout/orgChart1"/>
    <dgm:cxn modelId="{7C2D2E56-B263-4119-95E0-72EA005A4797}" type="presParOf" srcId="{D9A821D7-057A-4E9B-902F-A945E5EFA07B}" destId="{9C80E248-5B59-4472-87DB-ED535B1BF9DF}" srcOrd="7" destOrd="0" presId="urn:microsoft.com/office/officeart/2005/8/layout/orgChart1"/>
    <dgm:cxn modelId="{EDEF773A-5A75-405A-A630-DA3D6E2252CC}" type="presParOf" srcId="{9C80E248-5B59-4472-87DB-ED535B1BF9DF}" destId="{8280C6B5-2EFE-4FFF-942B-75D69210A913}" srcOrd="0" destOrd="0" presId="urn:microsoft.com/office/officeart/2005/8/layout/orgChart1"/>
    <dgm:cxn modelId="{C1412472-CD9D-4357-BF76-D5C7F06E7B68}" type="presParOf" srcId="{8280C6B5-2EFE-4FFF-942B-75D69210A913}" destId="{D4EFAB65-8A32-4240-A8E4-316A17587ED8}" srcOrd="0" destOrd="0" presId="urn:microsoft.com/office/officeart/2005/8/layout/orgChart1"/>
    <dgm:cxn modelId="{70AD95A5-99EE-47E8-8FD0-EB27030CC1E5}" type="presParOf" srcId="{8280C6B5-2EFE-4FFF-942B-75D69210A913}" destId="{10997D75-D2A5-45AC-84DC-187B2F9050F2}" srcOrd="1" destOrd="0" presId="urn:microsoft.com/office/officeart/2005/8/layout/orgChart1"/>
    <dgm:cxn modelId="{BC56471C-D24C-4C0E-9775-E0761C7B43A8}" type="presParOf" srcId="{9C80E248-5B59-4472-87DB-ED535B1BF9DF}" destId="{F0976B9B-C2BE-4FFD-A6E0-47FEA8218AC0}" srcOrd="1" destOrd="0" presId="urn:microsoft.com/office/officeart/2005/8/layout/orgChart1"/>
    <dgm:cxn modelId="{65A5E5D7-E58E-41AD-96A0-26DB08182E65}" type="presParOf" srcId="{9C80E248-5B59-4472-87DB-ED535B1BF9DF}" destId="{7E1F900C-0B92-459B-A21E-A5AFA65E5036}" srcOrd="2" destOrd="0" presId="urn:microsoft.com/office/officeart/2005/8/layout/orgChart1"/>
    <dgm:cxn modelId="{9A32068F-33B4-497B-A55B-7B52326FAF14}" type="presParOf" srcId="{D9A821D7-057A-4E9B-902F-A945E5EFA07B}" destId="{FD4F4905-D5D8-46D8-B2D5-056436365CE7}" srcOrd="8" destOrd="0" presId="urn:microsoft.com/office/officeart/2005/8/layout/orgChart1"/>
    <dgm:cxn modelId="{3C616E82-87CD-44B9-B0B6-17331CC5C5B1}" type="presParOf" srcId="{D9A821D7-057A-4E9B-902F-A945E5EFA07B}" destId="{7081903B-29C4-425D-B353-0AFB97363718}" srcOrd="9" destOrd="0" presId="urn:microsoft.com/office/officeart/2005/8/layout/orgChart1"/>
    <dgm:cxn modelId="{1D9F5BDC-42A0-4061-BDC6-06E2016C6E33}" type="presParOf" srcId="{7081903B-29C4-425D-B353-0AFB97363718}" destId="{874A269F-F605-4014-8D2E-298CFBB61F84}" srcOrd="0" destOrd="0" presId="urn:microsoft.com/office/officeart/2005/8/layout/orgChart1"/>
    <dgm:cxn modelId="{17E90629-79C9-4A93-91CB-75182999BF07}" type="presParOf" srcId="{874A269F-F605-4014-8D2E-298CFBB61F84}" destId="{664EB20F-16B2-467D-A744-5D720E4011EC}" srcOrd="0" destOrd="0" presId="urn:microsoft.com/office/officeart/2005/8/layout/orgChart1"/>
    <dgm:cxn modelId="{0D305B11-0A13-4B1E-AE37-AA132D977778}" type="presParOf" srcId="{874A269F-F605-4014-8D2E-298CFBB61F84}" destId="{E406005F-171B-4043-94BA-94CD4537D91D}" srcOrd="1" destOrd="0" presId="urn:microsoft.com/office/officeart/2005/8/layout/orgChart1"/>
    <dgm:cxn modelId="{4E877161-D889-44FA-A3EC-491B0628AD4D}" type="presParOf" srcId="{7081903B-29C4-425D-B353-0AFB97363718}" destId="{A146F864-105C-46C2-BD9B-B15242E9F42F}" srcOrd="1" destOrd="0" presId="urn:microsoft.com/office/officeart/2005/8/layout/orgChart1"/>
    <dgm:cxn modelId="{E700CB00-0B7D-47D5-8F04-4B6D62EAA829}" type="presParOf" srcId="{7081903B-29C4-425D-B353-0AFB97363718}" destId="{522F5886-8EB0-42A1-8126-1121DE4B826B}" srcOrd="2" destOrd="0" presId="urn:microsoft.com/office/officeart/2005/8/layout/orgChart1"/>
    <dgm:cxn modelId="{FFF69781-7883-42EF-B6EF-325F6526DE50}" type="presParOf" srcId="{64A2039E-6370-41E9-B227-3D6D4A6593D2}" destId="{CED79492-3F2F-4B5E-BA35-04321934549E}" srcOrd="2" destOrd="0" presId="urn:microsoft.com/office/officeart/2005/8/layout/orgChart1"/>
    <dgm:cxn modelId="{1959FE6E-F84C-4DC6-8844-25845485E137}" type="presParOf" srcId="{9A7241CC-55B6-4402-B51E-4A2F2ECAD6A4}" destId="{66F3FE62-28C4-41B1-A628-2C5D074D3DBD}" srcOrd="2" destOrd="0" presId="urn:microsoft.com/office/officeart/2005/8/layout/orgChart1"/>
    <dgm:cxn modelId="{D7C819A8-99F6-4AD8-A781-E928C9C0F2A5}" type="presParOf" srcId="{9A7241CC-55B6-4402-B51E-4A2F2ECAD6A4}" destId="{EA192B8A-D160-496D-A8DF-61E10E4C0B80}" srcOrd="3" destOrd="0" presId="urn:microsoft.com/office/officeart/2005/8/layout/orgChart1"/>
    <dgm:cxn modelId="{FE122509-0135-477F-AF2E-FDB36E64CADC}" type="presParOf" srcId="{EA192B8A-D160-496D-A8DF-61E10E4C0B80}" destId="{F756B6AD-01DC-4ABF-AE27-5B519A1E0B5F}" srcOrd="0" destOrd="0" presId="urn:microsoft.com/office/officeart/2005/8/layout/orgChart1"/>
    <dgm:cxn modelId="{2B20206A-3478-4F9D-8044-FF19C997A820}" type="presParOf" srcId="{F756B6AD-01DC-4ABF-AE27-5B519A1E0B5F}" destId="{DD36FB28-59A1-4067-A9A1-C2C72EE07B17}" srcOrd="0" destOrd="0" presId="urn:microsoft.com/office/officeart/2005/8/layout/orgChart1"/>
    <dgm:cxn modelId="{A6771BB0-DF4A-4826-BB6B-8B1992D18995}" type="presParOf" srcId="{F756B6AD-01DC-4ABF-AE27-5B519A1E0B5F}" destId="{210BBA19-39CE-4B26-9679-050E0B478673}" srcOrd="1" destOrd="0" presId="urn:microsoft.com/office/officeart/2005/8/layout/orgChart1"/>
    <dgm:cxn modelId="{E1AA0493-88CE-42BD-A788-AECBD7A4EC61}" type="presParOf" srcId="{EA192B8A-D160-496D-A8DF-61E10E4C0B80}" destId="{944AB454-E63C-4B74-AA1C-18EAAFBC1EE6}" srcOrd="1" destOrd="0" presId="urn:microsoft.com/office/officeart/2005/8/layout/orgChart1"/>
    <dgm:cxn modelId="{E04881F3-2993-42F9-9ADC-BDFEF50F2E11}" type="presParOf" srcId="{944AB454-E63C-4B74-AA1C-18EAAFBC1EE6}" destId="{DD0F0FB9-A6AB-481D-BDEF-CEEFE3EEC5A8}" srcOrd="0" destOrd="0" presId="urn:microsoft.com/office/officeart/2005/8/layout/orgChart1"/>
    <dgm:cxn modelId="{F9E105E4-DCBF-4F81-A987-C77672846F45}" type="presParOf" srcId="{944AB454-E63C-4B74-AA1C-18EAAFBC1EE6}" destId="{C86C359F-4221-41EC-B65D-20E9156EB6D0}" srcOrd="1" destOrd="0" presId="urn:microsoft.com/office/officeart/2005/8/layout/orgChart1"/>
    <dgm:cxn modelId="{51DBC614-107A-401C-8F98-EB812EADFB3F}" type="presParOf" srcId="{C86C359F-4221-41EC-B65D-20E9156EB6D0}" destId="{6DF974C6-4AFF-4307-842C-DBA2B8D9F747}" srcOrd="0" destOrd="0" presId="urn:microsoft.com/office/officeart/2005/8/layout/orgChart1"/>
    <dgm:cxn modelId="{89A119DA-8DB9-4B71-B642-044B7E2F0705}" type="presParOf" srcId="{6DF974C6-4AFF-4307-842C-DBA2B8D9F747}" destId="{5BB01CBB-510D-46E3-931D-A057B0D08AA3}" srcOrd="0" destOrd="0" presId="urn:microsoft.com/office/officeart/2005/8/layout/orgChart1"/>
    <dgm:cxn modelId="{300B2445-B91F-47E2-A6B7-711FD09A2DE9}" type="presParOf" srcId="{6DF974C6-4AFF-4307-842C-DBA2B8D9F747}" destId="{49892AF8-E585-487B-A68F-5FC2EDD392FB}" srcOrd="1" destOrd="0" presId="urn:microsoft.com/office/officeart/2005/8/layout/orgChart1"/>
    <dgm:cxn modelId="{51FF9ECC-0E4D-4FB2-BE2B-A229285CA1AE}" type="presParOf" srcId="{C86C359F-4221-41EC-B65D-20E9156EB6D0}" destId="{9C51161B-B2A0-4EF4-B777-33AC2FB03693}" srcOrd="1" destOrd="0" presId="urn:microsoft.com/office/officeart/2005/8/layout/orgChart1"/>
    <dgm:cxn modelId="{E991D816-B679-41D7-BDF9-67D9F0FC5993}" type="presParOf" srcId="{C86C359F-4221-41EC-B65D-20E9156EB6D0}" destId="{215F6D1A-4EDE-4B03-8397-3789013AD269}" srcOrd="2" destOrd="0" presId="urn:microsoft.com/office/officeart/2005/8/layout/orgChart1"/>
    <dgm:cxn modelId="{FC62FA16-B388-49A3-8442-FAAFA06C6695}" type="presParOf" srcId="{944AB454-E63C-4B74-AA1C-18EAAFBC1EE6}" destId="{081B510C-1C12-4945-B526-1AB551AC75A6}" srcOrd="2" destOrd="0" presId="urn:microsoft.com/office/officeart/2005/8/layout/orgChart1"/>
    <dgm:cxn modelId="{1639B2A7-8DAB-4B29-9E29-628D8A7E62B9}" type="presParOf" srcId="{944AB454-E63C-4B74-AA1C-18EAAFBC1EE6}" destId="{AE5ABFD1-D7A1-4BCB-BB1B-7695C8B25320}" srcOrd="3" destOrd="0" presId="urn:microsoft.com/office/officeart/2005/8/layout/orgChart1"/>
    <dgm:cxn modelId="{E622162E-E985-4645-BE3F-D8D8FB14EA66}" type="presParOf" srcId="{AE5ABFD1-D7A1-4BCB-BB1B-7695C8B25320}" destId="{5B2A3120-E640-4643-8D09-7A9ABA259B3B}" srcOrd="0" destOrd="0" presId="urn:microsoft.com/office/officeart/2005/8/layout/orgChart1"/>
    <dgm:cxn modelId="{1EFF92DC-573E-4CE7-91C9-2F5B0E6CC5E8}" type="presParOf" srcId="{5B2A3120-E640-4643-8D09-7A9ABA259B3B}" destId="{03802890-8FA3-4654-A5C7-DB1DDC389BE9}" srcOrd="0" destOrd="0" presId="urn:microsoft.com/office/officeart/2005/8/layout/orgChart1"/>
    <dgm:cxn modelId="{22359B17-30AB-4FB9-8D11-0387A8341AEE}" type="presParOf" srcId="{5B2A3120-E640-4643-8D09-7A9ABA259B3B}" destId="{FFC7C365-5699-4703-8D65-0D7787ED1656}" srcOrd="1" destOrd="0" presId="urn:microsoft.com/office/officeart/2005/8/layout/orgChart1"/>
    <dgm:cxn modelId="{2CEBC8DA-3C1D-4F99-B155-EFD4854E83EF}" type="presParOf" srcId="{AE5ABFD1-D7A1-4BCB-BB1B-7695C8B25320}" destId="{CAFC2C32-A46E-45EB-B15A-A16D712DB32A}" srcOrd="1" destOrd="0" presId="urn:microsoft.com/office/officeart/2005/8/layout/orgChart1"/>
    <dgm:cxn modelId="{3FC7457F-C981-4C46-AC79-654E7FB5F7F2}" type="presParOf" srcId="{AE5ABFD1-D7A1-4BCB-BB1B-7695C8B25320}" destId="{566775D2-1EE4-434B-85BA-06BAA1F9BF5B}" srcOrd="2" destOrd="0" presId="urn:microsoft.com/office/officeart/2005/8/layout/orgChart1"/>
    <dgm:cxn modelId="{813D5387-8741-4C15-A88F-2D73EFDD9CA2}" type="presParOf" srcId="{944AB454-E63C-4B74-AA1C-18EAAFBC1EE6}" destId="{23EE7F28-34F9-4821-A321-9C0B59BDEBC8}" srcOrd="4" destOrd="0" presId="urn:microsoft.com/office/officeart/2005/8/layout/orgChart1"/>
    <dgm:cxn modelId="{17AEF666-F66B-4EB3-B63C-BCD8909CE28C}" type="presParOf" srcId="{944AB454-E63C-4B74-AA1C-18EAAFBC1EE6}" destId="{A7D6E281-CB93-4E54-B6FB-A08455AD053F}" srcOrd="5" destOrd="0" presId="urn:microsoft.com/office/officeart/2005/8/layout/orgChart1"/>
    <dgm:cxn modelId="{8F125B34-1AED-4BF8-803C-7779EDE9F939}" type="presParOf" srcId="{A7D6E281-CB93-4E54-B6FB-A08455AD053F}" destId="{E8F1BD78-74A7-47C4-B80A-1B5326E75EB1}" srcOrd="0" destOrd="0" presId="urn:microsoft.com/office/officeart/2005/8/layout/orgChart1"/>
    <dgm:cxn modelId="{18AEB167-530C-4FC2-8F9D-9C12E0FDA7A4}" type="presParOf" srcId="{E8F1BD78-74A7-47C4-B80A-1B5326E75EB1}" destId="{E7493008-989B-4891-831B-FE48818D9083}" srcOrd="0" destOrd="0" presId="urn:microsoft.com/office/officeart/2005/8/layout/orgChart1"/>
    <dgm:cxn modelId="{D3E9C13D-F7FA-4758-8FA8-6EA0B3631BA1}" type="presParOf" srcId="{E8F1BD78-74A7-47C4-B80A-1B5326E75EB1}" destId="{7BBC9914-7841-49EA-ADA9-DA8594F361EB}" srcOrd="1" destOrd="0" presId="urn:microsoft.com/office/officeart/2005/8/layout/orgChart1"/>
    <dgm:cxn modelId="{2B424582-F413-4026-90A1-218F57911152}" type="presParOf" srcId="{A7D6E281-CB93-4E54-B6FB-A08455AD053F}" destId="{F2FACE11-1E12-4FB5-93AD-FE5AB08BC1B4}" srcOrd="1" destOrd="0" presId="urn:microsoft.com/office/officeart/2005/8/layout/orgChart1"/>
    <dgm:cxn modelId="{59C0A27B-9430-42F7-AC9D-529609B736B3}" type="presParOf" srcId="{A7D6E281-CB93-4E54-B6FB-A08455AD053F}" destId="{3F8E5438-6A5D-4C72-B915-045DBAA67E0C}" srcOrd="2" destOrd="0" presId="urn:microsoft.com/office/officeart/2005/8/layout/orgChart1"/>
    <dgm:cxn modelId="{74A2DBEE-E447-4E24-A865-E74FB41EF52F}" type="presParOf" srcId="{EA192B8A-D160-496D-A8DF-61E10E4C0B80}" destId="{CBF40641-F4B0-46ED-B6B1-C13FAEA73129}" srcOrd="2" destOrd="0" presId="urn:microsoft.com/office/officeart/2005/8/layout/orgChart1"/>
    <dgm:cxn modelId="{FE13297B-3C0B-4298-BDB8-B8ED713F003D}" type="presParOf" srcId="{9A7241CC-55B6-4402-B51E-4A2F2ECAD6A4}" destId="{540DFE18-9CF1-4483-B3D5-B0DED3972B1D}" srcOrd="4" destOrd="0" presId="urn:microsoft.com/office/officeart/2005/8/layout/orgChart1"/>
    <dgm:cxn modelId="{C08B82F1-AD79-4A3F-B1D9-30537A8DC7D7}" type="presParOf" srcId="{9A7241CC-55B6-4402-B51E-4A2F2ECAD6A4}" destId="{BB5FD305-2291-488C-B982-56014ECA8673}" srcOrd="5" destOrd="0" presId="urn:microsoft.com/office/officeart/2005/8/layout/orgChart1"/>
    <dgm:cxn modelId="{D57A779B-221F-4B85-BBFD-CFC4A2DFD82A}" type="presParOf" srcId="{BB5FD305-2291-488C-B982-56014ECA8673}" destId="{34F0BD62-E1B0-4A62-AACF-F4A54ED832EC}" srcOrd="0" destOrd="0" presId="urn:microsoft.com/office/officeart/2005/8/layout/orgChart1"/>
    <dgm:cxn modelId="{B9FF56D9-469A-4CFA-AEE0-5CCD9AAEA0BA}" type="presParOf" srcId="{34F0BD62-E1B0-4A62-AACF-F4A54ED832EC}" destId="{50E4909D-070D-41BD-A12D-67284D346939}" srcOrd="0" destOrd="0" presId="urn:microsoft.com/office/officeart/2005/8/layout/orgChart1"/>
    <dgm:cxn modelId="{1BD97C32-B2E6-4ADB-94DE-4DCF5A0153E4}" type="presParOf" srcId="{34F0BD62-E1B0-4A62-AACF-F4A54ED832EC}" destId="{F9A2177D-17AA-4E3A-B2FB-98319C9C4FC1}" srcOrd="1" destOrd="0" presId="urn:microsoft.com/office/officeart/2005/8/layout/orgChart1"/>
    <dgm:cxn modelId="{6D7402E9-038C-4773-9D50-647D794BE076}" type="presParOf" srcId="{BB5FD305-2291-488C-B982-56014ECA8673}" destId="{A50A61E6-456A-4046-9F1F-ECE77CAAE4BB}" srcOrd="1" destOrd="0" presId="urn:microsoft.com/office/officeart/2005/8/layout/orgChart1"/>
    <dgm:cxn modelId="{8F028EEC-C1C4-4BFB-A1EA-F19108CA0A7C}" type="presParOf" srcId="{A50A61E6-456A-4046-9F1F-ECE77CAAE4BB}" destId="{2D0E81CA-564B-46C8-A8E8-BB52550BEC7C}" srcOrd="0" destOrd="0" presId="urn:microsoft.com/office/officeart/2005/8/layout/orgChart1"/>
    <dgm:cxn modelId="{B753E4DC-3AFB-4D81-8F42-5C4E25471882}" type="presParOf" srcId="{A50A61E6-456A-4046-9F1F-ECE77CAAE4BB}" destId="{C7203F76-509C-4EB1-A322-6B86433535DC}" srcOrd="1" destOrd="0" presId="urn:microsoft.com/office/officeart/2005/8/layout/orgChart1"/>
    <dgm:cxn modelId="{5E0D34DA-6FCB-4133-ADFF-E353A4326E9F}" type="presParOf" srcId="{C7203F76-509C-4EB1-A322-6B86433535DC}" destId="{3AC5F31C-1965-4454-A229-C7FD0D12719A}" srcOrd="0" destOrd="0" presId="urn:microsoft.com/office/officeart/2005/8/layout/orgChart1"/>
    <dgm:cxn modelId="{088A4F7D-AF0D-436B-B2BA-DE1ABB6474C7}" type="presParOf" srcId="{3AC5F31C-1965-4454-A229-C7FD0D12719A}" destId="{FFCC319A-CBA6-4B6C-8697-122A98BCB7D0}" srcOrd="0" destOrd="0" presId="urn:microsoft.com/office/officeart/2005/8/layout/orgChart1"/>
    <dgm:cxn modelId="{687BB170-85A1-4F97-9CB7-CF44B5A8980A}" type="presParOf" srcId="{3AC5F31C-1965-4454-A229-C7FD0D12719A}" destId="{59F7667F-2C24-454D-ABC7-DB9F7763BACD}" srcOrd="1" destOrd="0" presId="urn:microsoft.com/office/officeart/2005/8/layout/orgChart1"/>
    <dgm:cxn modelId="{85B69156-6010-46E9-B36E-7447FF39F2CB}" type="presParOf" srcId="{C7203F76-509C-4EB1-A322-6B86433535DC}" destId="{A8B4A62A-C372-40B3-893A-D76B65C4EFCD}" srcOrd="1" destOrd="0" presId="urn:microsoft.com/office/officeart/2005/8/layout/orgChart1"/>
    <dgm:cxn modelId="{0BB6D0BD-9A51-49BF-B791-4DE2E7082F93}" type="presParOf" srcId="{C7203F76-509C-4EB1-A322-6B86433535DC}" destId="{D490F991-0824-4E8C-BD75-4E1166583704}" srcOrd="2" destOrd="0" presId="urn:microsoft.com/office/officeart/2005/8/layout/orgChart1"/>
    <dgm:cxn modelId="{1D362907-F098-4B29-90A7-AD9AAB06CDA2}" type="presParOf" srcId="{A50A61E6-456A-4046-9F1F-ECE77CAAE4BB}" destId="{BD074E12-7A8B-4839-8609-170E297C97E7}" srcOrd="2" destOrd="0" presId="urn:microsoft.com/office/officeart/2005/8/layout/orgChart1"/>
    <dgm:cxn modelId="{7E4CEF3F-171B-4D53-998C-5CAC96BBF2B3}" type="presParOf" srcId="{A50A61E6-456A-4046-9F1F-ECE77CAAE4BB}" destId="{7E766518-7848-4A27-8C33-06F384D35379}" srcOrd="3" destOrd="0" presId="urn:microsoft.com/office/officeart/2005/8/layout/orgChart1"/>
    <dgm:cxn modelId="{15444318-1ACF-48B5-84A9-01969857B446}" type="presParOf" srcId="{7E766518-7848-4A27-8C33-06F384D35379}" destId="{6485EF37-EC35-48CD-9A97-ADF97DD75EF4}" srcOrd="0" destOrd="0" presId="urn:microsoft.com/office/officeart/2005/8/layout/orgChart1"/>
    <dgm:cxn modelId="{3978F985-35FA-4CA5-8663-6758E0355403}" type="presParOf" srcId="{6485EF37-EC35-48CD-9A97-ADF97DD75EF4}" destId="{2F18A598-13FE-4FBD-B525-60AF282D02F0}" srcOrd="0" destOrd="0" presId="urn:microsoft.com/office/officeart/2005/8/layout/orgChart1"/>
    <dgm:cxn modelId="{6D43E28E-C8BA-42D4-9A0C-4DCE5D79AC5A}" type="presParOf" srcId="{6485EF37-EC35-48CD-9A97-ADF97DD75EF4}" destId="{A246F8D3-2F96-49E3-B607-B1CBB782D48D}" srcOrd="1" destOrd="0" presId="urn:microsoft.com/office/officeart/2005/8/layout/orgChart1"/>
    <dgm:cxn modelId="{6D5DBC67-67E5-4416-8E9E-24F3CA1600E2}" type="presParOf" srcId="{7E766518-7848-4A27-8C33-06F384D35379}" destId="{CEC854B9-2DE7-4096-A48B-EC09C957B9CF}" srcOrd="1" destOrd="0" presId="urn:microsoft.com/office/officeart/2005/8/layout/orgChart1"/>
    <dgm:cxn modelId="{A3ED4192-3DB4-4A7B-828D-FBD29095ED31}" type="presParOf" srcId="{7E766518-7848-4A27-8C33-06F384D35379}" destId="{C5A0E55E-5336-4953-B70F-343D121F8C29}" srcOrd="2" destOrd="0" presId="urn:microsoft.com/office/officeart/2005/8/layout/orgChart1"/>
    <dgm:cxn modelId="{D7F88790-8D56-45EC-BEC6-80DA9D5AF8A9}" type="presParOf" srcId="{A50A61E6-456A-4046-9F1F-ECE77CAAE4BB}" destId="{130441EF-5451-4C40-BDFE-AA31B2A1C569}" srcOrd="4" destOrd="0" presId="urn:microsoft.com/office/officeart/2005/8/layout/orgChart1"/>
    <dgm:cxn modelId="{C314256F-F264-4DE8-AC24-AFFAE50BE861}" type="presParOf" srcId="{A50A61E6-456A-4046-9F1F-ECE77CAAE4BB}" destId="{3BDC6B5E-8E89-4452-A651-194FB035C652}" srcOrd="5" destOrd="0" presId="urn:microsoft.com/office/officeart/2005/8/layout/orgChart1"/>
    <dgm:cxn modelId="{DB7B324D-7EDB-4E39-9F09-48913A7B92E4}" type="presParOf" srcId="{3BDC6B5E-8E89-4452-A651-194FB035C652}" destId="{671B3B9E-7790-454E-A236-5DDD96CE3C78}" srcOrd="0" destOrd="0" presId="urn:microsoft.com/office/officeart/2005/8/layout/orgChart1"/>
    <dgm:cxn modelId="{B914FE99-1665-4A20-8D04-170C6FC5A8BA}" type="presParOf" srcId="{671B3B9E-7790-454E-A236-5DDD96CE3C78}" destId="{AB424879-C536-414D-B7DE-9CE9E6E75354}" srcOrd="0" destOrd="0" presId="urn:microsoft.com/office/officeart/2005/8/layout/orgChart1"/>
    <dgm:cxn modelId="{62699656-F779-4ACE-9665-4B87E86FCD73}" type="presParOf" srcId="{671B3B9E-7790-454E-A236-5DDD96CE3C78}" destId="{9B99E874-4349-40B9-9449-51CA1A251CEC}" srcOrd="1" destOrd="0" presId="urn:microsoft.com/office/officeart/2005/8/layout/orgChart1"/>
    <dgm:cxn modelId="{C4BB9C9C-2D6A-4392-BF47-497BBD51B000}" type="presParOf" srcId="{3BDC6B5E-8E89-4452-A651-194FB035C652}" destId="{82F22B42-1BB7-418C-BB67-C0B0977ADF2F}" srcOrd="1" destOrd="0" presId="urn:microsoft.com/office/officeart/2005/8/layout/orgChart1"/>
    <dgm:cxn modelId="{C6B770E1-263A-4BE8-9014-79C8B1C04DB5}" type="presParOf" srcId="{3BDC6B5E-8E89-4452-A651-194FB035C652}" destId="{BA7071FB-9448-4D14-8D00-8EC3BB33FCDF}" srcOrd="2" destOrd="0" presId="urn:microsoft.com/office/officeart/2005/8/layout/orgChart1"/>
    <dgm:cxn modelId="{7DFC82B6-9E20-42E4-8FDB-1F24772B287C}" type="presParOf" srcId="{A50A61E6-456A-4046-9F1F-ECE77CAAE4BB}" destId="{B0660B0F-2B90-4EF9-9B9A-35E9CA37045F}" srcOrd="6" destOrd="0" presId="urn:microsoft.com/office/officeart/2005/8/layout/orgChart1"/>
    <dgm:cxn modelId="{B69D03B3-99C4-48E1-B070-32AD4948E95B}" type="presParOf" srcId="{A50A61E6-456A-4046-9F1F-ECE77CAAE4BB}" destId="{15107376-14C0-489F-8903-4C2C2CFB1E33}" srcOrd="7" destOrd="0" presId="urn:microsoft.com/office/officeart/2005/8/layout/orgChart1"/>
    <dgm:cxn modelId="{8D23C647-693A-4401-B1C8-E663C0C0B3F2}" type="presParOf" srcId="{15107376-14C0-489F-8903-4C2C2CFB1E33}" destId="{8E2B6A64-D093-4258-B1D6-52F2F77F7269}" srcOrd="0" destOrd="0" presId="urn:microsoft.com/office/officeart/2005/8/layout/orgChart1"/>
    <dgm:cxn modelId="{07F0A54C-7348-493E-91CF-5609F463094C}" type="presParOf" srcId="{8E2B6A64-D093-4258-B1D6-52F2F77F7269}" destId="{A9EC1A99-452C-41D7-B7EB-5E1869AB73E1}" srcOrd="0" destOrd="0" presId="urn:microsoft.com/office/officeart/2005/8/layout/orgChart1"/>
    <dgm:cxn modelId="{7F60A0DE-C918-4C88-93F4-D6C61273C530}" type="presParOf" srcId="{8E2B6A64-D093-4258-B1D6-52F2F77F7269}" destId="{1AF01E8B-618A-47C1-944E-844191EEF862}" srcOrd="1" destOrd="0" presId="urn:microsoft.com/office/officeart/2005/8/layout/orgChart1"/>
    <dgm:cxn modelId="{AF883D69-56E4-42C1-B6C5-D6CD8172B90A}" type="presParOf" srcId="{15107376-14C0-489F-8903-4C2C2CFB1E33}" destId="{D3C2D07C-F350-4902-A655-7BA5D64D9659}" srcOrd="1" destOrd="0" presId="urn:microsoft.com/office/officeart/2005/8/layout/orgChart1"/>
    <dgm:cxn modelId="{8547C7F8-14B3-4138-A618-D242330A5053}" type="presParOf" srcId="{15107376-14C0-489F-8903-4C2C2CFB1E33}" destId="{DE281097-4F96-4E41-9113-DA31CDAC49AA}" srcOrd="2" destOrd="0" presId="urn:microsoft.com/office/officeart/2005/8/layout/orgChart1"/>
    <dgm:cxn modelId="{A70840D3-82B0-45E7-8996-6446DB95D528}" type="presParOf" srcId="{BB5FD305-2291-488C-B982-56014ECA8673}" destId="{0A3CFB6E-7F6D-48E1-9646-AEC9EC7BCB15}" srcOrd="2" destOrd="0" presId="urn:microsoft.com/office/officeart/2005/8/layout/orgChart1"/>
    <dgm:cxn modelId="{20B8553F-1FEC-4FAE-9659-72DEB2CB0A20}" type="presParOf" srcId="{EF8F0374-AA2F-43C7-AF11-123E1AB486E4}" destId="{57565BAF-1852-4C95-8062-EF7A9DB282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60B0F-2B90-4EF9-9B9A-35E9CA37045F}">
      <dsp:nvSpPr>
        <dsp:cNvPr id="0" name=""/>
        <dsp:cNvSpPr/>
      </dsp:nvSpPr>
      <dsp:spPr>
        <a:xfrm>
          <a:off x="4923004" y="1446210"/>
          <a:ext cx="179244" cy="3094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4951"/>
              </a:lnTo>
              <a:lnTo>
                <a:pt x="179244" y="30949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441EF-5451-4C40-BDFE-AA31B2A1C569}">
      <dsp:nvSpPr>
        <dsp:cNvPr id="0" name=""/>
        <dsp:cNvSpPr/>
      </dsp:nvSpPr>
      <dsp:spPr>
        <a:xfrm>
          <a:off x="4923004" y="1446210"/>
          <a:ext cx="179244" cy="2246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528"/>
              </a:lnTo>
              <a:lnTo>
                <a:pt x="179244" y="22465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74E12-7A8B-4839-8609-170E297C97E7}">
      <dsp:nvSpPr>
        <dsp:cNvPr id="0" name=""/>
        <dsp:cNvSpPr/>
      </dsp:nvSpPr>
      <dsp:spPr>
        <a:xfrm>
          <a:off x="4923004" y="1446210"/>
          <a:ext cx="179244" cy="139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105"/>
              </a:lnTo>
              <a:lnTo>
                <a:pt x="179244" y="13981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E81CA-564B-46C8-A8E8-BB52550BEC7C}">
      <dsp:nvSpPr>
        <dsp:cNvPr id="0" name=""/>
        <dsp:cNvSpPr/>
      </dsp:nvSpPr>
      <dsp:spPr>
        <a:xfrm>
          <a:off x="4923004" y="1446210"/>
          <a:ext cx="179244" cy="54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682"/>
              </a:lnTo>
              <a:lnTo>
                <a:pt x="179244" y="5496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DFE18-9CF1-4483-B3D5-B0DED3972B1D}">
      <dsp:nvSpPr>
        <dsp:cNvPr id="0" name=""/>
        <dsp:cNvSpPr/>
      </dsp:nvSpPr>
      <dsp:spPr>
        <a:xfrm>
          <a:off x="3955085" y="597787"/>
          <a:ext cx="1445903" cy="250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470"/>
              </a:lnTo>
              <a:lnTo>
                <a:pt x="1445903" y="125470"/>
              </a:lnTo>
              <a:lnTo>
                <a:pt x="1445903" y="2509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E7F28-34F9-4821-A321-9C0B59BDEBC8}">
      <dsp:nvSpPr>
        <dsp:cNvPr id="0" name=""/>
        <dsp:cNvSpPr/>
      </dsp:nvSpPr>
      <dsp:spPr>
        <a:xfrm>
          <a:off x="3477101" y="1446210"/>
          <a:ext cx="179244" cy="2246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528"/>
              </a:lnTo>
              <a:lnTo>
                <a:pt x="179244" y="22465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1B510C-1C12-4945-B526-1AB551AC75A6}">
      <dsp:nvSpPr>
        <dsp:cNvPr id="0" name=""/>
        <dsp:cNvSpPr/>
      </dsp:nvSpPr>
      <dsp:spPr>
        <a:xfrm>
          <a:off x="3477101" y="1446210"/>
          <a:ext cx="179244" cy="139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105"/>
              </a:lnTo>
              <a:lnTo>
                <a:pt x="179244" y="13981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F0FB9-A6AB-481D-BDEF-CEEFE3EEC5A8}">
      <dsp:nvSpPr>
        <dsp:cNvPr id="0" name=""/>
        <dsp:cNvSpPr/>
      </dsp:nvSpPr>
      <dsp:spPr>
        <a:xfrm>
          <a:off x="3477101" y="1446210"/>
          <a:ext cx="179244" cy="54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682"/>
              </a:lnTo>
              <a:lnTo>
                <a:pt x="179244" y="5496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3FE62-28C4-41B1-A628-2C5D074D3DBD}">
      <dsp:nvSpPr>
        <dsp:cNvPr id="0" name=""/>
        <dsp:cNvSpPr/>
      </dsp:nvSpPr>
      <dsp:spPr>
        <a:xfrm>
          <a:off x="3909365" y="597787"/>
          <a:ext cx="91440" cy="2509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F4905-D5D8-46D8-B2D5-056436365CE7}">
      <dsp:nvSpPr>
        <dsp:cNvPr id="0" name=""/>
        <dsp:cNvSpPr/>
      </dsp:nvSpPr>
      <dsp:spPr>
        <a:xfrm>
          <a:off x="2031197" y="1446210"/>
          <a:ext cx="179244" cy="3943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3374"/>
              </a:lnTo>
              <a:lnTo>
                <a:pt x="179244" y="39433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7F988-BD8E-465B-A44B-3D9539A619B4}">
      <dsp:nvSpPr>
        <dsp:cNvPr id="0" name=""/>
        <dsp:cNvSpPr/>
      </dsp:nvSpPr>
      <dsp:spPr>
        <a:xfrm>
          <a:off x="2031197" y="1446210"/>
          <a:ext cx="179244" cy="3094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4951"/>
              </a:lnTo>
              <a:lnTo>
                <a:pt x="179244" y="30949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80515-ED56-44B5-AC6D-F6C70194FA20}">
      <dsp:nvSpPr>
        <dsp:cNvPr id="0" name=""/>
        <dsp:cNvSpPr/>
      </dsp:nvSpPr>
      <dsp:spPr>
        <a:xfrm>
          <a:off x="2031197" y="1446210"/>
          <a:ext cx="179244" cy="2246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528"/>
              </a:lnTo>
              <a:lnTo>
                <a:pt x="179244" y="22465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6DE2C-0491-4A56-A6CC-C06628CA6014}">
      <dsp:nvSpPr>
        <dsp:cNvPr id="0" name=""/>
        <dsp:cNvSpPr/>
      </dsp:nvSpPr>
      <dsp:spPr>
        <a:xfrm>
          <a:off x="2031197" y="1446210"/>
          <a:ext cx="179244" cy="139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105"/>
              </a:lnTo>
              <a:lnTo>
                <a:pt x="179244" y="13981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7FEBE-A31F-4819-A478-197BEE8DBBE0}">
      <dsp:nvSpPr>
        <dsp:cNvPr id="0" name=""/>
        <dsp:cNvSpPr/>
      </dsp:nvSpPr>
      <dsp:spPr>
        <a:xfrm>
          <a:off x="2031197" y="1446210"/>
          <a:ext cx="179244" cy="549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682"/>
              </a:lnTo>
              <a:lnTo>
                <a:pt x="179244" y="5496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9C9D5-DC1A-4608-8480-1E11A1EFDA03}">
      <dsp:nvSpPr>
        <dsp:cNvPr id="0" name=""/>
        <dsp:cNvSpPr/>
      </dsp:nvSpPr>
      <dsp:spPr>
        <a:xfrm>
          <a:off x="2509181" y="597787"/>
          <a:ext cx="1445903" cy="250941"/>
        </a:xfrm>
        <a:custGeom>
          <a:avLst/>
          <a:gdLst/>
          <a:ahLst/>
          <a:cxnLst/>
          <a:rect l="0" t="0" r="0" b="0"/>
          <a:pathLst>
            <a:path>
              <a:moveTo>
                <a:pt x="1445903" y="0"/>
              </a:moveTo>
              <a:lnTo>
                <a:pt x="1445903" y="125470"/>
              </a:lnTo>
              <a:lnTo>
                <a:pt x="0" y="125470"/>
              </a:lnTo>
              <a:lnTo>
                <a:pt x="0" y="2509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30B63-000D-496C-8F40-D738E6E6C054}">
      <dsp:nvSpPr>
        <dsp:cNvPr id="0" name=""/>
        <dsp:cNvSpPr/>
      </dsp:nvSpPr>
      <dsp:spPr>
        <a:xfrm>
          <a:off x="3357604" y="306"/>
          <a:ext cx="1194961" cy="59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Employee management </a:t>
          </a:r>
          <a:endParaRPr lang="en-IN" sz="1500" kern="1200" dirty="0"/>
        </a:p>
      </dsp:txBody>
      <dsp:txXfrm>
        <a:off x="3357604" y="306"/>
        <a:ext cx="1194961" cy="597480"/>
      </dsp:txXfrm>
    </dsp:sp>
    <dsp:sp modelId="{50CCE0DE-8AEB-4D7C-9C51-82007BE1FC3E}">
      <dsp:nvSpPr>
        <dsp:cNvPr id="0" name=""/>
        <dsp:cNvSpPr/>
      </dsp:nvSpPr>
      <dsp:spPr>
        <a:xfrm>
          <a:off x="1911700" y="848729"/>
          <a:ext cx="1194961" cy="59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Employee records</a:t>
          </a:r>
          <a:endParaRPr lang="en-IN" sz="1500" kern="1200" dirty="0"/>
        </a:p>
      </dsp:txBody>
      <dsp:txXfrm>
        <a:off x="1911700" y="848729"/>
        <a:ext cx="1194961" cy="597480"/>
      </dsp:txXfrm>
    </dsp:sp>
    <dsp:sp modelId="{AABB1096-68D9-49F4-829D-A61A4995C49E}">
      <dsp:nvSpPr>
        <dsp:cNvPr id="0" name=""/>
        <dsp:cNvSpPr/>
      </dsp:nvSpPr>
      <dsp:spPr>
        <a:xfrm>
          <a:off x="2210441" y="1697152"/>
          <a:ext cx="1194961" cy="59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employee id</a:t>
          </a:r>
          <a:endParaRPr lang="en-IN" sz="1500" kern="1200" dirty="0"/>
        </a:p>
      </dsp:txBody>
      <dsp:txXfrm>
        <a:off x="2210441" y="1697152"/>
        <a:ext cx="1194961" cy="597480"/>
      </dsp:txXfrm>
    </dsp:sp>
    <dsp:sp modelId="{1FF41D75-C1FF-4DD1-B35F-E930FB9E8A9C}">
      <dsp:nvSpPr>
        <dsp:cNvPr id="0" name=""/>
        <dsp:cNvSpPr/>
      </dsp:nvSpPr>
      <dsp:spPr>
        <a:xfrm>
          <a:off x="2210441" y="2545575"/>
          <a:ext cx="1194961" cy="59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Employee  name</a:t>
          </a:r>
          <a:endParaRPr lang="en-IN" sz="1500" kern="1200" dirty="0"/>
        </a:p>
      </dsp:txBody>
      <dsp:txXfrm>
        <a:off x="2210441" y="2545575"/>
        <a:ext cx="1194961" cy="597480"/>
      </dsp:txXfrm>
    </dsp:sp>
    <dsp:sp modelId="{9890B67C-3E35-4668-BE8F-D9B7479B1E71}">
      <dsp:nvSpPr>
        <dsp:cNvPr id="0" name=""/>
        <dsp:cNvSpPr/>
      </dsp:nvSpPr>
      <dsp:spPr>
        <a:xfrm>
          <a:off x="2210441" y="3393998"/>
          <a:ext cx="1194961" cy="59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Email</a:t>
          </a:r>
          <a:endParaRPr lang="en-IN" sz="1500" kern="1200" dirty="0"/>
        </a:p>
      </dsp:txBody>
      <dsp:txXfrm>
        <a:off x="2210441" y="3393998"/>
        <a:ext cx="1194961" cy="597480"/>
      </dsp:txXfrm>
    </dsp:sp>
    <dsp:sp modelId="{D4EFAB65-8A32-4240-A8E4-316A17587ED8}">
      <dsp:nvSpPr>
        <dsp:cNvPr id="0" name=""/>
        <dsp:cNvSpPr/>
      </dsp:nvSpPr>
      <dsp:spPr>
        <a:xfrm>
          <a:off x="2210441" y="4242421"/>
          <a:ext cx="1194961" cy="59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Phone number</a:t>
          </a:r>
          <a:endParaRPr lang="en-IN" sz="1500" kern="1200" dirty="0"/>
        </a:p>
      </dsp:txBody>
      <dsp:txXfrm>
        <a:off x="2210441" y="4242421"/>
        <a:ext cx="1194961" cy="597480"/>
      </dsp:txXfrm>
    </dsp:sp>
    <dsp:sp modelId="{664EB20F-16B2-467D-A744-5D720E4011EC}">
      <dsp:nvSpPr>
        <dsp:cNvPr id="0" name=""/>
        <dsp:cNvSpPr/>
      </dsp:nvSpPr>
      <dsp:spPr>
        <a:xfrm>
          <a:off x="2210441" y="5090844"/>
          <a:ext cx="1194961" cy="59748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Department id</a:t>
          </a:r>
          <a:endParaRPr lang="en-IN" sz="1500" kern="1200" dirty="0"/>
        </a:p>
      </dsp:txBody>
      <dsp:txXfrm>
        <a:off x="2210441" y="5090844"/>
        <a:ext cx="1194961" cy="597480"/>
      </dsp:txXfrm>
    </dsp:sp>
    <dsp:sp modelId="{DD36FB28-59A1-4067-A9A1-C2C72EE07B17}">
      <dsp:nvSpPr>
        <dsp:cNvPr id="0" name=""/>
        <dsp:cNvSpPr/>
      </dsp:nvSpPr>
      <dsp:spPr>
        <a:xfrm>
          <a:off x="3357604" y="848729"/>
          <a:ext cx="1194961" cy="59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Department records</a:t>
          </a:r>
          <a:endParaRPr lang="en-IN" sz="1500" kern="1200" dirty="0"/>
        </a:p>
      </dsp:txBody>
      <dsp:txXfrm>
        <a:off x="3357604" y="848729"/>
        <a:ext cx="1194961" cy="597480"/>
      </dsp:txXfrm>
    </dsp:sp>
    <dsp:sp modelId="{5BB01CBB-510D-46E3-931D-A057B0D08AA3}">
      <dsp:nvSpPr>
        <dsp:cNvPr id="0" name=""/>
        <dsp:cNvSpPr/>
      </dsp:nvSpPr>
      <dsp:spPr>
        <a:xfrm>
          <a:off x="3656345" y="1697152"/>
          <a:ext cx="1194961" cy="59748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Department id</a:t>
          </a:r>
          <a:endParaRPr lang="en-IN" sz="1500" kern="1200" dirty="0"/>
        </a:p>
      </dsp:txBody>
      <dsp:txXfrm>
        <a:off x="3656345" y="1697152"/>
        <a:ext cx="1194961" cy="597480"/>
      </dsp:txXfrm>
    </dsp:sp>
    <dsp:sp modelId="{03802890-8FA3-4654-A5C7-DB1DDC389BE9}">
      <dsp:nvSpPr>
        <dsp:cNvPr id="0" name=""/>
        <dsp:cNvSpPr/>
      </dsp:nvSpPr>
      <dsp:spPr>
        <a:xfrm>
          <a:off x="3656345" y="2545575"/>
          <a:ext cx="1194961" cy="59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Department  name</a:t>
          </a:r>
          <a:endParaRPr lang="en-IN" sz="1500" kern="1200" dirty="0"/>
        </a:p>
      </dsp:txBody>
      <dsp:txXfrm>
        <a:off x="3656345" y="2545575"/>
        <a:ext cx="1194961" cy="597480"/>
      </dsp:txXfrm>
    </dsp:sp>
    <dsp:sp modelId="{E7493008-989B-4891-831B-FE48818D9083}">
      <dsp:nvSpPr>
        <dsp:cNvPr id="0" name=""/>
        <dsp:cNvSpPr/>
      </dsp:nvSpPr>
      <dsp:spPr>
        <a:xfrm>
          <a:off x="3656345" y="3393998"/>
          <a:ext cx="1194961" cy="59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NOofprojects</a:t>
          </a:r>
          <a:endParaRPr lang="en-IN" sz="1500" kern="1200" dirty="0"/>
        </a:p>
      </dsp:txBody>
      <dsp:txXfrm>
        <a:off x="3656345" y="3393998"/>
        <a:ext cx="1194961" cy="597480"/>
      </dsp:txXfrm>
    </dsp:sp>
    <dsp:sp modelId="{50E4909D-070D-41BD-A12D-67284D346939}">
      <dsp:nvSpPr>
        <dsp:cNvPr id="0" name=""/>
        <dsp:cNvSpPr/>
      </dsp:nvSpPr>
      <dsp:spPr>
        <a:xfrm>
          <a:off x="4803508" y="848729"/>
          <a:ext cx="1194961" cy="59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Project records</a:t>
          </a:r>
          <a:endParaRPr lang="en-IN" sz="1500" kern="1200" dirty="0"/>
        </a:p>
      </dsp:txBody>
      <dsp:txXfrm>
        <a:off x="4803508" y="848729"/>
        <a:ext cx="1194961" cy="597480"/>
      </dsp:txXfrm>
    </dsp:sp>
    <dsp:sp modelId="{FFCC319A-CBA6-4B6C-8697-122A98BCB7D0}">
      <dsp:nvSpPr>
        <dsp:cNvPr id="0" name=""/>
        <dsp:cNvSpPr/>
      </dsp:nvSpPr>
      <dsp:spPr>
        <a:xfrm>
          <a:off x="5102249" y="1697152"/>
          <a:ext cx="1194961" cy="59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Project id</a:t>
          </a:r>
          <a:endParaRPr lang="en-IN" sz="1500" kern="1200" dirty="0"/>
        </a:p>
      </dsp:txBody>
      <dsp:txXfrm>
        <a:off x="5102249" y="1697152"/>
        <a:ext cx="1194961" cy="597480"/>
      </dsp:txXfrm>
    </dsp:sp>
    <dsp:sp modelId="{2F18A598-13FE-4FBD-B525-60AF282D02F0}">
      <dsp:nvSpPr>
        <dsp:cNvPr id="0" name=""/>
        <dsp:cNvSpPr/>
      </dsp:nvSpPr>
      <dsp:spPr>
        <a:xfrm>
          <a:off x="5102249" y="2545575"/>
          <a:ext cx="1194961" cy="59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Project name</a:t>
          </a:r>
          <a:endParaRPr lang="en-IN" sz="1500" kern="1200" dirty="0"/>
        </a:p>
      </dsp:txBody>
      <dsp:txXfrm>
        <a:off x="5102249" y="2545575"/>
        <a:ext cx="1194961" cy="597480"/>
      </dsp:txXfrm>
    </dsp:sp>
    <dsp:sp modelId="{AB424879-C536-414D-B7DE-9CE9E6E75354}">
      <dsp:nvSpPr>
        <dsp:cNvPr id="0" name=""/>
        <dsp:cNvSpPr/>
      </dsp:nvSpPr>
      <dsp:spPr>
        <a:xfrm>
          <a:off x="5102249" y="3393998"/>
          <a:ext cx="1194961" cy="597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Employee id</a:t>
          </a:r>
          <a:endParaRPr lang="en-IN" sz="1500" kern="1200" dirty="0"/>
        </a:p>
      </dsp:txBody>
      <dsp:txXfrm>
        <a:off x="5102249" y="3393998"/>
        <a:ext cx="1194961" cy="597480"/>
      </dsp:txXfrm>
    </dsp:sp>
    <dsp:sp modelId="{A9EC1A99-452C-41D7-B7EB-5E1869AB73E1}">
      <dsp:nvSpPr>
        <dsp:cNvPr id="0" name=""/>
        <dsp:cNvSpPr/>
      </dsp:nvSpPr>
      <dsp:spPr>
        <a:xfrm>
          <a:off x="5102249" y="4242421"/>
          <a:ext cx="1194961" cy="59748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Department id</a:t>
          </a:r>
          <a:endParaRPr lang="en-IN" sz="1500" kern="1200" dirty="0"/>
        </a:p>
      </dsp:txBody>
      <dsp:txXfrm>
        <a:off x="5102249" y="4242421"/>
        <a:ext cx="1194961" cy="597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331D6B0-4E14-4B2B-9714-F42E60708FF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60A605-3231-4C51-BB7C-526EE7DA26B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D6B0-4E14-4B2B-9714-F42E60708FF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A605-3231-4C51-BB7C-526EE7DA26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D6B0-4E14-4B2B-9714-F42E60708FF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A605-3231-4C51-BB7C-526EE7DA26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31D6B0-4E14-4B2B-9714-F42E60708FF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0A605-3231-4C51-BB7C-526EE7DA26B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331D6B0-4E14-4B2B-9714-F42E60708FF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60A605-3231-4C51-BB7C-526EE7DA26B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D6B0-4E14-4B2B-9714-F42E60708FF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A605-3231-4C51-BB7C-526EE7DA26B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D6B0-4E14-4B2B-9714-F42E60708FF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A605-3231-4C51-BB7C-526EE7DA26B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31D6B0-4E14-4B2B-9714-F42E60708FF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0A605-3231-4C51-BB7C-526EE7DA26B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D6B0-4E14-4B2B-9714-F42E60708FF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0A605-3231-4C51-BB7C-526EE7DA26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31D6B0-4E14-4B2B-9714-F42E60708FF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0A605-3231-4C51-BB7C-526EE7DA26B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31D6B0-4E14-4B2B-9714-F42E60708FF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0A605-3231-4C51-BB7C-526EE7DA26BD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331D6B0-4E14-4B2B-9714-F42E60708FFB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60A605-3231-4C51-BB7C-526EE7DA26B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584175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MANAGEMET SYSTEM</a:t>
            </a:r>
            <a:endParaRPr lang="en-IN" sz="3600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6084168" y="3212976"/>
            <a:ext cx="5252120" cy="172819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IN" sz="2000" dirty="0" smtClean="0"/>
              <a:t>Arvind Raj</a:t>
            </a:r>
          </a:p>
          <a:p>
            <a:pPr marL="109728" indent="0">
              <a:buNone/>
            </a:pPr>
            <a:r>
              <a:rPr lang="en-IN" sz="2000" dirty="0" smtClean="0"/>
              <a:t>Arvind</a:t>
            </a:r>
          </a:p>
          <a:p>
            <a:pPr marL="109728" indent="0">
              <a:buNone/>
            </a:pPr>
            <a:r>
              <a:rPr lang="en-IN" sz="2000" dirty="0" smtClean="0"/>
              <a:t>Shweta Joshi</a:t>
            </a:r>
          </a:p>
          <a:p>
            <a:pPr marL="109728" indent="0">
              <a:buNone/>
            </a:pPr>
            <a:r>
              <a:rPr lang="en-IN" sz="2000" dirty="0" smtClean="0"/>
              <a:t>Vinay Raj</a:t>
            </a:r>
          </a:p>
          <a:p>
            <a:pPr marL="109728" indent="0">
              <a:buNone/>
            </a:pPr>
            <a:r>
              <a:rPr lang="en-IN" sz="2000" dirty="0" smtClean="0"/>
              <a:t>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43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387424"/>
            <a:ext cx="7924800" cy="12961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  </a:t>
            </a:r>
            <a:r>
              <a:rPr lang="en-IN" u="sng" dirty="0"/>
              <a:t>s</a:t>
            </a:r>
            <a:r>
              <a:rPr lang="en-IN" u="sng" dirty="0" smtClean="0"/>
              <a:t>napshot5:</a:t>
            </a:r>
            <a:br>
              <a:rPr lang="en-IN" u="sng" dirty="0" smtClean="0"/>
            </a:br>
            <a:endParaRPr lang="en-IN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8050083" cy="4525962"/>
          </a:xfrm>
        </p:spPr>
      </p:pic>
      <p:sp>
        <p:nvSpPr>
          <p:cNvPr id="5" name="TextBox 4"/>
          <p:cNvSpPr txBox="1"/>
          <p:nvPr/>
        </p:nvSpPr>
        <p:spPr>
          <a:xfrm>
            <a:off x="971600" y="5877272"/>
            <a:ext cx="896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Case 5: searching employee details based on employee 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1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188640"/>
            <a:ext cx="8157592" cy="764704"/>
          </a:xfrm>
        </p:spPr>
        <p:txBody>
          <a:bodyPr>
            <a:noAutofit/>
          </a:bodyPr>
          <a:lstStyle/>
          <a:p>
            <a:r>
              <a:rPr lang="en-IN" sz="2800" u="sng" dirty="0" smtClean="0"/>
              <a:t/>
            </a:r>
            <a:br>
              <a:rPr lang="en-IN" sz="2800" u="sng" dirty="0" smtClean="0"/>
            </a:br>
            <a:r>
              <a:rPr lang="en-IN" sz="2800" u="sng" dirty="0" smtClean="0"/>
              <a:t>snapshot6</a:t>
            </a:r>
            <a:r>
              <a:rPr lang="en-IN" sz="2800" dirty="0" smtClean="0"/>
              <a:t>: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4704"/>
            <a:ext cx="8050083" cy="4954364"/>
          </a:xfrm>
        </p:spPr>
      </p:pic>
      <p:sp>
        <p:nvSpPr>
          <p:cNvPr id="7" name="TextBox 6"/>
          <p:cNvSpPr txBox="1"/>
          <p:nvPr/>
        </p:nvSpPr>
        <p:spPr>
          <a:xfrm>
            <a:off x="1115616" y="5949280"/>
            <a:ext cx="973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Case 6: displaying all projects under particular department.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7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6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u="sng" dirty="0" smtClean="0"/>
              <a:t>Problem statement :</a:t>
            </a:r>
            <a:r>
              <a:rPr lang="en-IN" sz="2000" u="sng" dirty="0" smtClean="0"/>
              <a:t/>
            </a:r>
            <a:br>
              <a:rPr lang="en-IN" sz="2000" u="sng" dirty="0" smtClean="0"/>
            </a:br>
            <a:endParaRPr lang="en-IN" sz="2000" u="sng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363272" cy="481053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1.Inserting Employee records , department records and project records.</a:t>
            </a:r>
          </a:p>
          <a:p>
            <a:pPr marL="109728" indent="0">
              <a:buNone/>
            </a:pPr>
            <a:endParaRPr lang="en-I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I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2.Searching all the Employees based on department name.</a:t>
            </a:r>
          </a:p>
          <a:p>
            <a:pPr marL="109728" indent="0">
              <a:buNone/>
            </a:pPr>
            <a:endParaRPr lang="en-I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I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3.Seaching all the projects by the employee-id and printing the details of Employee.</a:t>
            </a:r>
          </a:p>
          <a:p>
            <a:pPr marL="109728" indent="0">
              <a:buNone/>
            </a:pPr>
            <a:endParaRPr lang="en-IN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IN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4.Printing projects on department name</a:t>
            </a:r>
            <a:r>
              <a:rPr lang="en-IN" sz="2400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109728" indent="0">
              <a:buNone/>
            </a:pPr>
            <a:endParaRPr lang="en-IN" sz="1800" b="1" dirty="0" smtClean="0">
              <a:solidFill>
                <a:schemeClr val="tx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611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60221984"/>
              </p:ext>
            </p:extLst>
          </p:nvPr>
        </p:nvGraphicFramePr>
        <p:xfrm>
          <a:off x="683568" y="692696"/>
          <a:ext cx="8208912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-72079"/>
            <a:ext cx="37799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268" y="-37206"/>
            <a:ext cx="83771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Employee Management records</a:t>
            </a:r>
            <a:endParaRPr lang="en-US" sz="2800" b="1" u="sng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480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08520" y="-387424"/>
            <a:ext cx="9073008" cy="100811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flow of code:</a:t>
            </a:r>
            <a:endParaRPr lang="en-IN" sz="2400" b="1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9512" y="836712"/>
            <a:ext cx="8229600" cy="547260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Take details of employee ,department and project from user.</a:t>
            </a:r>
          </a:p>
          <a:p>
            <a:pPr marL="109728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Stem 2: Write details of the records in Files by using stream writer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file reader and write functions.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Each records are saved in 3 different files.</a:t>
            </a:r>
          </a:p>
          <a:p>
            <a:pPr marL="109728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Stem3:  Displaying all Employees working in particular department.</a:t>
            </a:r>
          </a:p>
          <a:p>
            <a:pPr marL="109728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=&gt;ask the user to enter department name.</a:t>
            </a:r>
          </a:p>
          <a:p>
            <a:pPr marL="109728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1Read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109728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get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Id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department name from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File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get employee from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File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Id.</a:t>
            </a:r>
          </a:p>
          <a:p>
            <a:pPr marL="109728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Step4: Displaying Employees details by Employee id.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Read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get employee based on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get project based on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</a:p>
          <a:p>
            <a:pPr marL="109728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5: Displaying projects based on department name.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Read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Name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get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id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Name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get project based on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Id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https://</a:t>
            </a:r>
            <a:r>
              <a:rPr lang="en-IN" sz="2700" dirty="0"/>
              <a:t>github.com/AravindPallerla/aravindpallerl-steamproject.git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subTitle" idx="1"/>
          </p:nvPr>
        </p:nvSpPr>
        <p:spPr>
          <a:xfrm>
            <a:off x="-396552" y="404664"/>
            <a:ext cx="8568952" cy="1199704"/>
          </a:xfrm>
        </p:spPr>
        <p:txBody>
          <a:bodyPr/>
          <a:lstStyle/>
          <a:p>
            <a:r>
              <a:rPr lang="en-IN" b="1" dirty="0" smtClean="0"/>
              <a:t>	</a:t>
            </a:r>
          </a:p>
          <a:p>
            <a:r>
              <a:rPr lang="en-IN" sz="2400" dirty="0">
                <a:solidFill>
                  <a:schemeClr val="accent1"/>
                </a:solidFill>
              </a:rPr>
              <a:t>	</a:t>
            </a:r>
            <a:r>
              <a:rPr lang="en-IN" sz="2400" dirty="0" smtClean="0">
                <a:solidFill>
                  <a:schemeClr val="accent1"/>
                </a:solidFill>
              </a:rPr>
              <a:t>    </a:t>
            </a:r>
            <a:r>
              <a:rPr lang="en-IN" sz="2400" b="0" dirty="0" err="1" smtClean="0">
                <a:solidFill>
                  <a:schemeClr val="accent1"/>
                </a:solidFill>
              </a:rPr>
              <a:t>Github</a:t>
            </a:r>
            <a:r>
              <a:rPr lang="en-IN" sz="2400" b="0" dirty="0" smtClean="0">
                <a:solidFill>
                  <a:schemeClr val="accent1"/>
                </a:solidFill>
              </a:rPr>
              <a:t> link of Employee management system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2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IN" u="sng" dirty="0" smtClean="0"/>
              <a:t>Results snapshots.</a:t>
            </a:r>
            <a:br>
              <a:rPr lang="en-IN" u="sng" dirty="0" smtClean="0"/>
            </a:br>
            <a:endParaRPr lang="en-IN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95536" y="5733256"/>
            <a:ext cx="8229600" cy="79208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1800" dirty="0" smtClean="0"/>
              <a:t>Case 1: adding the employee details and writing into the employee file</a:t>
            </a:r>
            <a:r>
              <a:rPr lang="en-IN" sz="1400" dirty="0" smtClean="0"/>
              <a:t>.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8208912" cy="479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80528" y="-531440"/>
            <a:ext cx="8877672" cy="1368152"/>
          </a:xfrm>
        </p:spPr>
        <p:txBody>
          <a:bodyPr>
            <a:normAutofit/>
          </a:bodyPr>
          <a:lstStyle/>
          <a:p>
            <a:r>
              <a:rPr lang="en-IN" sz="2800" u="sng" dirty="0"/>
              <a:t> </a:t>
            </a:r>
            <a:r>
              <a:rPr lang="en-IN" sz="2800" u="sng" dirty="0" smtClean="0"/>
              <a:t> snapshot2:</a:t>
            </a:r>
            <a:endParaRPr lang="en-IN" sz="2800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45" y="908720"/>
            <a:ext cx="8050085" cy="4525963"/>
          </a:xfrm>
        </p:spPr>
      </p:pic>
      <p:sp>
        <p:nvSpPr>
          <p:cNvPr id="8" name="TextBox 7"/>
          <p:cNvSpPr txBox="1"/>
          <p:nvPr/>
        </p:nvSpPr>
        <p:spPr>
          <a:xfrm>
            <a:off x="467544" y="5579189"/>
            <a:ext cx="856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Case </a:t>
            </a:r>
            <a:r>
              <a:rPr lang="en-IN" dirty="0" smtClean="0"/>
              <a:t>2: </a:t>
            </a:r>
            <a:r>
              <a:rPr lang="en-IN" dirty="0"/>
              <a:t>adding the </a:t>
            </a:r>
            <a:r>
              <a:rPr lang="en-IN" dirty="0" smtClean="0"/>
              <a:t>department details </a:t>
            </a:r>
            <a:r>
              <a:rPr lang="en-IN" dirty="0"/>
              <a:t>and writing into the </a:t>
            </a:r>
            <a:r>
              <a:rPr lang="en-IN" dirty="0" smtClean="0"/>
              <a:t>department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1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603448"/>
            <a:ext cx="8028384" cy="1368152"/>
          </a:xfrm>
        </p:spPr>
        <p:txBody>
          <a:bodyPr>
            <a:normAutofit/>
          </a:bodyPr>
          <a:lstStyle/>
          <a:p>
            <a:r>
              <a:rPr lang="en-IN" sz="3200" u="sng" dirty="0"/>
              <a:t>s</a:t>
            </a:r>
            <a:r>
              <a:rPr lang="en-IN" sz="3200" b="0" u="sng" dirty="0" smtClean="0"/>
              <a:t>napshot 3:</a:t>
            </a:r>
            <a:endParaRPr lang="en-IN" sz="3200" b="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050083" cy="4525962"/>
          </a:xfrm>
        </p:spPr>
      </p:pic>
      <p:sp>
        <p:nvSpPr>
          <p:cNvPr id="10" name="TextBox 9"/>
          <p:cNvSpPr txBox="1"/>
          <p:nvPr/>
        </p:nvSpPr>
        <p:spPr>
          <a:xfrm>
            <a:off x="0" y="5949280"/>
            <a:ext cx="1198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Case 3: </a:t>
            </a:r>
            <a:r>
              <a:rPr lang="en-IN" dirty="0"/>
              <a:t>adding the </a:t>
            </a:r>
            <a:r>
              <a:rPr lang="en-IN" dirty="0" smtClean="0"/>
              <a:t>project details </a:t>
            </a:r>
            <a:r>
              <a:rPr lang="en-IN" dirty="0"/>
              <a:t>and </a:t>
            </a:r>
            <a:r>
              <a:rPr lang="en-IN" dirty="0" smtClean="0"/>
              <a:t>storing into </a:t>
            </a:r>
            <a:r>
              <a:rPr lang="en-IN" dirty="0"/>
              <a:t>the </a:t>
            </a:r>
            <a:r>
              <a:rPr lang="en-IN" dirty="0" smtClean="0"/>
              <a:t>project </a:t>
            </a:r>
            <a:r>
              <a:rPr lang="en-IN" dirty="0"/>
              <a:t>file</a:t>
            </a:r>
            <a:r>
              <a:rPr lang="en-IN" sz="1400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6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1341"/>
            <a:ext cx="7467600" cy="1143000"/>
          </a:xfrm>
        </p:spPr>
        <p:txBody>
          <a:bodyPr>
            <a:normAutofit/>
          </a:bodyPr>
          <a:lstStyle/>
          <a:p>
            <a:r>
              <a:rPr lang="en-IN" dirty="0"/>
              <a:t> s</a:t>
            </a:r>
            <a:r>
              <a:rPr lang="en-IN" sz="2800" u="sng" dirty="0" smtClean="0"/>
              <a:t>napshot4:</a:t>
            </a:r>
            <a:br>
              <a:rPr lang="en-IN" sz="2800" u="sng" dirty="0" smtClean="0"/>
            </a:br>
            <a:endParaRPr lang="en-IN" sz="2800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36712"/>
            <a:ext cx="8050083" cy="4525962"/>
          </a:xfrm>
        </p:spPr>
      </p:pic>
      <p:sp>
        <p:nvSpPr>
          <p:cNvPr id="7" name="TextBox 6"/>
          <p:cNvSpPr txBox="1"/>
          <p:nvPr/>
        </p:nvSpPr>
        <p:spPr>
          <a:xfrm>
            <a:off x="1475656" y="5661248"/>
            <a:ext cx="85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Case 4: displaying employee details of the particular department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2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139</TotalTime>
  <Words>212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EMPLOYEE MANAGEMET SYSTEM</vt:lpstr>
      <vt:lpstr>Problem statement : </vt:lpstr>
      <vt:lpstr>PowerPoint Presentation</vt:lpstr>
      <vt:lpstr>        flow of code:</vt:lpstr>
      <vt:lpstr>https://github.com/AravindPallerla/aravindpallerl-steamproject.git</vt:lpstr>
      <vt:lpstr>Results snapshots. </vt:lpstr>
      <vt:lpstr>  snapshot2:</vt:lpstr>
      <vt:lpstr>snapshot 3:</vt:lpstr>
      <vt:lpstr> snapshot4: </vt:lpstr>
      <vt:lpstr>    snapshot5: </vt:lpstr>
      <vt:lpstr> snapshot6: 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MNAGEMET SYSTEM</dc:title>
  <dc:creator>Raghavendra</dc:creator>
  <cp:lastModifiedBy>Raghavendra</cp:lastModifiedBy>
  <cp:revision>14</cp:revision>
  <dcterms:created xsi:type="dcterms:W3CDTF">2021-07-27T09:37:35Z</dcterms:created>
  <dcterms:modified xsi:type="dcterms:W3CDTF">2021-07-27T12:07:14Z</dcterms:modified>
</cp:coreProperties>
</file>