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4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91BD-9DED-4CD8-A5C7-9E0AD1C9EDCA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4E9FC6-8E4D-44B9-8A46-7D1D15590D2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1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4FA3-C78B-4F88-85FD-849B9A42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3065"/>
            <a:ext cx="9603275" cy="214839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SHIFT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756E-20EC-4525-866F-91509355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Shewtha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Joshi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Patil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Deepa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Shabadi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Chandana HM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TRAINER: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Shilpa Vaidya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94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77DE5-A1CE-4892-8A27-3E69D11C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70602" cy="555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3D6D9-568F-4B6E-8D81-EC9522EA9762}"/>
              </a:ext>
            </a:extLst>
          </p:cNvPr>
          <p:cNvSpPr txBox="1"/>
          <p:nvPr/>
        </p:nvSpPr>
        <p:spPr>
          <a:xfrm>
            <a:off x="0" y="5655941"/>
            <a:ext cx="1157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value 1 reaches to the left boundary, we cant shift the value to the left and that will remain in the same position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6E4A2-7FC9-41BA-A838-3C72602A6734}"/>
              </a:ext>
            </a:extLst>
          </p:cNvPr>
          <p:cNvSpPr txBox="1"/>
          <p:nvPr/>
        </p:nvSpPr>
        <p:spPr>
          <a:xfrm>
            <a:off x="1188720" y="2265680"/>
            <a:ext cx="105638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6000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1545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2E0-67AE-4AE7-8D22-261544DC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894"/>
            <a:ext cx="9603275" cy="7776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DA2C-E970-4EE9-9CFC-F7886CFF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79" y="1853754"/>
            <a:ext cx="11654821" cy="361259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of array_ shift in this project we need to print the 1 and it has to be displayed. And then we need to shift the positions using the keyboard key values .Then when the 1 value comes to the last position that doesn’t has to shift and the keys we are mentioning are 2, 4, 6, 8 . This positions has to display at the output and the condition is that the array is of 2 dimension we need to convert that it into one dimensional array. And this has to work in any of the array size 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4A6E36-6BF4-4ABC-9073-887DE96B9D2F}"/>
              </a:ext>
            </a:extLst>
          </p:cNvPr>
          <p:cNvSpPr txBox="1"/>
          <p:nvPr/>
        </p:nvSpPr>
        <p:spPr>
          <a:xfrm>
            <a:off x="399496" y="248575"/>
            <a:ext cx="551096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key values And using the condition we need to print the 1 And then shift the positions using the key values The keys we need to use are 2, 4 , 6 , 8.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key == 6 )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 can’t shift right “);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position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 key == 2 )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can’t shift down “);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position Else if ( key == 8 )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 can’t shift up “);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 comes to the else part if these conditions are wrong then </a:t>
            </a:r>
          </a:p>
        </p:txBody>
      </p:sp>
    </p:spTree>
    <p:extLst>
      <p:ext uri="{BB962C8B-B14F-4D97-AF65-F5344CB8AC3E}">
        <p14:creationId xmlns:p14="http://schemas.microsoft.com/office/powerpoint/2010/main" val="16014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32D04C-D154-4FB1-86BB-B324C8E23901}"/>
              </a:ext>
            </a:extLst>
          </p:cNvPr>
          <p:cNvSpPr txBox="1"/>
          <p:nvPr/>
        </p:nvSpPr>
        <p:spPr>
          <a:xfrm>
            <a:off x="300361" y="149737"/>
            <a:ext cx="68202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can’t shit down “);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conditions are not satisfied then comes out of the loop and      print the invalid key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 Invalid key “);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display it And there’s a condition we are using is the array is of 2-D we need to convert it into 1-D array Enter the value =0;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in the main function We will be printing the array We need to print the size array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i++)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 array is = “);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77364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9A24D2-6E21-4A0A-ABBD-D713251D58DB}"/>
              </a:ext>
            </a:extLst>
          </p:cNvPr>
          <p:cNvSpPr txBox="1"/>
          <p:nvPr/>
        </p:nvSpPr>
        <p:spPr>
          <a:xfrm>
            <a:off x="284480" y="181094"/>
            <a:ext cx="622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3D237-85B6-4BAE-AF9F-04C74812557C}"/>
              </a:ext>
            </a:extLst>
          </p:cNvPr>
          <p:cNvSpPr txBox="1"/>
          <p:nvPr/>
        </p:nvSpPr>
        <p:spPr>
          <a:xfrm>
            <a:off x="284480" y="5325587"/>
            <a:ext cx="813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array length as 30 and enter the key 2 to shift down and key 8 to shift 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62EA18-4783-4680-B392-0E45E6C4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548934"/>
            <a:ext cx="8611339" cy="48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86CE-9391-4613-B7DE-7F6DA9D8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98230"/>
            <a:ext cx="9326880" cy="5246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F63F3-0816-48A2-849B-8C9532FD46C4}"/>
              </a:ext>
            </a:extLst>
          </p:cNvPr>
          <p:cNvSpPr txBox="1"/>
          <p:nvPr/>
        </p:nvSpPr>
        <p:spPr>
          <a:xfrm>
            <a:off x="1270" y="5344600"/>
            <a:ext cx="780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key 6 to shift right and key 4 to shift left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0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FA6C6-66E7-4AC0-8F37-A61B2D42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9534617" cy="5363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1442A-4369-446E-B0BC-9DFC08692C60}"/>
              </a:ext>
            </a:extLst>
          </p:cNvPr>
          <p:cNvSpPr txBox="1"/>
          <p:nvPr/>
        </p:nvSpPr>
        <p:spPr>
          <a:xfrm>
            <a:off x="0" y="5429565"/>
            <a:ext cx="1150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value 1 reaches to the top boundary, we cant shift the value to the up and that will remain in the same position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6D10A-2102-48ED-A51F-EC31AF45C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36458" cy="553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D668D-75C7-46AA-BA95-82D0CDE59CA4}"/>
              </a:ext>
            </a:extLst>
          </p:cNvPr>
          <p:cNvSpPr txBox="1"/>
          <p:nvPr/>
        </p:nvSpPr>
        <p:spPr>
          <a:xfrm>
            <a:off x="-42909" y="5607559"/>
            <a:ext cx="1168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value 1 reaches to the down boundary, we cant shift the value to the down and that will remain in the same position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4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6DBA9-2115-4258-9C58-C8F1B3238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32272" cy="5418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BEC94-CFBA-49F9-BCAB-70493F8517CA}"/>
              </a:ext>
            </a:extLst>
          </p:cNvPr>
          <p:cNvSpPr txBox="1"/>
          <p:nvPr/>
        </p:nvSpPr>
        <p:spPr>
          <a:xfrm>
            <a:off x="-7398" y="5559186"/>
            <a:ext cx="11792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value 1 reaches to the right boundary, we cant shift the value to the right and that will remain in the same position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48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525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Gill Sans MT</vt:lpstr>
      <vt:lpstr>Times New Roman</vt:lpstr>
      <vt:lpstr>Gallery</vt:lpstr>
      <vt:lpstr>                            ASSIGNMENT                               ARRAY SHIFT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                                ARRAY SHIFT</dc:title>
  <dc:creator>Chandana T M</dc:creator>
  <cp:lastModifiedBy>Chandana T M</cp:lastModifiedBy>
  <cp:revision>21</cp:revision>
  <dcterms:created xsi:type="dcterms:W3CDTF">2021-07-04T09:24:07Z</dcterms:created>
  <dcterms:modified xsi:type="dcterms:W3CDTF">2021-07-04T10:51:03Z</dcterms:modified>
</cp:coreProperties>
</file>