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2579-2593-EF80-C908-AD802A6C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000EE-F181-3AF2-EAC3-6F94E9A5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FB6A-6E5C-EEE0-B569-E45C6DC0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6347-DD82-3895-F5DB-80F4D795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67DA-E913-4722-9A4E-799F2756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326C-6895-C608-ADDD-8122B32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3718F-1058-5C62-EAF9-CBCE84BF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2EC0-095C-4921-4825-AE5412DB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DB83-6C91-D8DF-83FB-CC91913B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2C66-1CD8-370C-8DEC-A9CA1F94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DB7B5-6A01-8FBC-F755-8ED698E86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254EA-0F7A-DDB0-B47D-1EF74ED3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D5A64-A519-C8CE-BB5E-39313F51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FC1C-EF8E-7413-CF69-5ECC6134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DEC2-5885-03E7-7E34-E6AB9A36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92BD-B210-CE8F-DEB0-FDF4E822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463D-D8B7-D3CD-C5E6-D4B93033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4D0C-A31B-3F3F-BB1D-0B9C0A9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94844-C4BE-D0A8-E4C9-F9AEC731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2B80-F8D9-0027-CE70-9D427E28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9EB0-E2C8-B7E1-0FF4-E80AC2E2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24E9-4F63-78A3-89DB-63626F20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3AF6-FE57-8470-253B-E6191B9A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76A7-CD46-8965-BD32-4CC2AE8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E1B1-6AAE-9502-EEDD-86FD6859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04E7-E1B2-62C6-BCC9-ADD1F6D7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AFD-5291-6D2B-1C3B-66BDDC40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48C9E-6B85-39DA-D052-4F89AF38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1279-37FF-5102-DDE1-A1729BC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5292A-8176-7B54-74F2-457AD22A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C91F-273F-EC2C-8394-E8CF1C7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E7CD-F2DD-5A21-4117-61AAC8EF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1F84A-24DE-D11A-E948-FA74EA51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E95E8-F005-8A46-F95A-D887372B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F413D-D47E-55B9-38A2-0595347AA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24B35-6743-03E6-7C0D-D2BD487A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B4667-7D8E-ABC3-DC0A-7217CF33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D6D4F-AD5E-E620-FB06-6BD68879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E1B5E-420E-0665-1438-B1E9B0BA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9DA6-B9E7-F221-FEBF-F9DF8308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B6439-F8BD-05C7-0FCE-88341C7A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73A5E-2326-BC2E-FD8B-828A172F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C0CAF-79F9-70C9-EF92-4040274B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4873D-2833-2630-329E-0E3274CE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88858-25CD-FD7C-2E67-F4186E80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2972-689B-7BF0-9B4D-CC7A27DA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4783-CE28-B7B2-8655-B7D27EE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39A9-70AE-A862-29DA-54D4BE4C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E1585-7B14-AB89-6C6D-86AAC4CD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ED57-48BB-2B58-C9FE-24EF34EE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D9AF0-B7A2-6703-364E-4BB13536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8DDF-1D80-403C-DCFF-F3B606C0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C537-11BB-34A7-7482-A3CBB2E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1B3AE-2CCB-B254-C738-D2B6E6D3C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E2CF5-ECA8-7EAB-C1CF-37B0C8A18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75B8-4203-EFFA-2314-4566AE56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1F76-46AC-4031-054C-1D3C000C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2346E-03F3-537B-1974-60B2EF0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881E0-F427-4F30-447B-A202B314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B71E3-16A3-D645-5744-15A9949A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B05C-D053-E35E-9218-30FC5EE04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6ADA-0B99-45BE-A304-66BACE7899C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BF10-02B9-1BF5-DF82-82A9C9F7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5746-7BCA-C114-143B-9BA1C7B78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4E43-4657-40F3-A833-9556B5B4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C86C-BD93-C891-1128-E6F93671D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72982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Consumer Goods </a:t>
            </a:r>
            <a:r>
              <a:rPr lang="en-US" b="1" dirty="0" err="1">
                <a:latin typeface="Arial Rounded MT Bold" panose="020F0704030504030204" pitchFamily="34" charset="0"/>
              </a:rPr>
              <a:t>Ad_Hoc</a:t>
            </a:r>
            <a:r>
              <a:rPr lang="en-US" b="1" dirty="0">
                <a:latin typeface="Arial Rounded MT Bold" panose="020F0704030504030204" pitchFamily="34" charset="0"/>
              </a:rPr>
              <a:t> Insights</a:t>
            </a:r>
          </a:p>
        </p:txBody>
      </p:sp>
    </p:spTree>
    <p:extLst>
      <p:ext uri="{BB962C8B-B14F-4D97-AF65-F5344CB8AC3E}">
        <p14:creationId xmlns:p14="http://schemas.microsoft.com/office/powerpoint/2010/main" val="136575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66E0-9BDC-A0A4-FA9C-5A50612F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Which channel helped to bring more gross sales in the fiscal year 2021 and the percentage of contribution? The final output contains these fields, channel, </a:t>
            </a:r>
            <a:r>
              <a:rPr lang="en-US" sz="2400" b="1" dirty="0" err="1">
                <a:latin typeface="+mn-lt"/>
              </a:rPr>
              <a:t>gross_sales_mln</a:t>
            </a:r>
            <a:r>
              <a:rPr lang="en-US" sz="2400" b="1" dirty="0">
                <a:latin typeface="+mn-lt"/>
              </a:rPr>
              <a:t>, percentage.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A507-95F8-365A-5925-0AF0638C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3611-E6DC-513D-3216-F97EBBB22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4" y="2282555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8CC2-6DD3-FE27-BEF5-7114B470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Get the Top 3 products in each division that have a high </a:t>
            </a:r>
            <a:r>
              <a:rPr lang="en-US" sz="2400" b="1" dirty="0" err="1">
                <a:latin typeface="+mn-lt"/>
              </a:rPr>
              <a:t>total_sold_quantity</a:t>
            </a:r>
            <a:r>
              <a:rPr lang="en-US" sz="2400" b="1" dirty="0">
                <a:latin typeface="+mn-lt"/>
              </a:rPr>
              <a:t> in the </a:t>
            </a:r>
            <a:r>
              <a:rPr lang="en-US" sz="2400" b="1" dirty="0" err="1">
                <a:latin typeface="+mn-lt"/>
              </a:rPr>
              <a:t>fiscal_year</a:t>
            </a:r>
            <a:r>
              <a:rPr lang="en-US" sz="2400" b="1" dirty="0">
                <a:latin typeface="+mn-lt"/>
              </a:rPr>
              <a:t> 2021? The final output contains these fields, division </a:t>
            </a:r>
            <a:r>
              <a:rPr lang="en-US" sz="2400" b="1" dirty="0" err="1">
                <a:latin typeface="+mn-lt"/>
              </a:rPr>
              <a:t>product_code</a:t>
            </a:r>
            <a:r>
              <a:rPr lang="en-US" sz="2400" b="1">
                <a:latin typeface="+mn-lt"/>
              </a:rPr>
              <a:t>, product, </a:t>
            </a:r>
            <a:r>
              <a:rPr lang="en-US" sz="2400" b="1" dirty="0" err="1">
                <a:latin typeface="+mn-lt"/>
              </a:rPr>
              <a:t>total_sold_quantity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rank_order</a:t>
            </a:r>
            <a:r>
              <a:rPr lang="en-US" sz="2400" b="1" dirty="0">
                <a:latin typeface="+mn-lt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8881-3D94-1B8E-EEFA-61E440D3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FBC64-3704-FA26-2D6C-0C23B903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51" y="2424112"/>
            <a:ext cx="6477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1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0A1B-49C1-DFBB-24F9-7AAEAC8D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Provide the list of markets in which customer "</a:t>
            </a:r>
            <a:r>
              <a:rPr lang="en-US" sz="2400" b="1" dirty="0" err="1">
                <a:latin typeface="+mn-lt"/>
              </a:rPr>
              <a:t>Atliq</a:t>
            </a:r>
            <a:r>
              <a:rPr lang="en-US" sz="2400" b="1" dirty="0">
                <a:latin typeface="+mn-lt"/>
              </a:rPr>
              <a:t> Exclusive" operates its business in the APAC region.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340D-1D5E-0BC4-E09A-DB88BA44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1B1E7-465B-1740-6401-4D9F7AE2F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05" y="2228618"/>
            <a:ext cx="697327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1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90E5-24D0-957F-32BD-69160698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Provide a report with all the unique product counts for each segment and sort them in descending order of product counts. The final output contains 2 fields segment, </a:t>
            </a:r>
            <a:r>
              <a:rPr lang="en-US" sz="2400" b="1" dirty="0" err="1">
                <a:latin typeface="+mn-lt"/>
              </a:rPr>
              <a:t>product_count</a:t>
            </a:r>
            <a:r>
              <a:rPr lang="en-US" sz="2400" b="1" dirty="0">
                <a:latin typeface="+mn-lt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6923-78F0-C5B2-0B69-4A55167F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94B8A-291C-95B8-D922-BCD64EA0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80" y="2338589"/>
            <a:ext cx="6686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83EC-4F88-C0CD-0C28-6A6978A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Get the products that have the highest and lowest manufacturing costs. The final output should contain these fields, </a:t>
            </a:r>
            <a:r>
              <a:rPr lang="en-US" sz="2400" b="1" dirty="0" err="1">
                <a:latin typeface="+mn-lt"/>
              </a:rPr>
              <a:t>product_code</a:t>
            </a:r>
            <a:r>
              <a:rPr lang="en-US" sz="2400" b="1" dirty="0">
                <a:latin typeface="+mn-lt"/>
              </a:rPr>
              <a:t>, product, </a:t>
            </a:r>
            <a:r>
              <a:rPr lang="en-US" sz="2400" b="1" dirty="0" err="1">
                <a:latin typeface="+mn-lt"/>
              </a:rPr>
              <a:t>manufacturing_cost</a:t>
            </a:r>
            <a:r>
              <a:rPr lang="en-US" sz="2400" b="1" dirty="0">
                <a:latin typeface="+mn-lt"/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71B9-C523-3604-BD72-4A71357A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29921-CE8D-0AF9-D6E6-29D20B94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49" y="2406481"/>
            <a:ext cx="6858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3489-FC1F-6D0D-93F9-853C1E1A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62904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Generate a report which contains the top 5 customers who received an average high </a:t>
            </a:r>
            <a:r>
              <a:rPr lang="en-US" sz="2400" b="1" dirty="0" err="1">
                <a:latin typeface="+mn-lt"/>
              </a:rPr>
              <a:t>pre_invoice_discount_pct</a:t>
            </a:r>
            <a:r>
              <a:rPr lang="en-US" sz="2400" b="1" dirty="0">
                <a:latin typeface="+mn-lt"/>
              </a:rPr>
              <a:t> for the fiscal year 2021 and in the Indian market. The final output contains these fields, </a:t>
            </a:r>
            <a:r>
              <a:rPr lang="en-US" sz="2400" b="1" dirty="0" err="1">
                <a:latin typeface="+mn-lt"/>
              </a:rPr>
              <a:t>customer_code</a:t>
            </a:r>
            <a:r>
              <a:rPr lang="en-US" sz="2400" b="1" dirty="0">
                <a:latin typeface="+mn-lt"/>
              </a:rPr>
              <a:t>, customer, </a:t>
            </a:r>
            <a:r>
              <a:rPr lang="en-US" sz="2400" b="1" dirty="0" err="1">
                <a:latin typeface="+mn-lt"/>
              </a:rPr>
              <a:t>average_discount_percentage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1605-6EC8-7D98-357D-AE9F5640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731"/>
            <a:ext cx="10515600" cy="3774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AB4E5-773E-DA8C-89B5-27DE4FA1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5" y="2990951"/>
            <a:ext cx="7426460" cy="26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DB73-A039-875D-4187-1616D873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149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Get the complete report of the Gross sales amount for the customer “</a:t>
            </a:r>
            <a:r>
              <a:rPr lang="en-US" sz="2400" b="1" dirty="0" err="1">
                <a:latin typeface="+mn-lt"/>
              </a:rPr>
              <a:t>Atliq</a:t>
            </a:r>
            <a:r>
              <a:rPr lang="en-US" sz="2400" b="1" dirty="0">
                <a:latin typeface="+mn-lt"/>
              </a:rPr>
              <a:t> Exclusive” for each month. This analysis helps to get an idea of low and high-performing months and take strategic decisions. The final report contains these columns: Month, Year, Gross sales Amount.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0C75-5EF3-9635-C2C4-7C3A734B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1719"/>
            <a:ext cx="10515600" cy="4095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5B0CC-41F1-A18C-CFDB-1ED9726B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82" y="2558374"/>
            <a:ext cx="6861446" cy="37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E906-93A1-09A0-94A0-F2D08800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What is the percentage of unique product increase in 2021 vs. 2020? The final output contains these fields, unique_products_2020, unique_products_2021, </a:t>
            </a:r>
            <a:r>
              <a:rPr lang="en-US" sz="2400" b="1" dirty="0" err="1">
                <a:latin typeface="+mn-lt"/>
              </a:rPr>
              <a:t>percentage_chg</a:t>
            </a:r>
            <a:r>
              <a:rPr lang="en-US" sz="2400" b="1" dirty="0">
                <a:latin typeface="+mn-lt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0570-07B6-CDB3-8BC3-05577BCC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A6685-843A-24F7-4730-1B8EB5D1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17" y="2348419"/>
            <a:ext cx="6629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8320-3C40-0096-05A1-F3FA3D2D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Which segment had the most increase in unique products in 2021 vs 2020? The final output contains these fields, segment, product_count_2020, product_count_2021, difference.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478A-7FE8-CF5D-18F8-ABABCB9E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15713-E3B6-BF23-9516-26BBB054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66" y="2378716"/>
            <a:ext cx="56102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0E16-D998-76B9-0253-06BC0FCC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Question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In which quarter of 2020, got the maximum </a:t>
            </a:r>
            <a:r>
              <a:rPr lang="en-US" sz="2400" b="1" dirty="0" err="1">
                <a:latin typeface="+mn-lt"/>
              </a:rPr>
              <a:t>total_sold_quantity</a:t>
            </a:r>
            <a:r>
              <a:rPr lang="en-US" sz="2400" b="1" dirty="0">
                <a:latin typeface="+mn-lt"/>
              </a:rPr>
              <a:t>? The final output contains these fields sorted by the </a:t>
            </a:r>
            <a:r>
              <a:rPr lang="en-US" sz="2400" b="1" dirty="0" err="1">
                <a:latin typeface="+mn-lt"/>
              </a:rPr>
              <a:t>total_sold_quantity</a:t>
            </a:r>
            <a:r>
              <a:rPr lang="en-US" sz="2400" b="1" dirty="0">
                <a:latin typeface="+mn-lt"/>
              </a:rPr>
              <a:t>, Quarter </a:t>
            </a:r>
            <a:r>
              <a:rPr lang="en-US" sz="2400" b="1" dirty="0" err="1">
                <a:latin typeface="+mn-lt"/>
              </a:rPr>
              <a:t>total_sold_quantity</a:t>
            </a:r>
            <a:r>
              <a:rPr lang="en-US" sz="2400" b="1" dirty="0">
                <a:latin typeface="+mn-lt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A184-1DF1-18F1-4F71-60B922F4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Output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8AC60-F2DF-3D88-7A4E-8191D0F7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91" y="2392498"/>
            <a:ext cx="5524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4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416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Office Theme</vt:lpstr>
      <vt:lpstr>Consumer Goods Ad_Hoc Insights</vt:lpstr>
      <vt:lpstr>Question Provide the list of markets in which customer "Atliq Exclusive" operates its business in the APAC region.</vt:lpstr>
      <vt:lpstr>Question Provide a report with all the unique product counts for each segment and sort them in descending order of product counts. The final output contains 2 fields segment, product_count.</vt:lpstr>
      <vt:lpstr>Question Get the products that have the highest and lowest manufacturing costs. The final output should contain these fields, product_code, product, manufacturing_cost. </vt:lpstr>
      <vt:lpstr>Question Generate a report which contains the top 5 customers who received an average high pre_invoice_discount_pct for the fiscal year 2021 and in the Indian market. The final output contains these fields, customer_code, customer, average_discount_percentage</vt:lpstr>
      <vt:lpstr>Question Get the complete report of the Gross sales amount for the customer “Atliq Exclusive” for each month. This analysis helps to get an idea of low and high-performing months and take strategic decisions. The final report contains these columns: Month, Year, Gross sales Amount.</vt:lpstr>
      <vt:lpstr>Question What is the percentage of unique product increase in 2021 vs. 2020? The final output contains these fields, unique_products_2020, unique_products_2021, percentage_chg.</vt:lpstr>
      <vt:lpstr>Question Which segment had the most increase in unique products in 2021 vs 2020? The final output contains these fields, segment, product_count_2020, product_count_2021, difference.</vt:lpstr>
      <vt:lpstr>Question In which quarter of 2020, got the maximum total_sold_quantity? The final output contains these fields sorted by the total_sold_quantity, Quarter total_sold_quantity.</vt:lpstr>
      <vt:lpstr>Question Which channel helped to bring more gross sales in the fiscal year 2021 and the percentage of contribution? The final output contains these fields, channel, gross_sales_mln, percentage.</vt:lpstr>
      <vt:lpstr>Question Get the Top 3 products in each division that have a high total_sold_quantity in the fiscal_year 2021? The final output contains these fields, division product_code, product, total_sold_quantity rank_order.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SSC</dc:creator>
  <cp:lastModifiedBy>SSC</cp:lastModifiedBy>
  <cp:revision>2</cp:revision>
  <dcterms:created xsi:type="dcterms:W3CDTF">2025-01-08T08:18:36Z</dcterms:created>
  <dcterms:modified xsi:type="dcterms:W3CDTF">2025-01-08T13:06:45Z</dcterms:modified>
</cp:coreProperties>
</file>