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918E7-62BD-4AF3-B6F7-7A6A8C69B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A821D1-451A-48B7-A1AF-00CD0EFD0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5F1FC-7302-443E-96E2-7B4DCF09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60F16B-ACFB-42E6-9AD8-AE8270D9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4408E8-5143-4B35-9525-F89CDE5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88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27CA2-8098-4775-A418-0762DEAB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2D0F54-3F58-493F-B8D6-A1B01112D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62894B-39E5-43A9-88BC-F7F8A619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0B82D-1068-48F4-8138-AC7A3B19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936FF3-2D40-468C-B87E-CD29AAB6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07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6A205A-7B32-4F71-B231-EBB578B55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835788-2803-4D75-ACD3-DB5E5EA7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826B6-E111-4588-B931-16D02193B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88C8EE-CB14-4D5B-AC2D-66143105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E68082-C93A-4E98-9812-766D46C3F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7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EBAB0B-C36D-4A19-BEDF-26ADF54C2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5915DD-9F75-494B-A698-59639964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5B9F90-8432-4F8A-B084-D5E89887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E3CCF6-B8E2-48E9-8295-EBF0BB54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C32C8A-EB83-4EB8-AC89-99B004E2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38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907F3-9D76-4CC2-AAEA-77759A1E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3496A1-4E13-4B99-89F4-642AA8E5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3A4918-2E74-480C-88A4-2BF734E1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97ED6-53D7-4A0A-A7B5-6FFDB699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6B3311-82D1-416F-9102-AE2DF11F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403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8AED-F516-49E6-B68C-0247D4437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7C10E-844A-4338-A95C-8642EDA19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8C7B37-DF31-4340-9486-D2296348A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3BB35A-F38C-4818-A66B-4AC59F34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9668F0-2735-45BC-A1DE-52710691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132A75-07B8-4654-929C-1674D6AC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12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3975F-30F7-4EE9-85D5-3A1503FD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166EF1-077A-4E84-A9E9-6164545AA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DAC2CC-47EB-46C2-A542-B2BF75C7A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3A01954-FDB9-45F0-9A6E-A52C3D31D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51BAA8-98F7-435E-A4B6-321B5FF46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B644F9-7C56-4E50-99A1-09CF88A6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D757812-9070-4607-947D-7A1291976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6ECD71-2CB4-4F76-B8FE-A2470478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57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71B3D-AE7C-4FFC-B19B-8390CA74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687506-E589-4F37-A96F-D1E144BB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1206B-1BD8-4A27-88EA-3CAACA7D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BD4EA6-6709-45AD-A040-93273110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8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550AD1-FCD0-408B-AA48-7489FC8A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B036DF-0CFC-4549-AF29-BB37623A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8CB022-FD58-43CC-BE04-5F257B74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824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A8816-AE90-4059-9336-A383D396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DB7ED-2714-4D33-AE46-DC8BF3EEC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A54EFD-F740-4BF0-BC8C-F2021248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E14560-86B1-43DB-B854-31DEDCC7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2F1DA3-04D9-4744-9A5D-B16485B1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AEDC1A-E84A-4DC8-9439-13FF85D2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18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36D9-B621-4BF5-B146-3CF02C3E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26A53D-E325-4AD8-969D-E8A65BCBC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8823F6-0ADA-43FB-809E-3982E86F9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2BC9F3-F0EA-45C8-8D8A-5679C3C4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AF30AF-0FEB-416B-BBFB-678C936B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701036-B550-44C4-B132-B0ACE295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696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254F114-427A-4248-ABD6-8D39C3DB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9D3ECC-1352-4171-A5DD-29C7D8882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52B1B8-8349-4523-AAA5-A7A065794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92D3-D1AC-4975-B87C-EE633C7F5CA2}" type="datetimeFigureOut">
              <a:rPr lang="en-AU" smtClean="0"/>
              <a:t>13/12/2024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1C87B5-0FA8-40A2-80CB-83E6125C4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715AFA-92FD-4E3C-B07E-51C03BB4C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0B99C-949A-4476-BAE0-A1DF08DAD153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0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D6FFE-5E1D-402C-B431-F3C041641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63BA92-9C75-4816-B449-3D1EE02091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04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nhaltsplatzhalter 32">
            <a:extLst>
              <a:ext uri="{FF2B5EF4-FFF2-40B4-BE49-F238E27FC236}">
                <a16:creationId xmlns:a16="http://schemas.microsoft.com/office/drawing/2014/main" id="{15EAA422-16B6-48B4-A1C9-DF3C8EC0C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t="22604" r="16082" b="24319"/>
          <a:stretch/>
        </p:blipFill>
        <p:spPr>
          <a:xfrm>
            <a:off x="1016974" y="365125"/>
            <a:ext cx="10408313" cy="6423267"/>
          </a:xfrm>
        </p:spPr>
      </p:pic>
    </p:spTree>
    <p:extLst>
      <p:ext uri="{BB962C8B-B14F-4D97-AF65-F5344CB8AC3E}">
        <p14:creationId xmlns:p14="http://schemas.microsoft.com/office/powerpoint/2010/main" val="15107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02CC74-FEBC-4D04-91E7-C777B46D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492713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Singular Spectrum Analysis (SSA)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82BF3F-3029-48D0-B6A1-898093410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1140643"/>
            <a:ext cx="11802359" cy="5618376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/>
              <a:t>How SSA works: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Decomposition:</a:t>
            </a:r>
            <a:r>
              <a:rPr lang="en-AU" dirty="0"/>
              <a:t> SSA decomposes a univariate or multivariate time series into components like trend, periodicity, and noise.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AU" dirty="0"/>
              <a:t>The time series is embedded into a trajectory matrix using a sliding window.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AU" dirty="0"/>
              <a:t>Singular Value Decomposition (SVD) is applied to the trajectory matrix.</a:t>
            </a:r>
          </a:p>
          <a:p>
            <a:pPr lvl="1">
              <a:buFont typeface="+mj-lt"/>
              <a:buAutoNum type="arabicPeriod"/>
            </a:pPr>
            <a:r>
              <a:rPr lang="en-AU" b="1" dirty="0"/>
              <a:t>Reconstruction:</a:t>
            </a:r>
            <a:r>
              <a:rPr lang="en-AU" dirty="0"/>
              <a:t> Components are selected and reconstructed to extract features or denoise the series.</a:t>
            </a:r>
          </a:p>
          <a:p>
            <a:r>
              <a:rPr lang="en-AU" b="1" dirty="0"/>
              <a:t>Similarity to PCA:</a:t>
            </a:r>
          </a:p>
          <a:p>
            <a:pPr lvl="1"/>
            <a:r>
              <a:rPr lang="en-AU" dirty="0"/>
              <a:t>Like PCA, SSA uses </a:t>
            </a:r>
            <a:r>
              <a:rPr lang="en-AU" b="1" dirty="0"/>
              <a:t>SVD</a:t>
            </a:r>
            <a:r>
              <a:rPr lang="en-AU" dirty="0"/>
              <a:t> to project the data into lower-dimensional spaces based on singular values.</a:t>
            </a:r>
          </a:p>
          <a:p>
            <a:pPr lvl="1"/>
            <a:r>
              <a:rPr lang="en-AU" dirty="0"/>
              <a:t>Both methods aim to capture variance in the data through principal components (or singular vectors).</a:t>
            </a:r>
          </a:p>
          <a:p>
            <a:r>
              <a:rPr lang="en-AU" b="1" dirty="0"/>
              <a:t>Differences from PCA:</a:t>
            </a:r>
          </a:p>
          <a:p>
            <a:pPr lvl="1"/>
            <a:r>
              <a:rPr lang="en-AU" dirty="0"/>
              <a:t>SSA is </a:t>
            </a:r>
            <a:r>
              <a:rPr lang="en-AU" b="1" dirty="0"/>
              <a:t>tailored for time series data</a:t>
            </a:r>
            <a:r>
              <a:rPr lang="en-AU" dirty="0"/>
              <a:t> and involves a temporal embedding process, whereas PCA is a general-purpose tool.</a:t>
            </a:r>
          </a:p>
          <a:p>
            <a:pPr lvl="1"/>
            <a:r>
              <a:rPr lang="en-AU" dirty="0"/>
              <a:t>PCA assumes static data matrices, while SSA captures dynamic structures like trends or oscillatory patterns.</a:t>
            </a:r>
          </a:p>
          <a:p>
            <a:pPr lvl="1"/>
            <a:r>
              <a:rPr lang="en-AU" dirty="0"/>
              <a:t>SSA doesn't assume linearity in the data, whereas PCA captures linear relationships between variables.</a:t>
            </a:r>
          </a:p>
          <a:p>
            <a:r>
              <a:rPr lang="en-AU" b="1" dirty="0"/>
              <a:t>Advantages of SSA:</a:t>
            </a:r>
          </a:p>
          <a:p>
            <a:pPr lvl="1"/>
            <a:r>
              <a:rPr lang="en-AU" dirty="0"/>
              <a:t>Effective in </a:t>
            </a:r>
            <a:r>
              <a:rPr lang="en-AU" b="1" dirty="0"/>
              <a:t>denoising</a:t>
            </a:r>
            <a:r>
              <a:rPr lang="en-AU" dirty="0"/>
              <a:t> and isolating trends and periodicities.</a:t>
            </a:r>
          </a:p>
          <a:p>
            <a:pPr lvl="1"/>
            <a:r>
              <a:rPr lang="en-AU" dirty="0"/>
              <a:t>Non-parametric and model-free, requiring no prior assumptions about the data.</a:t>
            </a:r>
          </a:p>
          <a:p>
            <a:pPr lvl="1"/>
            <a:r>
              <a:rPr lang="en-AU" dirty="0"/>
              <a:t>Handles </a:t>
            </a:r>
            <a:r>
              <a:rPr lang="en-AU" b="1" dirty="0"/>
              <a:t>nonlinear and nonstationary</a:t>
            </a:r>
            <a:r>
              <a:rPr lang="en-AU" dirty="0"/>
              <a:t> time series better than PCA.</a:t>
            </a:r>
          </a:p>
          <a:p>
            <a:r>
              <a:rPr lang="en-AU" b="1" dirty="0"/>
              <a:t>Use cases for SSA:</a:t>
            </a:r>
          </a:p>
          <a:p>
            <a:pPr lvl="1"/>
            <a:r>
              <a:rPr lang="en-AU" dirty="0"/>
              <a:t>Time series forecasting and decomposition.</a:t>
            </a:r>
          </a:p>
          <a:p>
            <a:pPr lvl="1"/>
            <a:r>
              <a:rPr lang="en-AU" dirty="0"/>
              <a:t>Extraction of dominant patterns (e.g., seasonal, trend, and cyclic components).</a:t>
            </a:r>
          </a:p>
          <a:p>
            <a:pPr lvl="1"/>
            <a:r>
              <a:rPr lang="en-AU" dirty="0"/>
              <a:t>Anomaly detection in univariate time series.</a:t>
            </a:r>
          </a:p>
        </p:txBody>
      </p:sp>
    </p:spTree>
    <p:extLst>
      <p:ext uri="{BB962C8B-B14F-4D97-AF65-F5344CB8AC3E}">
        <p14:creationId xmlns:p14="http://schemas.microsoft.com/office/powerpoint/2010/main" val="60615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E6BAD-2D53-4DB5-86A4-1DD10FC03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677"/>
          </a:xfrm>
        </p:spPr>
        <p:txBody>
          <a:bodyPr>
            <a:normAutofit fontScale="90000"/>
          </a:bodyPr>
          <a:lstStyle/>
          <a:p>
            <a:r>
              <a:rPr lang="en-AU" b="1" dirty="0"/>
              <a:t>Tensor Decomposition (TD)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319C32-C029-48A5-ABF1-48D9B462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1150070"/>
            <a:ext cx="11990894" cy="5707930"/>
          </a:xfrm>
        </p:spPr>
        <p:txBody>
          <a:bodyPr>
            <a:normAutofit fontScale="77500" lnSpcReduction="20000"/>
          </a:bodyPr>
          <a:lstStyle/>
          <a:p>
            <a:r>
              <a:rPr lang="en-AU" b="1" dirty="0"/>
              <a:t>How TD works:</a:t>
            </a:r>
          </a:p>
          <a:p>
            <a:pPr lvl="1">
              <a:buFont typeface="+mj-lt"/>
              <a:buAutoNum type="arabicPeriod"/>
            </a:pPr>
            <a:r>
              <a:rPr lang="en-AU" dirty="0"/>
              <a:t>Tensors are multi-dimensional generalizations of matrices (e.g., 3D arrays for spatiotemporal data).</a:t>
            </a:r>
          </a:p>
          <a:p>
            <a:pPr lvl="1">
              <a:buFont typeface="+mj-lt"/>
              <a:buAutoNum type="arabicPeriod"/>
            </a:pPr>
            <a:r>
              <a:rPr lang="en-AU" dirty="0"/>
              <a:t>Tensor decomposition breaks down tensors into smaller factors (e.g., </a:t>
            </a:r>
            <a:r>
              <a:rPr lang="en-AU" b="1" dirty="0"/>
              <a:t>CANDECOMP/PARAFAC (CP)</a:t>
            </a:r>
            <a:r>
              <a:rPr lang="en-AU" dirty="0"/>
              <a:t>, </a:t>
            </a:r>
            <a:r>
              <a:rPr lang="en-AU" b="1" dirty="0"/>
              <a:t>Tucker decomposition</a:t>
            </a:r>
            <a:r>
              <a:rPr lang="en-AU" dirty="0"/>
              <a:t>, or </a:t>
            </a:r>
            <a:r>
              <a:rPr lang="en-AU" b="1" dirty="0"/>
              <a:t>Higher-Order SVD (HOSVD)</a:t>
            </a:r>
            <a:r>
              <a:rPr lang="en-AU" dirty="0"/>
              <a:t>).</a:t>
            </a:r>
          </a:p>
          <a:p>
            <a:pPr lvl="1">
              <a:buFont typeface="+mj-lt"/>
              <a:buAutoNum type="arabicPeriod"/>
            </a:pPr>
            <a:r>
              <a:rPr lang="en-AU" dirty="0"/>
              <a:t>The result is a compressed representation that retains key relationships among dimensions.</a:t>
            </a:r>
          </a:p>
          <a:p>
            <a:r>
              <a:rPr lang="en-AU" b="1" dirty="0"/>
              <a:t>Similarity to PCA:</a:t>
            </a:r>
          </a:p>
          <a:p>
            <a:pPr lvl="1"/>
            <a:r>
              <a:rPr lang="en-AU" dirty="0"/>
              <a:t>Tensor decomposition is a generalization of PCA to higher dimensions (e.g., 3D or more).</a:t>
            </a:r>
          </a:p>
          <a:p>
            <a:pPr lvl="1"/>
            <a:r>
              <a:rPr lang="en-AU" dirty="0"/>
              <a:t>Like PCA, it captures dominant patterns or components in the data.</a:t>
            </a:r>
          </a:p>
          <a:p>
            <a:r>
              <a:rPr lang="en-AU" b="1" dirty="0"/>
              <a:t>Differences from PCA:</a:t>
            </a:r>
          </a:p>
          <a:p>
            <a:pPr lvl="1"/>
            <a:r>
              <a:rPr lang="en-AU" dirty="0"/>
              <a:t>PCA works with 2D matrices, while TD handles </a:t>
            </a:r>
            <a:r>
              <a:rPr lang="en-AU" b="1" dirty="0"/>
              <a:t>multi-dimensional arrays</a:t>
            </a:r>
            <a:r>
              <a:rPr lang="en-AU" dirty="0"/>
              <a:t> (e.g., spatial-temporal data).</a:t>
            </a:r>
          </a:p>
          <a:p>
            <a:pPr lvl="1"/>
            <a:r>
              <a:rPr lang="en-AU" dirty="0"/>
              <a:t>TD captures relationships across multiple modes (e.g., time, location, and variable type), while PCA captures variance in a single mode.</a:t>
            </a:r>
          </a:p>
          <a:p>
            <a:r>
              <a:rPr lang="en-AU" b="1" dirty="0"/>
              <a:t>Advantages of TD:</a:t>
            </a:r>
          </a:p>
          <a:p>
            <a:pPr lvl="1"/>
            <a:r>
              <a:rPr lang="en-AU" dirty="0"/>
              <a:t>Preserves </a:t>
            </a:r>
            <a:r>
              <a:rPr lang="en-AU" b="1" dirty="0"/>
              <a:t>multi-modal relationships</a:t>
            </a:r>
            <a:r>
              <a:rPr lang="en-AU" dirty="0"/>
              <a:t> in data, unlike PCA, which collapses multi-dimensional data into 2D.</a:t>
            </a:r>
          </a:p>
          <a:p>
            <a:pPr lvl="1"/>
            <a:r>
              <a:rPr lang="en-AU" dirty="0"/>
              <a:t>Offers flexibility with different decomposition models (CP, Tucker, HOSVD).</a:t>
            </a:r>
          </a:p>
          <a:p>
            <a:pPr lvl="1"/>
            <a:r>
              <a:rPr lang="en-AU" dirty="0"/>
              <a:t>Useful for large-scale data compression while retaining interpretability.</a:t>
            </a:r>
          </a:p>
          <a:p>
            <a:r>
              <a:rPr lang="en-AU" b="1" dirty="0"/>
              <a:t>Use cases for TD:</a:t>
            </a:r>
          </a:p>
          <a:p>
            <a:pPr lvl="1"/>
            <a:r>
              <a:rPr lang="en-AU" b="1" dirty="0"/>
              <a:t>Spatiotemporal data</a:t>
            </a:r>
            <a:r>
              <a:rPr lang="en-AU" dirty="0"/>
              <a:t> analysis, such as climate </a:t>
            </a:r>
            <a:r>
              <a:rPr lang="en-AU" dirty="0" err="1"/>
              <a:t>modeling</a:t>
            </a:r>
            <a:r>
              <a:rPr lang="en-AU" dirty="0"/>
              <a:t> or video analysis.</a:t>
            </a:r>
          </a:p>
          <a:p>
            <a:pPr lvl="1"/>
            <a:r>
              <a:rPr lang="en-AU" dirty="0"/>
              <a:t>Feature extraction in multi-modal datasets (e.g., combining text, image, and time series).</a:t>
            </a:r>
          </a:p>
          <a:p>
            <a:pPr lvl="1"/>
            <a:r>
              <a:rPr lang="en-AU" dirty="0"/>
              <a:t>Collaborative filtering in recommendation systems.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4537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49CFD-69C9-4DCA-90F7-48B8EC31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Advantages and Use Cases</a:t>
            </a:r>
            <a:endParaRPr lang="en-A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2364A-7278-446F-9212-66A44FCCF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Advantages of SSA:</a:t>
            </a:r>
          </a:p>
          <a:p>
            <a:pPr lvl="1"/>
            <a:r>
              <a:rPr lang="en-AU" dirty="0"/>
              <a:t>Best for handling </a:t>
            </a:r>
            <a:r>
              <a:rPr lang="en-AU" b="1" dirty="0"/>
              <a:t>noisy time series</a:t>
            </a:r>
            <a:r>
              <a:rPr lang="en-AU" dirty="0"/>
              <a:t> and extracting trends.</a:t>
            </a:r>
          </a:p>
          <a:p>
            <a:pPr lvl="1"/>
            <a:r>
              <a:rPr lang="en-AU" dirty="0"/>
              <a:t>Works well in applications like financial forecasting, climate patterns, and vibration analysis.</a:t>
            </a:r>
          </a:p>
          <a:p>
            <a:r>
              <a:rPr lang="en-AU" b="1" dirty="0"/>
              <a:t>Advantages of Tensor Decomposition:</a:t>
            </a:r>
          </a:p>
          <a:p>
            <a:pPr lvl="1"/>
            <a:r>
              <a:rPr lang="en-AU" dirty="0"/>
              <a:t>Efficiently represents </a:t>
            </a:r>
            <a:r>
              <a:rPr lang="en-AU" b="1" dirty="0"/>
              <a:t>large-scale multi-dimensional data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Works well in </a:t>
            </a:r>
            <a:r>
              <a:rPr lang="en-AU" b="1" dirty="0"/>
              <a:t>spatial-temporal analytics</a:t>
            </a:r>
            <a:r>
              <a:rPr lang="en-AU" dirty="0"/>
              <a:t>, neuroscience (e.g., EEG analysis), and machine learning for feature extraction from multi-modal data.</a:t>
            </a:r>
          </a:p>
          <a:p>
            <a:r>
              <a:rPr lang="en-AU" b="1" dirty="0"/>
              <a:t>Advantages of PCA:</a:t>
            </a:r>
          </a:p>
          <a:p>
            <a:pPr lvl="1"/>
            <a:r>
              <a:rPr lang="en-AU" dirty="0"/>
              <a:t>Simple and interpretable.</a:t>
            </a:r>
          </a:p>
          <a:p>
            <a:pPr lvl="1"/>
            <a:r>
              <a:rPr lang="en-AU" dirty="0"/>
              <a:t>Ideal for </a:t>
            </a:r>
            <a:r>
              <a:rPr lang="en-AU" b="1" dirty="0"/>
              <a:t>static data</a:t>
            </a:r>
            <a:r>
              <a:rPr lang="en-AU" dirty="0"/>
              <a:t> with a clear linear structure.</a:t>
            </a:r>
          </a:p>
          <a:p>
            <a:pPr lvl="1"/>
            <a:r>
              <a:rPr lang="en-AU" dirty="0"/>
              <a:t>Works well for dimensionality reduction in </a:t>
            </a:r>
            <a:r>
              <a:rPr lang="en-AU" dirty="0" err="1"/>
              <a:t>preprocessing</a:t>
            </a:r>
            <a:r>
              <a:rPr lang="en-AU" dirty="0"/>
              <a:t> for machine learning.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3068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Breitbild</PresentationFormat>
  <Paragraphs>51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Singular Spectrum Analysis (SSA)</vt:lpstr>
      <vt:lpstr>Tensor Decomposition (TD)</vt:lpstr>
      <vt:lpstr>Advantages and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Minu Genty</dc:creator>
  <cp:lastModifiedBy>Minu Genty</cp:lastModifiedBy>
  <cp:revision>3</cp:revision>
  <dcterms:created xsi:type="dcterms:W3CDTF">2024-12-13T10:43:14Z</dcterms:created>
  <dcterms:modified xsi:type="dcterms:W3CDTF">2024-12-13T11:12:29Z</dcterms:modified>
</cp:coreProperties>
</file>