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sldIdLst>
    <p:sldId id="266" r:id="rId5"/>
    <p:sldId id="309" r:id="rId6"/>
    <p:sldId id="319" r:id="rId7"/>
    <p:sldId id="320" r:id="rId8"/>
    <p:sldId id="321" r:id="rId9"/>
    <p:sldId id="313" r:id="rId10"/>
    <p:sldId id="310" r:id="rId11"/>
    <p:sldId id="311" r:id="rId12"/>
    <p:sldId id="262" r:id="rId13"/>
    <p:sldId id="263" r:id="rId14"/>
    <p:sldId id="264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dirty="0"/>
            <a:t>IOT Based Smart Security Gadget for Women’s Safety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dirty="0"/>
            <a:t>IOT based smart signage system with gender classification with raspberry pi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IOT</a:t>
          </a:r>
          <a:r>
            <a:rPr lang="en-US" baseline="0" dirty="0"/>
            <a:t> based vein detection system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13F994E-DE74-4356-9024-BBA454728AD2}" type="pres">
      <dgm:prSet presAssocID="{01A66772-F185-4D58-B8BB-E9370D7A7A2B}" presName="Name0" presStyleCnt="0">
        <dgm:presLayoutVars>
          <dgm:dir/>
          <dgm:animLvl val="lvl"/>
          <dgm:resizeHandles/>
        </dgm:presLayoutVars>
      </dgm:prSet>
      <dgm:spPr/>
    </dgm:pt>
    <dgm:pt modelId="{5D49D491-D55B-4BE9-B134-2E656A06D4D6}" type="pres">
      <dgm:prSet presAssocID="{40FC4FFE-8987-4A26-B7F4-8A516F18ADAE}" presName="linNode" presStyleCnt="0"/>
      <dgm:spPr/>
    </dgm:pt>
    <dgm:pt modelId="{1BE77EA2-15B9-4AD0-A5C9-63F6642CD4FF}" type="pres">
      <dgm:prSet presAssocID="{40FC4FFE-8987-4A26-B7F4-8A516F18ADAE}" presName="parentShp" presStyleLbl="node1" presStyleIdx="0" presStyleCnt="3" custScaleX="255334" custLinFactNeighborX="-115">
        <dgm:presLayoutVars>
          <dgm:bulletEnabled val="1"/>
        </dgm:presLayoutVars>
      </dgm:prSet>
      <dgm:spPr/>
    </dgm:pt>
    <dgm:pt modelId="{09C869F4-2FB1-4EE4-872F-9989DF2AA3EF}" type="pres">
      <dgm:prSet presAssocID="{40FC4FFE-8987-4A26-B7F4-8A516F18ADAE}" presName="childShp" presStyleLbl="bgAccFollowNode1" presStyleIdx="0" presStyleCnt="3">
        <dgm:presLayoutVars>
          <dgm:bulletEnabled val="1"/>
        </dgm:presLayoutVars>
      </dgm:prSet>
      <dgm:spPr/>
    </dgm:pt>
    <dgm:pt modelId="{EF0EB8D9-2F5C-4094-A7C3-A0E1BE76EF92}" type="pres">
      <dgm:prSet presAssocID="{5B62599A-5C9B-48E7-896E-EA782AC60C8B}" presName="spacing" presStyleCnt="0"/>
      <dgm:spPr/>
    </dgm:pt>
    <dgm:pt modelId="{52ADAB04-2F5E-4FD3-8DAE-9AC3D436C7DA}" type="pres">
      <dgm:prSet presAssocID="{49225C73-1633-42F1-AB3B-7CB183E5F8B8}" presName="linNode" presStyleCnt="0"/>
      <dgm:spPr/>
    </dgm:pt>
    <dgm:pt modelId="{24C2E1C1-282C-4044-8218-03F4A4FDEEBE}" type="pres">
      <dgm:prSet presAssocID="{49225C73-1633-42F1-AB3B-7CB183E5F8B8}" presName="parentShp" presStyleLbl="node1" presStyleIdx="1" presStyleCnt="3" custScaleX="260345">
        <dgm:presLayoutVars>
          <dgm:bulletEnabled val="1"/>
        </dgm:presLayoutVars>
      </dgm:prSet>
      <dgm:spPr/>
    </dgm:pt>
    <dgm:pt modelId="{9F3EEE04-49C9-4AB7-8C7D-20752294BA56}" type="pres">
      <dgm:prSet presAssocID="{49225C73-1633-42F1-AB3B-7CB183E5F8B8}" presName="childShp" presStyleLbl="bgAccFollowNode1" presStyleIdx="1" presStyleCnt="3">
        <dgm:presLayoutVars>
          <dgm:bulletEnabled val="1"/>
        </dgm:presLayoutVars>
      </dgm:prSet>
      <dgm:spPr/>
    </dgm:pt>
    <dgm:pt modelId="{1B48825D-03C6-4135-A6A4-2E97182AA925}" type="pres">
      <dgm:prSet presAssocID="{9646853A-8964-4519-A5B1-0B7D18B2983D}" presName="spacing" presStyleCnt="0"/>
      <dgm:spPr/>
    </dgm:pt>
    <dgm:pt modelId="{31EF37E0-55D7-4AA4-A6C4-B1D42AE4FAAF}" type="pres">
      <dgm:prSet presAssocID="{1C383F32-22E8-4F62-A3E0-BDC3D5F48992}" presName="linNode" presStyleCnt="0"/>
      <dgm:spPr/>
    </dgm:pt>
    <dgm:pt modelId="{61ED037E-4D4A-4B4B-A782-3D290F110C4D}" type="pres">
      <dgm:prSet presAssocID="{1C383F32-22E8-4F62-A3E0-BDC3D5F48992}" presName="parentShp" presStyleLbl="node1" presStyleIdx="2" presStyleCnt="3" custScaleX="262487">
        <dgm:presLayoutVars>
          <dgm:bulletEnabled val="1"/>
        </dgm:presLayoutVars>
      </dgm:prSet>
      <dgm:spPr/>
    </dgm:pt>
    <dgm:pt modelId="{981311CE-9284-4F4A-BECD-3FE2082A643A}" type="pres">
      <dgm:prSet presAssocID="{1C383F32-22E8-4F62-A3E0-BDC3D5F48992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50A2A5C-CC7B-4CEC-A4E0-1AC88D7CDF28}" type="presOf" srcId="{49225C73-1633-42F1-AB3B-7CB183E5F8B8}" destId="{24C2E1C1-282C-4044-8218-03F4A4FDEEBE}" srcOrd="0" destOrd="0" presId="urn:microsoft.com/office/officeart/2005/8/layout/vList6"/>
    <dgm:cxn modelId="{323CD844-E8EC-4ECD-BE7E-CD3809730F0A}" type="presOf" srcId="{01A66772-F185-4D58-B8BB-E9370D7A7A2B}" destId="{213F994E-DE74-4356-9024-BBA454728AD2}" srcOrd="0" destOrd="0" presId="urn:microsoft.com/office/officeart/2005/8/layout/vList6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EE11B83-08B0-4A20-BE8F-98D798394F6F}" type="presOf" srcId="{40FC4FFE-8987-4A26-B7F4-8A516F18ADAE}" destId="{1BE77EA2-15B9-4AD0-A5C9-63F6642CD4FF}" srcOrd="0" destOrd="0" presId="urn:microsoft.com/office/officeart/2005/8/layout/vList6"/>
    <dgm:cxn modelId="{C1F45CC3-37C5-46E6-BD74-488BCD26A530}" type="presOf" srcId="{1C383F32-22E8-4F62-A3E0-BDC3D5F48992}" destId="{61ED037E-4D4A-4B4B-A782-3D290F110C4D}" srcOrd="0" destOrd="0" presId="urn:microsoft.com/office/officeart/2005/8/layout/vList6"/>
    <dgm:cxn modelId="{A207EA71-4DA2-40B8-9F83-106157CA03F9}" type="presParOf" srcId="{213F994E-DE74-4356-9024-BBA454728AD2}" destId="{5D49D491-D55B-4BE9-B134-2E656A06D4D6}" srcOrd="0" destOrd="0" presId="urn:microsoft.com/office/officeart/2005/8/layout/vList6"/>
    <dgm:cxn modelId="{330A4647-2F51-403F-B12A-7EF387E65D70}" type="presParOf" srcId="{5D49D491-D55B-4BE9-B134-2E656A06D4D6}" destId="{1BE77EA2-15B9-4AD0-A5C9-63F6642CD4FF}" srcOrd="0" destOrd="0" presId="urn:microsoft.com/office/officeart/2005/8/layout/vList6"/>
    <dgm:cxn modelId="{60E54D7D-2444-474D-AA02-FC2E2D8012ED}" type="presParOf" srcId="{5D49D491-D55B-4BE9-B134-2E656A06D4D6}" destId="{09C869F4-2FB1-4EE4-872F-9989DF2AA3EF}" srcOrd="1" destOrd="0" presId="urn:microsoft.com/office/officeart/2005/8/layout/vList6"/>
    <dgm:cxn modelId="{50411481-817E-4D38-A4A1-CD9A1D096FD8}" type="presParOf" srcId="{213F994E-DE74-4356-9024-BBA454728AD2}" destId="{EF0EB8D9-2F5C-4094-A7C3-A0E1BE76EF92}" srcOrd="1" destOrd="0" presId="urn:microsoft.com/office/officeart/2005/8/layout/vList6"/>
    <dgm:cxn modelId="{EE880190-DB99-4477-8256-D44691054FE0}" type="presParOf" srcId="{213F994E-DE74-4356-9024-BBA454728AD2}" destId="{52ADAB04-2F5E-4FD3-8DAE-9AC3D436C7DA}" srcOrd="2" destOrd="0" presId="urn:microsoft.com/office/officeart/2005/8/layout/vList6"/>
    <dgm:cxn modelId="{B95E625F-B328-497F-B134-E5BAF840BA90}" type="presParOf" srcId="{52ADAB04-2F5E-4FD3-8DAE-9AC3D436C7DA}" destId="{24C2E1C1-282C-4044-8218-03F4A4FDEEBE}" srcOrd="0" destOrd="0" presId="urn:microsoft.com/office/officeart/2005/8/layout/vList6"/>
    <dgm:cxn modelId="{BCB1E8BA-4EF7-48F1-B026-312FF7D66E3D}" type="presParOf" srcId="{52ADAB04-2F5E-4FD3-8DAE-9AC3D436C7DA}" destId="{9F3EEE04-49C9-4AB7-8C7D-20752294BA56}" srcOrd="1" destOrd="0" presId="urn:microsoft.com/office/officeart/2005/8/layout/vList6"/>
    <dgm:cxn modelId="{005584BC-A933-4C1C-9ADE-F1B98FA4862F}" type="presParOf" srcId="{213F994E-DE74-4356-9024-BBA454728AD2}" destId="{1B48825D-03C6-4135-A6A4-2E97182AA925}" srcOrd="3" destOrd="0" presId="urn:microsoft.com/office/officeart/2005/8/layout/vList6"/>
    <dgm:cxn modelId="{58DAFD62-F283-4DEE-8424-D645C8F39242}" type="presParOf" srcId="{213F994E-DE74-4356-9024-BBA454728AD2}" destId="{31EF37E0-55D7-4AA4-A6C4-B1D42AE4FAAF}" srcOrd="4" destOrd="0" presId="urn:microsoft.com/office/officeart/2005/8/layout/vList6"/>
    <dgm:cxn modelId="{E087AAAE-6BFB-4FDA-8841-0871FC7B4969}" type="presParOf" srcId="{31EF37E0-55D7-4AA4-A6C4-B1D42AE4FAAF}" destId="{61ED037E-4D4A-4B4B-A782-3D290F110C4D}" srcOrd="0" destOrd="0" presId="urn:microsoft.com/office/officeart/2005/8/layout/vList6"/>
    <dgm:cxn modelId="{066F21ED-AF2D-41C7-9544-F5C022C0A81B}" type="presParOf" srcId="{31EF37E0-55D7-4AA4-A6C4-B1D42AE4FAAF}" destId="{981311CE-9284-4F4A-BECD-3FE2082A643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869F4-2FB1-4EE4-872F-9989DF2AA3EF}">
      <dsp:nvSpPr>
        <dsp:cNvPr id="0" name=""/>
        <dsp:cNvSpPr/>
      </dsp:nvSpPr>
      <dsp:spPr>
        <a:xfrm>
          <a:off x="6334940" y="0"/>
          <a:ext cx="3718857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E77EA2-15B9-4AD0-A5C9-63F6642CD4FF}">
      <dsp:nvSpPr>
        <dsp:cNvPr id="0" name=""/>
        <dsp:cNvSpPr/>
      </dsp:nvSpPr>
      <dsp:spPr>
        <a:xfrm>
          <a:off x="325" y="0"/>
          <a:ext cx="6330338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 Based Smart Security Gadget for Women’s Safety </a:t>
          </a:r>
        </a:p>
      </dsp:txBody>
      <dsp:txXfrm>
        <a:off x="58082" y="57757"/>
        <a:ext cx="6214824" cy="1067636"/>
      </dsp:txXfrm>
    </dsp:sp>
    <dsp:sp modelId="{9F3EEE04-49C9-4AB7-8C7D-20752294BA56}">
      <dsp:nvSpPr>
        <dsp:cNvPr id="0" name=""/>
        <dsp:cNvSpPr/>
      </dsp:nvSpPr>
      <dsp:spPr>
        <a:xfrm>
          <a:off x="6379715" y="1301465"/>
          <a:ext cx="3671708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C2E1C1-282C-4044-8218-03F4A4FDEEBE}">
      <dsp:nvSpPr>
        <dsp:cNvPr id="0" name=""/>
        <dsp:cNvSpPr/>
      </dsp:nvSpPr>
      <dsp:spPr>
        <a:xfrm>
          <a:off x="6975" y="1301465"/>
          <a:ext cx="6372740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 based smart signage system with gender classification with raspberry pi</a:t>
          </a:r>
        </a:p>
      </dsp:txBody>
      <dsp:txXfrm>
        <a:off x="64732" y="1359222"/>
        <a:ext cx="6257226" cy="1067636"/>
      </dsp:txXfrm>
    </dsp:sp>
    <dsp:sp modelId="{981311CE-9284-4F4A-BECD-3FE2082A643A}">
      <dsp:nvSpPr>
        <dsp:cNvPr id="0" name=""/>
        <dsp:cNvSpPr/>
      </dsp:nvSpPr>
      <dsp:spPr>
        <a:xfrm>
          <a:off x="6399302" y="2602930"/>
          <a:ext cx="3654028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ED037E-4D4A-4B4B-A782-3D290F110C4D}">
      <dsp:nvSpPr>
        <dsp:cNvPr id="0" name=""/>
        <dsp:cNvSpPr/>
      </dsp:nvSpPr>
      <dsp:spPr>
        <a:xfrm>
          <a:off x="5069" y="2602930"/>
          <a:ext cx="6394232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</a:t>
          </a:r>
          <a:r>
            <a:rPr lang="en-US" sz="3000" kern="1200" baseline="0" dirty="0"/>
            <a:t> based vein detection system</a:t>
          </a:r>
          <a:endParaRPr lang="en-US" sz="3000" kern="1200" dirty="0"/>
        </a:p>
      </dsp:txBody>
      <dsp:txXfrm>
        <a:off x="62826" y="2660687"/>
        <a:ext cx="6278718" cy="106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0F1EE-BE36-4693-A33C-CBDF654F7EB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237E-460D-437A-B91C-906A8898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2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8F1C16EB-26F9-4B58-81FD-435ECCA5D9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DD31D-ACA1-4EAB-91FB-76B4D4B2C2F8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76658-D8EE-4762-89E5-523B924EF4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DDF306AB-97C3-4C89-ABB2-6BEB90BB9A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DC3C5AC4-E5F4-47B7-A408-3110ECF342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0A9C43-8CDB-43B6-90FB-93F0866815F4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8EDE0-3B8D-48F2-B936-E9853DFC03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596E8195-8100-454B-B96D-717EAFE7E5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9614615A-8F52-4C55-9979-26B0FD94D5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822E5B-B39A-48AE-8B0E-58154E82C07F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31FCC-B968-466B-BD78-592D0D4A78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C82B7DC7-367A-417D-983C-EAC452C3D7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rared-light-therapy.com/infrared-vein-find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24486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EMBEDDED SYSTEM DESIGN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294754"/>
            <a:ext cx="4829101" cy="2344582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/>
              <a:t>Submitted by:</a:t>
            </a:r>
          </a:p>
          <a:p>
            <a:r>
              <a:rPr lang="en-US" cap="none" dirty="0"/>
              <a:t>Amandeep Kaur (748434)</a:t>
            </a:r>
          </a:p>
          <a:p>
            <a:r>
              <a:rPr lang="en-US" cap="none" dirty="0"/>
              <a:t>Ronak Kumar Sharma(747019)</a:t>
            </a:r>
          </a:p>
          <a:p>
            <a:r>
              <a:rPr lang="en-US" cap="none"/>
              <a:t>Shweta (</a:t>
            </a:r>
            <a:r>
              <a:rPr lang="en-US" cap="none" dirty="0"/>
              <a:t>747925)</a:t>
            </a:r>
          </a:p>
          <a:p>
            <a:r>
              <a:rPr lang="en-US" cap="none" dirty="0"/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017F427-BBEC-46EF-B23F-EEE680FE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0" y="821643"/>
            <a:ext cx="5819045" cy="53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8F0D-83BA-40F8-AF25-FAC8073863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IOT based Vein detection system</a:t>
            </a:r>
            <a:b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</a:b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60AC-031D-4AA2-872D-8D16ECFE58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/>
          <a:lstStyle/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To find vein among elder, obese people and children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Mapping superficial veins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Varicose veins imaging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Identifying spider veins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3B838-8488-47A1-8543-640C936D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24000" y="2108160"/>
            <a:ext cx="2719800" cy="380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1F03-6D58-4F25-9FB4-E53205E8A7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pc="-48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Problem</a:t>
            </a:r>
            <a:endParaRPr lang="en-US" sz="4600" spc="-48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Georgia Pro Cond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2F2E-9162-4ECB-A751-18D5FC52C6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1417"/>
              </a:spcBef>
              <a:buSzPct val="45000"/>
              <a:buNone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No provision that doctors can examine from remote locations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There is no such system that details of patients get stored somewhere as details of patients are very important . And also details should be up-to-date.</a:t>
            </a:r>
          </a:p>
          <a:p>
            <a:pPr marL="0" lvl="0" indent="0">
              <a:lnSpc>
                <a:spcPct val="110000"/>
              </a:lnSpc>
              <a:spcBef>
                <a:spcPts val="1417"/>
              </a:spcBef>
              <a:buSzPct val="45000"/>
              <a:buNone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68E7-E767-418E-9274-3536FFFF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722C-ECF0-43CB-B312-360BCC6B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James.M.T</a:t>
            </a:r>
            <a:r>
              <a:rPr lang="en-US" dirty="0"/>
              <a:t>(2020)he best 3 portable infrared vein finder(detector). 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hlinkClick r:id="rId2"/>
              </a:rPr>
              <a:t>https://www.infrared-light-therapy.com/infrared-vein-finder/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Tejonidhi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M.R, Aishwarya,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Chaithra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K.S, Dayana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M.K,Nagamma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H (2019) IOT Based Smart Security Gadget For Women’s Safety. https://scihub.tw/https://ieeexplore.ieee.org/document/7972266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Lee.D.,</a:t>
            </a:r>
            <a:r>
              <a:rPr lang="en-US" dirty="0" err="1"/>
              <a:t>Lee.J</a:t>
            </a:r>
            <a:r>
              <a:rPr lang="en-US" dirty="0"/>
              <a:t>., </a:t>
            </a:r>
            <a:r>
              <a:rPr lang="en-US" dirty="0" err="1"/>
              <a:t>Lee.S</a:t>
            </a:r>
            <a:r>
              <a:rPr lang="en-US" dirty="0"/>
              <a:t>., </a:t>
            </a:r>
            <a:r>
              <a:rPr lang="en-US" dirty="0" err="1"/>
              <a:t>Kim.D</a:t>
            </a:r>
            <a:r>
              <a:rPr lang="en-US" dirty="0"/>
              <a:t>., </a:t>
            </a:r>
            <a:r>
              <a:rPr lang="en-US" dirty="0" err="1"/>
              <a:t>Lee.M</a:t>
            </a:r>
            <a:r>
              <a:rPr lang="en-US" dirty="0"/>
              <a:t>., </a:t>
            </a:r>
            <a:r>
              <a:rPr lang="en-US" dirty="0" err="1"/>
              <a:t>Cha.J</a:t>
            </a:r>
            <a:r>
              <a:rPr lang="en-US" dirty="0"/>
              <a:t>., </a:t>
            </a:r>
            <a:r>
              <a:rPr lang="en-US" dirty="0" err="1"/>
              <a:t>Mariappan.J</a:t>
            </a:r>
            <a:r>
              <a:rPr lang="en-US" dirty="0"/>
              <a:t>.(2017).Design of low cost real-time Audience Adaptive Digital signage using harr cascade Facial </a:t>
            </a:r>
            <a:r>
              <a:rPr lang="en-US" dirty="0" err="1"/>
              <a:t>Measures.IJACTa</a:t>
            </a:r>
            <a:r>
              <a:rPr lang="en-US" dirty="0"/>
              <a:t>. https://www.researchgate.net/publication/317714321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Exiting embedded systems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9348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0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92BC-CAFF-44BA-A5E8-483DCD55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Based Smart Security Gadget for Women’s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E209-65A3-41D0-A777-72E3D717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It is a small gadget one can wear as a band.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There is a button ,whenever it is pressed a help message along with location is sent to the registered contacts.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Well as there are sensors related to pulse rate and body posture and when the value increases threshold ,then also information is sent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 buzzer is also there to alert the people nearby.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0AC7-1656-40B9-A8FC-C1FE23A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9075-2200-4567-8C45-CDC07F4E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67889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Raspberry pi zero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Sensors-ADXL Motion Sensor, Pulse Rate Sensor       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GPS(Global Positioning System)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GSM(Global System For Mobile Communication)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ADC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Alarm Buzzer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47A89-7AA6-4DC8-8A99-CAB7A983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42" y="2108201"/>
            <a:ext cx="4473526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6079-0702-49EF-9C90-5299C8F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9ADA-18CC-46FB-BB44-DF2E4BB7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the registered contacts are not nearby, then there is no use of such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case any problem occurs, then according to this gadget there is no way the culprit can be identified.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5690-390C-4DC3-9B14-55C65F64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based smart signage system with gender classification with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2DD8-CDE6-42EA-94A7-42045B4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advertisement industry is growing at a fast pace which is the major </a:t>
            </a:r>
          </a:p>
          <a:p>
            <a:pPr marL="0" indent="0" algn="just">
              <a:buNone/>
            </a:pPr>
            <a:r>
              <a:rPr lang="en-US" dirty="0"/>
              <a:t>reason behind the invention of the digital signage system.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/>
              <a:t>Haar</a:t>
            </a:r>
            <a:r>
              <a:rPr lang="en-US" dirty="0"/>
              <a:t> cascade measurement is incorporated into the camera to take the</a:t>
            </a:r>
          </a:p>
          <a:p>
            <a:pPr marL="0" indent="0" algn="just">
              <a:buNone/>
            </a:pPr>
            <a:r>
              <a:rPr lang="en-US" dirty="0"/>
              <a:t> features of the person into account.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Raspberry pi provides the information to the FERET database which</a:t>
            </a:r>
          </a:p>
          <a:p>
            <a:pPr marL="0" indent="0" algn="just">
              <a:buNone/>
            </a:pPr>
            <a:r>
              <a:rPr lang="en-US" dirty="0"/>
              <a:t> performs calculations, so that the presence of men and women can be estimated.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087FA-FCA9-44F6-A87D-96A2F196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59" y="1995849"/>
            <a:ext cx="2495550" cy="26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AE59-0753-46A9-A38F-75799D67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based smart signage system with gender classification and price control with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FCC2-50DD-4938-B27E-F4A64AAA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cost-efficient system as numerous adds, notices, and information shares one platform.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Gender classification is done in this system which is a time-saving approach.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030A5-F3E2-4137-8A67-F8EAA31D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65" y="3429000"/>
            <a:ext cx="8208687" cy="22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7B18-0556-425B-9EA0-512E862E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23CF-35DA-4E4A-BF4E-77BC51B5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regarding visiting adds is not transferred to related industries through IOT. This a reason that companies pay continuously even for non-visiting adds.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DC8-C7A7-462A-9450-BA2268CC61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IOT based Vein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9B00-7075-4F97-802B-A749202128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/>
          <a:lstStyle/>
          <a:p>
            <a:pPr lvl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Doppler ultrasound used to check blood flow in the arteries or veins of your legs, arms, or neck.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0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Such like that vein detector was created to allow health care providers and EMS technicians to find veins in the limbs and scalp.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C3414-8A20-4B7D-AE14-5DE459BD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24000" y="2108160"/>
            <a:ext cx="2719800" cy="380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{43DA94A4-C5A2-4F43-BE79-CCE518D35C90}tf11437505</Template>
  <TotalTime>0</TotalTime>
  <Words>592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StarSymbol</vt:lpstr>
      <vt:lpstr>Wingdings</vt:lpstr>
      <vt:lpstr>RetrospectVTI</vt:lpstr>
      <vt:lpstr>EMBEDDED SYSTEM DESIGN PROBLEMS</vt:lpstr>
      <vt:lpstr>Exiting embedded systems</vt:lpstr>
      <vt:lpstr>IOT Based Smart Security Gadget for Women’s Safety</vt:lpstr>
      <vt:lpstr>Requirements</vt:lpstr>
      <vt:lpstr>Problem</vt:lpstr>
      <vt:lpstr>IOT based smart signage system with gender classification with raspberry pi</vt:lpstr>
      <vt:lpstr>IOT based smart signage system with gender classification and price control with raspberry pi</vt:lpstr>
      <vt:lpstr>Design issue</vt:lpstr>
      <vt:lpstr>IOT based Vein detection system</vt:lpstr>
      <vt:lpstr>IOT based Vein detection system Application:</vt:lpstr>
      <vt:lpstr>Problem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2020-05-25T01:17:04Z</dcterms:created>
  <dcterms:modified xsi:type="dcterms:W3CDTF">2020-06-28T03:42:42Z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