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i-singapore.org/technol.ogy-offers/crowd-density-monitoring-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9C41-D963-4CDE-BFD9-F768BF132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Scope of Crowd Density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FD16-516F-49B1-AE31-1FBB06A0A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Submitted By:</a:t>
            </a:r>
          </a:p>
          <a:p>
            <a:r>
              <a:rPr lang="en-US" dirty="0"/>
              <a:t>                                                                                                    Shweta(747925)</a:t>
            </a:r>
          </a:p>
        </p:txBody>
      </p:sp>
    </p:spTree>
    <p:extLst>
      <p:ext uri="{BB962C8B-B14F-4D97-AF65-F5344CB8AC3E}">
        <p14:creationId xmlns:p14="http://schemas.microsoft.com/office/powerpoint/2010/main" val="262976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AA77-3174-4909-A039-26CDA25E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466738-D7E4-41B5-99AE-0FA9A8FA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068" y="2653563"/>
            <a:ext cx="8355184" cy="341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27934F-71DC-44E0-9CCD-CBDE09CD5232}"/>
              </a:ext>
            </a:extLst>
          </p:cNvPr>
          <p:cNvSpPr/>
          <p:nvPr/>
        </p:nvSpPr>
        <p:spPr>
          <a:xfrm>
            <a:off x="10217426" y="3551583"/>
            <a:ext cx="1577009" cy="163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for additional information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6589E7B-8098-44A5-8EDD-4F7A79FD7242}"/>
              </a:ext>
            </a:extLst>
          </p:cNvPr>
          <p:cNvSpPr/>
          <p:nvPr/>
        </p:nvSpPr>
        <p:spPr>
          <a:xfrm>
            <a:off x="9713252" y="4174435"/>
            <a:ext cx="490922" cy="2650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D892E-4ABB-4FEF-9EA8-510C03476AA3}"/>
              </a:ext>
            </a:extLst>
          </p:cNvPr>
          <p:cNvSpPr/>
          <p:nvPr/>
        </p:nvSpPr>
        <p:spPr>
          <a:xfrm>
            <a:off x="3750365" y="6268278"/>
            <a:ext cx="1457739" cy="49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Configured for booking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7A8074A3-F49C-459C-94DD-4F4E863AAC98}"/>
              </a:ext>
            </a:extLst>
          </p:cNvPr>
          <p:cNvSpPr/>
          <p:nvPr/>
        </p:nvSpPr>
        <p:spPr>
          <a:xfrm>
            <a:off x="4333461" y="6069863"/>
            <a:ext cx="145774" cy="1984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5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7C43-F061-4AB6-BC09-A9E88D6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6D53-5DE7-48F8-B4A7-5B9D0880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,By addition of more features ,the System can be made more useful .As a result of these features, the customers can take decisions more effectively which save their time and money.</a:t>
            </a:r>
          </a:p>
        </p:txBody>
      </p:sp>
    </p:spTree>
    <p:extLst>
      <p:ext uri="{BB962C8B-B14F-4D97-AF65-F5344CB8AC3E}">
        <p14:creationId xmlns:p14="http://schemas.microsoft.com/office/powerpoint/2010/main" val="3854030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77A-AB4F-4DF4-83D8-95B64AD5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9D79-5012-433B-A596-E6BE7C19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“Crowd Density Monitoring System”, IPI Singapore,2018, </a:t>
            </a:r>
            <a:r>
              <a:rPr lang="en-CA" dirty="0">
                <a:hlinkClick r:id="rId2"/>
              </a:rPr>
              <a:t>https://www.ipi-singapore.org/technol.ogy-offers/crowd-density-monitoring-system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9AAC-BAE3-49E6-BF5E-E3F48C37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C83C-329A-444C-BA8B-AC63A5E5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about the what additional features can be added to existing crowd density monitoring system.</a:t>
            </a:r>
          </a:p>
          <a:p>
            <a:r>
              <a:rPr lang="en-US" dirty="0"/>
              <a:t>Crowd density monitoring system is a system which displays the estimated number of people in a specific location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2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C69-1938-4353-B7D8-3CE2CE60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18E6-8C3A-492E-BC11-40EA41EE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Availability of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Availability of systems(example in library)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Booking of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Possible Way of achieving these features</a:t>
            </a:r>
          </a:p>
          <a:p>
            <a:pPr marL="0" indent="0">
              <a:buNone/>
            </a:pPr>
            <a:r>
              <a:rPr lang="en-US" dirty="0"/>
              <a:t>   Block Diagram</a:t>
            </a:r>
          </a:p>
          <a:p>
            <a:pPr marL="0" indent="0">
              <a:buNone/>
            </a:pPr>
            <a:r>
              <a:rPr lang="en-US" dirty="0"/>
              <a:t>   Conclusion</a:t>
            </a:r>
          </a:p>
          <a:p>
            <a:pPr marL="0" indent="0">
              <a:buNone/>
            </a:pPr>
            <a:r>
              <a:rPr lang="en-US" dirty="0"/>
              <a:t>   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6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1714-4A6D-4394-8C8D-4B04C19C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of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4553-AB5B-40E1-A03B-CE69DC42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analyzation of pictures taken by cameras to estimate the people count: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also be analyzed that how much space is available or we can say that how many people can be accumulated more.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0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BA75-AFB5-4A00-BC1F-394AFE4B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A0EA-37AE-4EC2-8C51-BBABC570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,there should be database that has the information that how many maximum number of people can be present at a specific place.</a:t>
            </a:r>
          </a:p>
          <a:p>
            <a:r>
              <a:rPr lang="en-US" dirty="0"/>
              <a:t>So, by comparing the estimated people count with that database ,the number of people that can be accumulated more can be estimated .</a:t>
            </a:r>
          </a:p>
          <a:p>
            <a:r>
              <a:rPr lang="en-US" dirty="0"/>
              <a:t>This data can be provided through app or web portal</a:t>
            </a:r>
          </a:p>
        </p:txBody>
      </p:sp>
    </p:spTree>
    <p:extLst>
      <p:ext uri="{BB962C8B-B14F-4D97-AF65-F5344CB8AC3E}">
        <p14:creationId xmlns:p14="http://schemas.microsoft.com/office/powerpoint/2010/main" val="230742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E50-F474-40CC-9F0D-9A01E682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BC9F-6FCF-43D8-9DDC-0E64CC5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libraries or other places, the information about the number of systems that are not in use can also be provided through app.</a:t>
            </a:r>
          </a:p>
          <a:p>
            <a:r>
              <a:rPr lang="en-US" dirty="0"/>
              <a:t>So the people can take decision effectively whether to visit the place or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6E36-31B3-450E-8760-D12014FD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75006-0AB2-4BCB-8485-D83F0AE11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achieving this, there should already be information available regarding the total number of available systems at a place.</a:t>
            </a:r>
          </a:p>
          <a:p>
            <a:r>
              <a:rPr lang="en-US" dirty="0"/>
              <a:t>So after estimating the number of systems in use with the help of images , this data can be made available to people through app or web portals that how many are still available.</a:t>
            </a:r>
          </a:p>
        </p:txBody>
      </p:sp>
    </p:spTree>
    <p:extLst>
      <p:ext uri="{BB962C8B-B14F-4D97-AF65-F5344CB8AC3E}">
        <p14:creationId xmlns:p14="http://schemas.microsoft.com/office/powerpoint/2010/main" val="427145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15D6-8B62-4400-AA36-12E15020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E60D-58D6-4C4B-AC44-5CB21F58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additional feature can be added that a person can book a system .There can be a time limit set for this like 5 to 10 minutes. If the person does not reach in prescribed time , the booking will be cancelled.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1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EA91-C360-406B-910B-0FAF9874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6DAD-BFFC-4187-AD2C-8FAE040F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reception desk of libraries or other places, this information can be presented that a system has been booked well as the name of the person who has booked.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9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446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Future Scope of Crowd Density Monitoring System</vt:lpstr>
      <vt:lpstr>Introduction</vt:lpstr>
      <vt:lpstr>Contents to be discussed</vt:lpstr>
      <vt:lpstr>Availability of Space</vt:lpstr>
      <vt:lpstr>Possible Way</vt:lpstr>
      <vt:lpstr>Available Systems</vt:lpstr>
      <vt:lpstr>Possible Way</vt:lpstr>
      <vt:lpstr>Booking of Systems</vt:lpstr>
      <vt:lpstr>Possible way </vt:lpstr>
      <vt:lpstr>Block Diagram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Scope of Crowd Density Monitoring System</dc:title>
  <dc:creator>Shweta Gulati</dc:creator>
  <cp:lastModifiedBy>Shweta Gulati</cp:lastModifiedBy>
  <cp:revision>8</cp:revision>
  <dcterms:created xsi:type="dcterms:W3CDTF">2020-03-18T02:24:55Z</dcterms:created>
  <dcterms:modified xsi:type="dcterms:W3CDTF">2020-03-18T03:30:28Z</dcterms:modified>
</cp:coreProperties>
</file>