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57" r:id="rId8"/>
    <p:sldId id="259" r:id="rId9"/>
    <p:sldId id="260" r:id="rId10"/>
    <p:sldId id="261" r:id="rId11"/>
    <p:sldId id="26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4AFD-145D-4C05-86D9-922F3C0E7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28474"/>
            <a:ext cx="8915399" cy="4448907"/>
          </a:xfrm>
        </p:spPr>
        <p:txBody>
          <a:bodyPr>
            <a:normAutofit/>
          </a:bodyPr>
          <a:lstStyle/>
          <a:p>
            <a:r>
              <a:rPr lang="en-US" dirty="0"/>
              <a:t>Presentation on </a:t>
            </a:r>
            <a:br>
              <a:rPr lang="en-US" dirty="0"/>
            </a:br>
            <a:r>
              <a:rPr lang="en-US" dirty="0"/>
              <a:t>Home Security….</a:t>
            </a:r>
            <a:br>
              <a:rPr lang="en-US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C00E9-F9F1-4D13-955F-70299777A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Submitted By:</a:t>
            </a:r>
          </a:p>
          <a:p>
            <a:r>
              <a:rPr lang="en-US" dirty="0"/>
              <a:t>                                                                                            Shweta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CFF49-86D7-4082-AE5D-B4C0B6B9F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900" y="-24521"/>
            <a:ext cx="4514850" cy="459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03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E6E5-310F-4D87-B568-FB56D5EFE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4288"/>
            <a:ext cx="8911687" cy="656948"/>
          </a:xfrm>
        </p:spPr>
        <p:txBody>
          <a:bodyPr/>
          <a:lstStyle/>
          <a:p>
            <a:r>
              <a:rPr lang="en-US" b="1" u="sng" dirty="0"/>
              <a:t>Haar Algorithm</a:t>
            </a:r>
            <a:endParaRPr lang="en-CA" b="1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2BF69A-0D0A-484B-A9F6-140445638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376" y="1198485"/>
            <a:ext cx="8202966" cy="58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70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39EA-A9AF-43F7-B390-212B2A65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Conclusion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B0EB-1BF1-42AF-A5BD-3AAB5C831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So, all in all by this we can remotely manage our house </a:t>
            </a:r>
          </a:p>
          <a:p>
            <a:r>
              <a:rPr lang="en-US" sz="3200" dirty="0"/>
              <a:t>As well as we can typically arm and disarm system from anywhere in the world via a web enabled device</a:t>
            </a:r>
            <a:r>
              <a:rPr lang="en-US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3460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FA4B-C2ED-4862-859D-D8CB6149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9A864-141F-49D5-992E-86EB5738D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Y.Upadhyay, </a:t>
            </a:r>
            <a:r>
              <a:rPr lang="en-CA" dirty="0" err="1"/>
              <a:t>A.Borole</a:t>
            </a:r>
            <a:r>
              <a:rPr lang="en-CA" dirty="0"/>
              <a:t>, and D. Dileepan. Mqtt based secured homeautomation system. In2016 Symposium on Colossal Data Analysis and Networking (CDAN), pages 1–4, March 2016.</a:t>
            </a:r>
          </a:p>
          <a:p>
            <a:r>
              <a:rPr lang="en-US" dirty="0" err="1"/>
              <a:t>V.Ghule</a:t>
            </a:r>
            <a:r>
              <a:rPr lang="en-US" dirty="0"/>
              <a:t> and S.  Sakhare. Smart organization.In2017 IEEE 7 </a:t>
            </a:r>
            <a:r>
              <a:rPr lang="en-US" dirty="0" err="1"/>
              <a:t>th</a:t>
            </a:r>
            <a:r>
              <a:rPr lang="en-US" dirty="0"/>
              <a:t> International Advance Computing Conference (IACC), pages 826–830,Jan 2017. </a:t>
            </a:r>
          </a:p>
          <a:p>
            <a:r>
              <a:rPr lang="en-CA" dirty="0"/>
              <a:t>S.Lee, </a:t>
            </a:r>
            <a:r>
              <a:rPr lang="en-CA" dirty="0" err="1"/>
              <a:t>N.Lee</a:t>
            </a:r>
            <a:r>
              <a:rPr lang="en-CA" dirty="0"/>
              <a:t>, </a:t>
            </a:r>
            <a:r>
              <a:rPr lang="en-CA" dirty="0" err="1"/>
              <a:t>J.Ahn</a:t>
            </a:r>
            <a:r>
              <a:rPr lang="en-CA" dirty="0"/>
              <a:t>, </a:t>
            </a:r>
            <a:r>
              <a:rPr lang="en-CA" dirty="0" err="1"/>
              <a:t>J.Kim</a:t>
            </a:r>
            <a:r>
              <a:rPr lang="en-CA" dirty="0"/>
              <a:t>, B. Moon, S. h. Jung, and D. </a:t>
            </a:r>
            <a:r>
              <a:rPr lang="en-CA" dirty="0" err="1"/>
              <a:t>Han.Construction</a:t>
            </a:r>
            <a:r>
              <a:rPr lang="en-CA" dirty="0"/>
              <a:t> of an indoor positioning system for home </a:t>
            </a:r>
            <a:r>
              <a:rPr lang="en-CA" dirty="0" err="1"/>
              <a:t>iot</a:t>
            </a:r>
            <a:r>
              <a:rPr lang="en-CA" dirty="0"/>
              <a:t> applications.In2017 IEEE International Conference on Communications (ICC),pages 1–7, May 2017. </a:t>
            </a:r>
          </a:p>
        </p:txBody>
      </p:sp>
    </p:spTree>
    <p:extLst>
      <p:ext uri="{BB962C8B-B14F-4D97-AF65-F5344CB8AC3E}">
        <p14:creationId xmlns:p14="http://schemas.microsoft.com/office/powerpoint/2010/main" val="394362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2667-3796-4A4C-A3DD-64338B14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Introduction</a:t>
            </a:r>
            <a:endParaRPr lang="en-CA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16BE4-6329-48CD-A065-072126A99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Securing entry points into home with sensors that communicate with a control panel or command centre installed in a convenient location.</a:t>
            </a:r>
            <a:endParaRPr lang="en-CA" sz="4000" b="1" dirty="0"/>
          </a:p>
        </p:txBody>
      </p:sp>
    </p:spTree>
    <p:extLst>
      <p:ext uri="{BB962C8B-B14F-4D97-AF65-F5344CB8AC3E}">
        <p14:creationId xmlns:p14="http://schemas.microsoft.com/office/powerpoint/2010/main" val="417075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BFA5-63EE-4A53-88EA-0CECF955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Contents to be discussed</a:t>
            </a:r>
            <a:endParaRPr lang="en-CA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0F85F-190F-45EC-BA74-FD4B314DC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Different types of sensors</a:t>
            </a:r>
          </a:p>
          <a:p>
            <a:r>
              <a:rPr lang="en-US" sz="3600" b="1" dirty="0"/>
              <a:t>What happens when alarm rings</a:t>
            </a:r>
          </a:p>
          <a:p>
            <a:r>
              <a:rPr lang="en-US" sz="3600" b="1" dirty="0"/>
              <a:t>Block Diagram</a:t>
            </a:r>
          </a:p>
          <a:p>
            <a:r>
              <a:rPr lang="en-US" sz="3600" b="1" dirty="0"/>
              <a:t>Explanation using Example</a:t>
            </a: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250136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B5C5-507F-42A0-BB48-04A0D826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DADAD-C96C-4AAE-9166-64524DC16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/>
              <a:t>Door and Window Sensors</a:t>
            </a:r>
            <a:r>
              <a:rPr lang="en-US" sz="2400" dirty="0"/>
              <a:t>:-Comprised of two parts installed adjacent to each other .If it is closed ,security circuit remains created otherwise gets broken…and alarm starts.</a:t>
            </a:r>
          </a:p>
          <a:p>
            <a:r>
              <a:rPr lang="en-US" sz="2400" b="1" u="sng" dirty="0"/>
              <a:t>Motion Sensors</a:t>
            </a:r>
            <a:r>
              <a:rPr lang="en-US" sz="2400" dirty="0"/>
              <a:t>:-these protect a given space by creating an invisible zone that cannot be breached without sounding an alarm.</a:t>
            </a:r>
          </a:p>
          <a:p>
            <a:r>
              <a:rPr lang="en-US" sz="2400" b="1" u="sng" dirty="0" err="1"/>
              <a:t>Surveilllance</a:t>
            </a:r>
            <a:r>
              <a:rPr lang="en-US" sz="2400" b="1" u="sng" dirty="0"/>
              <a:t> Cameras</a:t>
            </a:r>
            <a:r>
              <a:rPr lang="en-US" sz="2400" dirty="0"/>
              <a:t>……and many more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94966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1C775-88DE-4D25-9D3B-6A937756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alarm rings….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3D40F-E177-4862-B267-5F7A80E75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u="sng" dirty="0"/>
              <a:t>Professionally monitored Security Systems</a:t>
            </a:r>
            <a:r>
              <a:rPr lang="en-US" dirty="0"/>
              <a:t>:-</a:t>
            </a:r>
            <a:r>
              <a:rPr lang="en-US" sz="2400" dirty="0"/>
              <a:t>Alarm Company gets alerted when alarm rings….A trained security expert might attempt to communicate with the home owner.</a:t>
            </a:r>
          </a:p>
          <a:p>
            <a:r>
              <a:rPr lang="en-US" sz="2400" b="1" u="sng" dirty="0"/>
              <a:t>Non Monitored security system</a:t>
            </a:r>
            <a:r>
              <a:rPr lang="en-US" dirty="0"/>
              <a:t>:-</a:t>
            </a:r>
            <a:r>
              <a:rPr lang="en-US" sz="2400" dirty="0"/>
              <a:t>In the event of home intrusion,alarm sounds….Contacting police,fire or other emergency response must be initiated by the homeowner,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559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1A75-0070-4A14-B637-F26CC51A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Block Diagram</a:t>
            </a:r>
            <a:endParaRPr lang="en-CA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AADB0-9A6D-455E-9F44-ABC0E952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C89C2A-C5B2-4873-A34E-94BE152E1FA1}"/>
              </a:ext>
            </a:extLst>
          </p:cNvPr>
          <p:cNvSpPr/>
          <p:nvPr/>
        </p:nvSpPr>
        <p:spPr>
          <a:xfrm>
            <a:off x="3815919" y="3480873"/>
            <a:ext cx="1180730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41C56C-98AA-49F4-AF1B-0967DBB2C43C}"/>
              </a:ext>
            </a:extLst>
          </p:cNvPr>
          <p:cNvSpPr/>
          <p:nvPr/>
        </p:nvSpPr>
        <p:spPr>
          <a:xfrm>
            <a:off x="5948039" y="2379216"/>
            <a:ext cx="1535837" cy="73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AB025-DBD1-4477-8EB8-4221B04A8FE2}"/>
              </a:ext>
            </a:extLst>
          </p:cNvPr>
          <p:cNvSpPr/>
          <p:nvPr/>
        </p:nvSpPr>
        <p:spPr>
          <a:xfrm>
            <a:off x="6096000" y="5113538"/>
            <a:ext cx="1778493" cy="7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  <a:endParaRPr lang="en-CA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CDF0A5-4599-4581-93F2-D0937FC2F25B}"/>
              </a:ext>
            </a:extLst>
          </p:cNvPr>
          <p:cNvSpPr/>
          <p:nvPr/>
        </p:nvSpPr>
        <p:spPr>
          <a:xfrm>
            <a:off x="5634361" y="3573262"/>
            <a:ext cx="2240132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Panel</a:t>
            </a:r>
            <a:endParaRPr lang="en-CA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38E93FC-D259-42AC-A9BC-B987354C95A6}"/>
              </a:ext>
            </a:extLst>
          </p:cNvPr>
          <p:cNvSpPr/>
          <p:nvPr/>
        </p:nvSpPr>
        <p:spPr>
          <a:xfrm>
            <a:off x="8584815" y="2739414"/>
            <a:ext cx="2796466" cy="27951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 System</a:t>
            </a:r>
            <a:endParaRPr lang="en-CA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B49A2CB-D60E-44D9-87F2-4CC3F711D0E6}"/>
              </a:ext>
            </a:extLst>
          </p:cNvPr>
          <p:cNvSpPr/>
          <p:nvPr/>
        </p:nvSpPr>
        <p:spPr>
          <a:xfrm>
            <a:off x="4996649" y="3906175"/>
            <a:ext cx="637712" cy="390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027BEDB-E73E-4844-9C10-79B6CE513941}"/>
              </a:ext>
            </a:extLst>
          </p:cNvPr>
          <p:cNvSpPr/>
          <p:nvPr/>
        </p:nvSpPr>
        <p:spPr>
          <a:xfrm>
            <a:off x="6676008" y="3116062"/>
            <a:ext cx="292963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3AE8F4BB-BD1D-4D53-9A93-6E6B9FF6BD25}"/>
              </a:ext>
            </a:extLst>
          </p:cNvPr>
          <p:cNvSpPr/>
          <p:nvPr/>
        </p:nvSpPr>
        <p:spPr>
          <a:xfrm>
            <a:off x="6676008" y="4656338"/>
            <a:ext cx="230819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1534437B-2360-48DF-B551-DA284A81EB4D}"/>
              </a:ext>
            </a:extLst>
          </p:cNvPr>
          <p:cNvSpPr/>
          <p:nvPr/>
        </p:nvSpPr>
        <p:spPr>
          <a:xfrm>
            <a:off x="7874493" y="4083728"/>
            <a:ext cx="710322" cy="1420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00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701D-8BF4-47AD-98E4-1276DDA7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u="sng" dirty="0"/>
              <a:t>Introduction</a:t>
            </a:r>
            <a:br>
              <a:rPr lang="en-US" sz="6000" b="1" u="sng" dirty="0"/>
            </a:br>
            <a:endParaRPr lang="en-CA" sz="6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8F6B2-8FD8-4750-909B-43C46F88E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Camera takes pictures</a:t>
            </a:r>
          </a:p>
          <a:p>
            <a:r>
              <a:rPr lang="en-US" sz="3200" b="1" dirty="0"/>
              <a:t>Compares with database </a:t>
            </a:r>
          </a:p>
          <a:p>
            <a:r>
              <a:rPr lang="en-US" sz="3200" b="1" dirty="0"/>
              <a:t>Reveals--person is authorized or not.</a:t>
            </a:r>
          </a:p>
          <a:p>
            <a:r>
              <a:rPr lang="en-US" sz="3200" b="1" dirty="0"/>
              <a:t>Uses IOT-Internet of Things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316751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6E91-06B2-4315-9E75-250189C6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551" y="632988"/>
            <a:ext cx="3364635" cy="1280890"/>
          </a:xfrm>
        </p:spPr>
        <p:txBody>
          <a:bodyPr/>
          <a:lstStyle/>
          <a:p>
            <a:r>
              <a:rPr lang="en-US" b="1" u="sng" dirty="0"/>
              <a:t>Equipments….</a:t>
            </a:r>
            <a:endParaRPr lang="en-CA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355F2-0BF6-4BCE-B868-90EA23951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113" y="2133599"/>
            <a:ext cx="4110361" cy="4302711"/>
          </a:xfrm>
        </p:spPr>
        <p:txBody>
          <a:bodyPr/>
          <a:lstStyle/>
          <a:p>
            <a:r>
              <a:rPr lang="en-US" b="1" dirty="0"/>
              <a:t>Raspberry Pi</a:t>
            </a:r>
            <a:r>
              <a:rPr lang="en-US" dirty="0"/>
              <a:t>-----Mini Computer</a:t>
            </a:r>
          </a:p>
          <a:p>
            <a:r>
              <a:rPr lang="en-US" sz="2000" b="1" dirty="0"/>
              <a:t>Camera</a:t>
            </a:r>
          </a:p>
          <a:p>
            <a:r>
              <a:rPr lang="en-US" sz="2000" b="1" dirty="0"/>
              <a:t>Laptop or Smart phone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09DCF-5BB8-4EBD-9190-C8A1C492E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474" y="130451"/>
            <a:ext cx="8114189" cy="630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76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D0C2-C6A1-45C5-83F5-FCE6692B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u="sng" dirty="0"/>
              <a:t>Working</a:t>
            </a:r>
            <a:endParaRPr lang="en-CA" sz="4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E29A9-F3D9-4864-9573-229A373D4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Camera is connected to USB Port of RPI</a:t>
            </a:r>
          </a:p>
          <a:p>
            <a:r>
              <a:rPr lang="en-CA" sz="3200" dirty="0"/>
              <a:t>Grey Scale conversion of images – Serve as database</a:t>
            </a:r>
          </a:p>
          <a:p>
            <a:r>
              <a:rPr lang="en-CA" sz="3200" dirty="0"/>
              <a:t>Laptop connected with RPI using same IP address.</a:t>
            </a:r>
          </a:p>
          <a:p>
            <a:endParaRPr lang="en-CA" sz="32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15944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629</TotalTime>
  <Words>398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Presentation on  Home Security…. </vt:lpstr>
      <vt:lpstr>Introduction</vt:lpstr>
      <vt:lpstr>Contents to be discussed</vt:lpstr>
      <vt:lpstr>Sensors</vt:lpstr>
      <vt:lpstr>What happens when alarm rings….</vt:lpstr>
      <vt:lpstr>Block Diagram</vt:lpstr>
      <vt:lpstr>Introduction </vt:lpstr>
      <vt:lpstr>Equipments….</vt:lpstr>
      <vt:lpstr>Working</vt:lpstr>
      <vt:lpstr>Haar Algorithm</vt:lpstr>
      <vt:lpstr>Conclusion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Home Security…. </dc:title>
  <dc:creator>Shweta Gulati</dc:creator>
  <cp:lastModifiedBy>Shweta Gulati</cp:lastModifiedBy>
  <cp:revision>21</cp:revision>
  <dcterms:created xsi:type="dcterms:W3CDTF">2020-01-21T21:17:51Z</dcterms:created>
  <dcterms:modified xsi:type="dcterms:W3CDTF">2020-01-22T19:11:30Z</dcterms:modified>
</cp:coreProperties>
</file>