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5" r:id="rId4"/>
    <p:sldId id="269" r:id="rId5"/>
    <p:sldId id="268" r:id="rId6"/>
    <p:sldId id="260" r:id="rId7"/>
    <p:sldId id="261" r:id="rId8"/>
    <p:sldId id="263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pi-singapore.org/technology-offers/crowd-density-monitoring-syst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8C65-9C32-48ED-AD51-42BA96EBD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Crowd Density Monitoring System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551D0-ACF2-45A1-96AF-6142AB16E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By:</a:t>
            </a:r>
          </a:p>
          <a:p>
            <a:r>
              <a:rPr lang="en-US" dirty="0"/>
              <a:t>Shweta(747925)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759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1FB16-97F4-4609-8E59-8FED10EE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to be discussed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3DD9-B54A-4F43-9A57-F1C677F07A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Block diagram</a:t>
            </a:r>
          </a:p>
          <a:p>
            <a:r>
              <a:rPr lang="en-US" dirty="0"/>
              <a:t>Explanation of block Diagram</a:t>
            </a:r>
          </a:p>
          <a:p>
            <a:r>
              <a:rPr lang="en-US" dirty="0"/>
              <a:t>Benefits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845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7337-FAA2-4CF4-AD37-B39A624D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0D61-2447-46D4-800F-8DF72AE2D7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objective is to know about the density of crowd at any time and any place with the help of any device having internet.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765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66E4-BAE2-46CE-AC5C-44FA98A7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E833F-8F86-4D63-88FF-10182B4C25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Images are stored on server and retrievable</a:t>
            </a:r>
          </a:p>
          <a:p>
            <a:r>
              <a:rPr lang="en-US" dirty="0"/>
              <a:t>As the data is stored on cloud ,so it is easily accessible from anywhere.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433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BE74-E523-4E38-88B3-09739A2F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D4AEC-81D0-4734-AF65-5D854B2A3E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93289"/>
            <a:ext cx="10363826" cy="4446193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EF3731-BD8A-4579-9F33-8C73C980CB25}"/>
              </a:ext>
            </a:extLst>
          </p:cNvPr>
          <p:cNvSpPr/>
          <p:nvPr/>
        </p:nvSpPr>
        <p:spPr>
          <a:xfrm>
            <a:off x="913775" y="3116061"/>
            <a:ext cx="1935958" cy="186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 on Raspberry </a:t>
            </a:r>
          </a:p>
          <a:p>
            <a:pPr algn="ctr"/>
            <a:r>
              <a:rPr lang="en-US" dirty="0"/>
              <a:t>Pi</a:t>
            </a:r>
            <a:endParaRPr lang="en-CA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DF8E1D-EDDA-41FC-9E2E-42E9A211A78D}"/>
              </a:ext>
            </a:extLst>
          </p:cNvPr>
          <p:cNvSpPr/>
          <p:nvPr/>
        </p:nvSpPr>
        <p:spPr>
          <a:xfrm>
            <a:off x="4643022" y="2511623"/>
            <a:ext cx="3293615" cy="2414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Web Service and Web portal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343D58-B90D-47BF-845C-977886F0B6B0}"/>
              </a:ext>
            </a:extLst>
          </p:cNvPr>
          <p:cNvSpPr/>
          <p:nvPr/>
        </p:nvSpPr>
        <p:spPr>
          <a:xfrm>
            <a:off x="9294920" y="2991775"/>
            <a:ext cx="1819923" cy="2086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Crowd Index Calculation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40B5ED-4DDA-4D1E-8018-62C16921E5E0}"/>
              </a:ext>
            </a:extLst>
          </p:cNvPr>
          <p:cNvSpPr/>
          <p:nvPr/>
        </p:nvSpPr>
        <p:spPr>
          <a:xfrm>
            <a:off x="3799643" y="5202315"/>
            <a:ext cx="1793289" cy="825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39C60-BE00-440D-8053-79ECE2D5EA71}"/>
              </a:ext>
            </a:extLst>
          </p:cNvPr>
          <p:cNvSpPr/>
          <p:nvPr/>
        </p:nvSpPr>
        <p:spPr>
          <a:xfrm>
            <a:off x="6747029" y="5202315"/>
            <a:ext cx="2166152" cy="825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  <a:endParaRPr lang="en-CA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AB868E2-4603-4267-881A-8F9155CDA143}"/>
              </a:ext>
            </a:extLst>
          </p:cNvPr>
          <p:cNvSpPr/>
          <p:nvPr/>
        </p:nvSpPr>
        <p:spPr>
          <a:xfrm>
            <a:off x="2849733" y="3826276"/>
            <a:ext cx="1793289" cy="97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1FFE3A-0DB5-4999-B03B-EE70DC16C861}"/>
              </a:ext>
            </a:extLst>
          </p:cNvPr>
          <p:cNvCxnSpPr/>
          <p:nvPr/>
        </p:nvCxnSpPr>
        <p:spPr>
          <a:xfrm>
            <a:off x="7297445" y="4705165"/>
            <a:ext cx="381739" cy="49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29DDB6-4648-4583-9887-D64899F58C51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4696288" y="4572720"/>
            <a:ext cx="429073" cy="62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D93128A6-9B4A-46E7-8039-E5FE6B65D41F}"/>
              </a:ext>
            </a:extLst>
          </p:cNvPr>
          <p:cNvSpPr/>
          <p:nvPr/>
        </p:nvSpPr>
        <p:spPr>
          <a:xfrm>
            <a:off x="7936637" y="3826276"/>
            <a:ext cx="1357657" cy="97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617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C048-A98E-4BCC-AFF3-C4E0D8D0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0314-5569-44DC-99BC-950B733B65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Pictures are taken periodically by camera integrated on Raspberry pi.</a:t>
            </a:r>
          </a:p>
          <a:p>
            <a:r>
              <a:rPr lang="en-US" dirty="0"/>
              <a:t>Photos are sent to server and are analyzed for crowd density estimation.</a:t>
            </a:r>
          </a:p>
          <a:p>
            <a:r>
              <a:rPr lang="en-US" dirty="0"/>
              <a:t>Photos as well as estimated crowd density index are served to users through app.</a:t>
            </a:r>
          </a:p>
          <a:p>
            <a:r>
              <a:rPr lang="en-US" dirty="0"/>
              <a:t>There is server set up in cloud which includes a web portal and web service.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618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F91D-A8F2-4DAD-A9BE-3EACFDAD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0272-D5F8-420A-80A8-CAC047BD6F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Reduce queuing times and improve queue management</a:t>
            </a:r>
          </a:p>
          <a:p>
            <a:pPr fontAlgn="base"/>
            <a:r>
              <a:rPr lang="en-US" dirty="0"/>
              <a:t>Used as surveillance cameras for security purposes</a:t>
            </a:r>
          </a:p>
          <a:p>
            <a:r>
              <a:rPr lang="en-US" dirty="0"/>
              <a:t>Monitor the flow of people at designed areas to avoid overcrowding</a:t>
            </a:r>
            <a:br>
              <a:rPr lang="en-US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824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468-6D61-4CA4-BBEC-D3E77A8D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601C-09A8-44BF-B4D5-3141773C05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As this system can monitor the crowd density , and anyone can know about the crowd and can take the decisions accordingly</a:t>
            </a:r>
          </a:p>
          <a:p>
            <a:r>
              <a:rPr lang="en-US" dirty="0"/>
              <a:t>THE TIME GET SAVED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477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D753-D13C-46A4-9C0F-51B05FE9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179F-6174-40FB-9284-6E251A26E9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cap="none" dirty="0"/>
              <a:t>“Crowd Density Monitoring </a:t>
            </a:r>
            <a:r>
              <a:rPr lang="en-CA" cap="none" dirty="0" err="1"/>
              <a:t>System”,IPI</a:t>
            </a:r>
            <a:r>
              <a:rPr lang="en-CA" cap="none" dirty="0"/>
              <a:t> Singapore,2018,</a:t>
            </a:r>
            <a:r>
              <a:rPr lang="en-CA" dirty="0">
                <a:hlinkClick r:id="rId2"/>
              </a:rPr>
              <a:t> </a:t>
            </a:r>
            <a:r>
              <a:rPr lang="en-CA" cap="none" dirty="0">
                <a:hlinkClick r:id="rId2"/>
              </a:rPr>
              <a:t>https://www.ipi-singapore.org</a:t>
            </a:r>
            <a:r>
              <a:rPr lang="en-CA" cap="none">
                <a:hlinkClick r:id="rId2"/>
              </a:rPr>
              <a:t>/technol.ogy-offers</a:t>
            </a:r>
            <a:r>
              <a:rPr lang="en-CA" cap="none" dirty="0">
                <a:hlinkClick r:id="rId2"/>
              </a:rPr>
              <a:t>/crowd-density-monitoring-system</a:t>
            </a:r>
            <a:endParaRPr lang="en-CA" cap="none" dirty="0"/>
          </a:p>
        </p:txBody>
      </p:sp>
    </p:spTree>
    <p:extLst>
      <p:ext uri="{BB962C8B-B14F-4D97-AF65-F5344CB8AC3E}">
        <p14:creationId xmlns:p14="http://schemas.microsoft.com/office/powerpoint/2010/main" val="38732090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155</TotalTime>
  <Words>227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Crowd Density Monitoring System</vt:lpstr>
      <vt:lpstr>Contents to be discussed</vt:lpstr>
      <vt:lpstr>Objective</vt:lpstr>
      <vt:lpstr>Features</vt:lpstr>
      <vt:lpstr>Block Diagram</vt:lpstr>
      <vt:lpstr>Explanation</vt:lpstr>
      <vt:lpstr>Benefits</vt:lpstr>
      <vt:lpstr>Conclusion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 Density Monitoring System</dc:title>
  <dc:creator>Harpreet Kaur Brar</dc:creator>
  <cp:lastModifiedBy>Harpreet Kaur Brar</cp:lastModifiedBy>
  <cp:revision>8</cp:revision>
  <dcterms:created xsi:type="dcterms:W3CDTF">2020-02-05T03:09:09Z</dcterms:created>
  <dcterms:modified xsi:type="dcterms:W3CDTF">2020-02-05T19:09:35Z</dcterms:modified>
</cp:coreProperties>
</file>