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CE564-E6A4-4806-85DD-7203BEE60433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1DBE-8348-4609-A3FF-32B753797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4b36a32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4b36a32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2AF0B2-4ABC-4846-9DD4-89F7398B142A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24E113-5585-43CF-8022-6D50CED14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swers.opencv.org/question/53548/gap-filling-contours-lines/" TargetMode="External"/><Relationship Id="rId2" Type="http://schemas.openxmlformats.org/officeDocument/2006/relationships/hyperlink" Target="https://en.wikipedia.org/wiki/Line_detection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geeksforgeeks.org/digital-image-processing-basics/" TargetMode="External"/><Relationship Id="rId4" Type="http://schemas.openxmlformats.org/officeDocument/2006/relationships/hyperlink" Target="https://www.geeksforgeeks.org/line-detection-python-opencv-houghline-metho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WALCHAND COLLEGE OF ENGINEERING,SANGLI.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Department of Computer Science and  Engineering</a:t>
            </a:r>
            <a:endParaRPr sz="20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Presentation 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Mini-project DIP</a:t>
            </a:r>
            <a:endParaRPr sz="2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C27BA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PRESENTED  BY   :</a:t>
            </a:r>
            <a:r>
              <a:rPr lang="en-GB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1</a:t>
            </a: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Shweta</a:t>
            </a: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B.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Chavan</a:t>
            </a: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(2018BTECS00204)</a:t>
            </a:r>
            <a:endParaRPr lang="en-GB" sz="18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			</a:t>
            </a: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Sukanya</a:t>
            </a: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S. </a:t>
            </a:r>
            <a:r>
              <a:rPr lang="en-GB" sz="1800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Gaikwad</a:t>
            </a: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(2018BTECS00216)</a:t>
            </a:r>
            <a:endParaRPr sz="18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			      </a:t>
            </a:r>
            <a:endParaRPr sz="18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                                 </a:t>
            </a:r>
            <a:r>
              <a:rPr lang="en-GB" sz="1800" b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GUIDED BY </a:t>
            </a:r>
            <a:r>
              <a:rPr lang="en-GB" sz="18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:</a:t>
            </a:r>
            <a:r>
              <a:rPr lang="en-GB" sz="18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Mr. K . P. </a:t>
            </a:r>
            <a:r>
              <a:rPr lang="en-GB" sz="1800" b="1" dirty="0" err="1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Kamble</a:t>
            </a:r>
            <a:endParaRPr sz="18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581401" y="1357067"/>
            <a:ext cx="1604964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the image, count number of straight lines in the image. Locate the breaks in the line (if any). Fill up the gaps if applicable. Implement suitable algorithm 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To count straight lines.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sz="1600" dirty="0" smtClean="0"/>
              <a:t>Take source image.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sz="1600" dirty="0" smtClean="0"/>
              <a:t>Take one variable to keep track of no. of lines, count=0.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sz="1600" dirty="0" smtClean="0"/>
              <a:t>Convert the image to grayscale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sz="1600" dirty="0" smtClean="0"/>
              <a:t>Apply edge detection on image.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sz="1600" dirty="0" smtClean="0"/>
              <a:t>Create a 2D array or accumulator to hold values of two parameters r and theta(line is represented as r = </a:t>
            </a:r>
            <a:r>
              <a:rPr lang="en-US" sz="1600" dirty="0" err="1" smtClean="0"/>
              <a:t>xcos</a:t>
            </a:r>
            <a:r>
              <a:rPr lang="el-GR" sz="1600" dirty="0" smtClean="0"/>
              <a:t>θ + </a:t>
            </a:r>
            <a:r>
              <a:rPr lang="en-US" sz="1600" dirty="0" err="1" smtClean="0"/>
              <a:t>ysin</a:t>
            </a:r>
            <a:r>
              <a:rPr lang="el-GR" sz="1600" dirty="0" smtClean="0"/>
              <a:t>θ</a:t>
            </a:r>
            <a:r>
              <a:rPr lang="en-US" sz="1600" dirty="0" smtClean="0"/>
              <a:t>) using </a:t>
            </a:r>
            <a:r>
              <a:rPr lang="en-US" sz="1600" b="1" dirty="0" smtClean="0"/>
              <a:t>Hough line transform </a:t>
            </a:r>
            <a:r>
              <a:rPr lang="en-US" sz="1600" dirty="0" smtClean="0"/>
              <a:t>method.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sz="1600" dirty="0" smtClean="0"/>
              <a:t>Loop till r and theta values are in the range of the 2d array </a:t>
            </a:r>
          </a:p>
          <a:p>
            <a:pPr marL="1568450" lvl="2" indent="-514350">
              <a:buFont typeface="+mj-lt"/>
              <a:buAutoNum type="romanUcPeriod"/>
            </a:pPr>
            <a:r>
              <a:rPr lang="en-US" sz="1400" dirty="0" smtClean="0"/>
              <a:t>Increment count.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sz="1600" dirty="0" smtClean="0"/>
              <a:t>Return count.</a:t>
            </a:r>
          </a:p>
          <a:p>
            <a:pPr marL="1111250" lvl="1" indent="-514350">
              <a:buNone/>
            </a:pPr>
            <a:r>
              <a:rPr lang="en-US" sz="1600" dirty="0" smtClean="0"/>
              <a:t> </a:t>
            </a:r>
          </a:p>
          <a:p>
            <a:pPr marL="628650" indent="-514350">
              <a:buNone/>
            </a:pPr>
            <a:endParaRPr lang="en-US" sz="1600" dirty="0" smtClean="0"/>
          </a:p>
          <a:p>
            <a:pPr marL="628650" indent="-51435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locate breaks in lines.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dirty="0" smtClean="0"/>
              <a:t>Use a filter which creates a black pixel when any of its eight neighbors is black.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dirty="0" smtClean="0"/>
              <a:t>Use a thinning filter which removes the extra outline but leaves the filled gaps alone.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fill up gap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dirty="0" smtClean="0"/>
              <a:t>Calculate the distance map of the inverse image.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dirty="0" smtClean="0"/>
              <a:t>Threshold it to obtain a large outline of the current object.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dirty="0" smtClean="0"/>
              <a:t>Then </a:t>
            </a:r>
            <a:r>
              <a:rPr lang="en-US" dirty="0" err="1" smtClean="0"/>
              <a:t>skeletonize</a:t>
            </a:r>
            <a:r>
              <a:rPr lang="en-US" dirty="0" smtClean="0"/>
              <a:t> to get the central line.</a:t>
            </a:r>
          </a:p>
          <a:p>
            <a:pPr marL="1111250" lvl="1" indent="-514350">
              <a:buFont typeface="+mj-lt"/>
              <a:buAutoNum type="romanUcPeriod"/>
            </a:pPr>
            <a:r>
              <a:rPr lang="en-US" dirty="0" smtClean="0"/>
              <a:t>Dilate the skeleton and add it to the original.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3276600" cy="4525963"/>
          </a:xfrm>
        </p:spPr>
        <p:txBody>
          <a:bodyPr/>
          <a:lstStyle/>
          <a:p>
            <a:r>
              <a:rPr lang="en-US" dirty="0" smtClean="0"/>
              <a:t>Original image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86200" y="1481328"/>
            <a:ext cx="4800600" cy="4525963"/>
          </a:xfrm>
        </p:spPr>
        <p:txBody>
          <a:bodyPr/>
          <a:lstStyle/>
          <a:p>
            <a:r>
              <a:rPr lang="en-US" dirty="0" smtClean="0"/>
              <a:t>Output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7" name="Picture 6" descr="linedem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590800"/>
            <a:ext cx="2143125" cy="3429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514600"/>
            <a:ext cx="48768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open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0437" y="2029619"/>
            <a:ext cx="2143125" cy="3429000"/>
          </a:xfr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dirty="0" smtClean="0">
                <a:latin typeface="Arial Black" pitchFamily="34" charset="0"/>
              </a:rPr>
              <a:t>Image after filling gap..</a:t>
            </a:r>
            <a:endParaRPr lang="en-US" sz="1800" b="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 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R. C. Gonzalez, R. E. Woods, </a:t>
            </a:r>
            <a:r>
              <a:rPr lang="en-US" i="1" dirty="0" smtClean="0"/>
              <a:t>Digital Image Processing, 3rd Edition. 2002, PHI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https://en.wikipedia.org/wiki/Line_detection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https://answers.opencv.org/question/53548/gap-filling-contours-lines/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https://www.geeksforgeeks.org/line-detection-python-opencv-houghline-method/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Digital image processing-Third edition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828800"/>
            <a:ext cx="533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GB" sz="9600" b="1" dirty="0" smtClean="0">
                <a:solidFill>
                  <a:srgbClr val="572314"/>
                </a:solidFill>
              </a:rPr>
              <a:t>Thank You</a:t>
            </a:r>
            <a:endParaRPr lang="en-GB" sz="9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286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WALCHAND COLLEGE OF ENGINEERING,SANGLI.</vt:lpstr>
      <vt:lpstr>Problem Statement</vt:lpstr>
      <vt:lpstr>Algorithm</vt:lpstr>
      <vt:lpstr>Continued..</vt:lpstr>
      <vt:lpstr>Continued..</vt:lpstr>
      <vt:lpstr>Execution</vt:lpstr>
      <vt:lpstr>Image after filling gap..</vt:lpstr>
      <vt:lpstr>References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COLLEGE OF ENGINEERING,SANGLI.</dc:title>
  <dc:creator>Administrator</dc:creator>
  <cp:lastModifiedBy>Administrator</cp:lastModifiedBy>
  <cp:revision>9</cp:revision>
  <dcterms:created xsi:type="dcterms:W3CDTF">2020-05-14T09:27:51Z</dcterms:created>
  <dcterms:modified xsi:type="dcterms:W3CDTF">2020-05-15T10:55:41Z</dcterms:modified>
</cp:coreProperties>
</file>