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711" y="469555"/>
            <a:ext cx="7868443" cy="2113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Airlines Hacking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371533" y="2593775"/>
            <a:ext cx="6496798" cy="176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ADS-B Vulnerabilities, In-flight WiFi Risks, and Maintenance System Exploits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solidFill>
                  <a:srgbClr val="000000"/>
                </a:solidFill>
              </a:rPr>
              <a:t>team member:shweta rajguru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solidFill>
                  <a:srgbClr val="000000"/>
                </a:solidFill>
              </a:rPr>
              <a:t>                          shraddha khade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                       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&amp; Observations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Detected spoofed ADS-B data with ~95% accuracy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Found 3 open WiFi APs in simulation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Identified hardcoded credentials in a test interface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Highlights the ease of exploitation if unprotected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Use Cases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Security testing by airlines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Awareness for aviation cybersecurity teams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Research for regulatory policy makers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Student and ethical hacker training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Enhancements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Integration with live aircraft data feeds (e.g., dump1090)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GUI dashboard using Flask or React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Dockerized setup for cross-platform deployment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CVE-based auto-updates for vulnerability scanning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Expand support to SATCOM and ACARS protocols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IACIS.org ADS-B attack paper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Wired - Boeing 787 code leak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Cyberhoot - Inflight WiFi risks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Redalyc.org - GPS spoofing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ResearchGate - Cybersecurity in aviation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ScienceDirect - Anomaly detection in ADS-B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Cyentia Institute aviation security report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SecurityIntelligence.com - Airplane security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aircraft rely heavily on digital communication systems.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Cybersecurity in aviation is critical for passenger safety.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explores three major attack surfaces: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ADS-B (Air traffic communication)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In-flight WiFi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Maintenance System Interfaces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Aircraft systems are increasingly targeted by cyber threats: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ADS-B is unencrypted and unauthenticated.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In-flight WiFi can be misused for attacks.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Maintenance systems often lack robust security.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poses a risk to passenger safety and aviation integrity.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Analyze the vulnerabilities in aviation systems.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Develop a Python-based toolkit to demonstrate attacks.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Raise awareness and propose solutions.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Recommend best practices and future improvements.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ADS-B spoofing research (IACIS, 2023)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In-flight WiFi attack vectors (Cyberhoot, 2023)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Boeing 787 maintenance system flaws (Wired, 2020)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Multiple peer-reviewed aviation security studies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of academic papers and reports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Testing via simulation tools like SDR and Wireshark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Tool implementation in Python for realistic simulations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Results validated through emulated environments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Architecture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ADS-B Analyzer: ML-based anomaly detection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WiFi Scanner: Identifies rogue APs and vulnerabilities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Maintenance Auditor: Scans for insecure configs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Modular Python scripts for each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Demonstration &amp; Features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ADS-B Analyzer: Detects anomalies in aircraft location/velocity.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WiFi Scanner: Scans for rogue APs, open ports, unencrypted packets.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Maintenance Auditor: Checks for weak credentials and exposed services.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CLI tools with real-time alerts and summary reports.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Tool Works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Data Collection: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SDR captures ADS-B signals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WiFi interface scans for vulnerabilities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Simulated APIs for maintenance system testing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Analysis Engine: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ML-based detection and CVE scanning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Reporting Module: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Outputs JSON/TXT logs with severity ratings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