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252C-7816-4631-A22F-D2FDAA09EFF2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8B619449-4F0D-41DD-9516-824A44FEA63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252C-7816-4631-A22F-D2FDAA09EFF2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19449-4F0D-41DD-9516-824A44FEA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252C-7816-4631-A22F-D2FDAA09EFF2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19449-4F0D-41DD-9516-824A44FEA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252C-7816-4631-A22F-D2FDAA09EFF2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19449-4F0D-41DD-9516-824A44FEA6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252C-7816-4631-A22F-D2FDAA09EFF2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B619449-4F0D-41DD-9516-824A44FEA63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252C-7816-4631-A22F-D2FDAA09EFF2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19449-4F0D-41DD-9516-824A44FEA63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252C-7816-4631-A22F-D2FDAA09EFF2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19449-4F0D-41DD-9516-824A44FEA6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252C-7816-4631-A22F-D2FDAA09EFF2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19449-4F0D-41DD-9516-824A44FEA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252C-7816-4631-A22F-D2FDAA09EFF2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19449-4F0D-41DD-9516-824A44FEA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252C-7816-4631-A22F-D2FDAA09EFF2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19449-4F0D-41DD-9516-824A44FEA6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252C-7816-4631-A22F-D2FDAA09EFF2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B619449-4F0D-41DD-9516-824A44FEA6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0A8252C-7816-4631-A22F-D2FDAA09EFF2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B619449-4F0D-41DD-9516-824A44FEA63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>
            <a:normAutofit/>
          </a:bodyPr>
          <a:lstStyle/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			   BY,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	        Shweta Herlekar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			      12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June, 2018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Quote Of the Day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5933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marL="0" indent="0" algn="ctr">
              <a:buNone/>
            </a:pPr>
            <a:endParaRPr lang="en-US" sz="5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sz="5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Thank You!!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156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Agenda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Requirements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Design Considerations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Comparison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 &amp; A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405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Requirements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App should allow user to login with Google credentials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system should push the quote to the app.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App should show the notification for the quote.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App should provide the setting to change the time slot for notifications.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App should provide user interface for quotes.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App should allow to view the quote individually with download and share option.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App should provide log out option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0487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Approach 1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905000"/>
            <a:ext cx="7396162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05253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Approach</a:t>
            </a:r>
            <a:r>
              <a:rPr lang="en-US" dirty="0" smtClean="0"/>
              <a:t> 2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74676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68428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Comparison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14758980"/>
              </p:ext>
            </p:extLst>
          </p:nvPr>
        </p:nvGraphicFramePr>
        <p:xfrm>
          <a:off x="1219201" y="1524000"/>
          <a:ext cx="7010400" cy="5168913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433021"/>
                <a:gridCol w="2378038"/>
                <a:gridCol w="2199341"/>
              </a:tblGrid>
              <a:tr h="5427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5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800" b="1" kern="50" dirty="0">
                        <a:effectLst/>
                        <a:latin typeface="Times New Roman" pitchFamily="18" charset="0"/>
                        <a:ea typeface="WenQuanYi Zen Hei Sharp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5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Approach 1</a:t>
                      </a:r>
                      <a:endParaRPr lang="en-US" sz="1800" b="1" kern="50" dirty="0">
                        <a:effectLst/>
                        <a:latin typeface="Times New Roman" pitchFamily="18" charset="0"/>
                        <a:ea typeface="WenQuanYi Zen Hei Sharp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5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Approach 2</a:t>
                      </a:r>
                      <a:endParaRPr lang="en-US" sz="1800" b="1" kern="50" dirty="0">
                        <a:effectLst/>
                        <a:latin typeface="Times New Roman" pitchFamily="18" charset="0"/>
                        <a:ea typeface="WenQuanYi Zen Hei Sharp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19539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Cost</a:t>
                      </a:r>
                      <a:endParaRPr lang="en-US" sz="1800" kern="50" dirty="0">
                        <a:effectLst/>
                        <a:latin typeface="Times New Roman" pitchFamily="18" charset="0"/>
                        <a:ea typeface="WenQuanYi Zen Hei Sharp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$100-120 per </a:t>
                      </a:r>
                      <a:r>
                        <a:rPr lang="en-US" sz="1800" kern="5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month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 smtClean="0">
                          <a:effectLst/>
                          <a:latin typeface="Times New Roman" pitchFamily="18" charset="0"/>
                          <a:ea typeface="WenQuanYi Zen Hei Sharp"/>
                          <a:cs typeface="Times New Roman" pitchFamily="18" charset="0"/>
                        </a:rPr>
                        <a:t>(GCE</a:t>
                      </a:r>
                      <a:r>
                        <a:rPr lang="en-US" sz="1800" kern="50" baseline="0" dirty="0" smtClean="0">
                          <a:effectLst/>
                          <a:latin typeface="Times New Roman" pitchFamily="18" charset="0"/>
                          <a:ea typeface="WenQuanYi Zen Hei Sharp"/>
                          <a:cs typeface="Times New Roman" pitchFamily="18" charset="0"/>
                        </a:rPr>
                        <a:t> VM : $0.76 per hour, GCM plan : $25 per month,</a:t>
                      </a:r>
                      <a:r>
                        <a:rPr lang="en-US" sz="1800" kern="50" dirty="0" smtClean="0">
                          <a:effectLst/>
                          <a:latin typeface="Times New Roman" pitchFamily="18" charset="0"/>
                          <a:ea typeface="WenQuanYi Zen Hei Sharp"/>
                          <a:cs typeface="Times New Roman" pitchFamily="18" charset="0"/>
                        </a:rPr>
                        <a:t>)</a:t>
                      </a:r>
                      <a:endParaRPr lang="en-US" sz="1800" kern="50" dirty="0">
                        <a:effectLst/>
                        <a:latin typeface="Times New Roman" pitchFamily="18" charset="0"/>
                        <a:ea typeface="WenQuanYi Zen Hei Sharp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$30-50 per </a:t>
                      </a:r>
                      <a:r>
                        <a:rPr lang="en-US" sz="1800" kern="5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month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 smtClean="0">
                          <a:effectLst/>
                          <a:latin typeface="Times New Roman" pitchFamily="18" charset="0"/>
                          <a:ea typeface="WenQuanYi Zen Hei Sharp"/>
                          <a:cs typeface="Times New Roman" pitchFamily="18" charset="0"/>
                        </a:rPr>
                        <a:t>(GAE : $0.05 per hour, cloud storage : 0.026 per</a:t>
                      </a:r>
                      <a:r>
                        <a:rPr lang="en-US" sz="1800" kern="50" baseline="0" dirty="0" smtClean="0">
                          <a:effectLst/>
                          <a:latin typeface="Times New Roman" pitchFamily="18" charset="0"/>
                          <a:ea typeface="WenQuanYi Zen Hei Sharp"/>
                          <a:cs typeface="Times New Roman" pitchFamily="18" charset="0"/>
                        </a:rPr>
                        <a:t> month, data store : 0.18 per GB </a:t>
                      </a:r>
                      <a:r>
                        <a:rPr lang="en-US" sz="1800" kern="50" dirty="0" smtClean="0">
                          <a:effectLst/>
                          <a:latin typeface="Times New Roman" pitchFamily="18" charset="0"/>
                          <a:ea typeface="WenQuanYi Zen Hei Sharp"/>
                          <a:cs typeface="Times New Roman" pitchFamily="18" charset="0"/>
                        </a:rPr>
                        <a:t>)</a:t>
                      </a:r>
                      <a:endParaRPr lang="en-US" sz="1800" kern="50" dirty="0">
                        <a:effectLst/>
                        <a:latin typeface="Times New Roman" pitchFamily="18" charset="0"/>
                        <a:ea typeface="WenQuanYi Zen Hei Sharp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13766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Performance</a:t>
                      </a:r>
                      <a:endParaRPr lang="en-US" sz="1800" kern="50" dirty="0">
                        <a:effectLst/>
                        <a:latin typeface="Times New Roman" pitchFamily="18" charset="0"/>
                        <a:ea typeface="WenQuanYi Zen Hei Sharp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Good performance even for 10,000 users</a:t>
                      </a:r>
                      <a:endParaRPr lang="en-US" sz="1800" kern="50" dirty="0">
                        <a:effectLst/>
                        <a:latin typeface="Times New Roman" pitchFamily="18" charset="0"/>
                        <a:ea typeface="WenQuanYi Zen Hei Sharp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Good performance for 200-300 users</a:t>
                      </a:r>
                      <a:endParaRPr lang="en-US" sz="1800" kern="50">
                        <a:effectLst/>
                        <a:latin typeface="Times New Roman" pitchFamily="18" charset="0"/>
                        <a:ea typeface="WenQuanYi Zen Hei Sharp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12955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Development efforts</a:t>
                      </a:r>
                      <a:endParaRPr lang="en-US" sz="1800" kern="50">
                        <a:effectLst/>
                        <a:latin typeface="Times New Roman" pitchFamily="18" charset="0"/>
                        <a:ea typeface="WenQuanYi Zen Hei Sharp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 weeks</a:t>
                      </a:r>
                      <a:endParaRPr lang="en-US" sz="1800" kern="50">
                        <a:effectLst/>
                        <a:latin typeface="Times New Roman" pitchFamily="18" charset="0"/>
                        <a:ea typeface="WenQuanYi Zen Hei Sharp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 weeks</a:t>
                      </a:r>
                      <a:endParaRPr lang="en-US" sz="1800" kern="50" dirty="0">
                        <a:effectLst/>
                        <a:latin typeface="Times New Roman" pitchFamily="18" charset="0"/>
                        <a:ea typeface="WenQuanYi Zen Hei Sharp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2764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Comparison(continued)</a:t>
            </a:r>
            <a:endParaRPr lang="en-US" sz="4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2982734"/>
              </p:ext>
            </p:extLst>
          </p:nvPr>
        </p:nvGraphicFramePr>
        <p:xfrm>
          <a:off x="1219199" y="1371600"/>
          <a:ext cx="6781802" cy="5170665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353684"/>
                <a:gridCol w="2300494"/>
                <a:gridCol w="2127624"/>
              </a:tblGrid>
              <a:tr h="3012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5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800" b="1" kern="50" dirty="0">
                        <a:effectLst/>
                        <a:latin typeface="Times New Roman" pitchFamily="18" charset="0"/>
                        <a:ea typeface="WenQuanYi Zen Hei Sharp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5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Approach 1</a:t>
                      </a:r>
                      <a:endParaRPr lang="en-US" sz="1800" b="1" kern="50" dirty="0">
                        <a:effectLst/>
                        <a:latin typeface="Times New Roman" pitchFamily="18" charset="0"/>
                        <a:ea typeface="WenQuanYi Zen Hei Sharp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5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Approach 2</a:t>
                      </a:r>
                      <a:endParaRPr lang="en-US" sz="1800" b="1" kern="50" dirty="0">
                        <a:effectLst/>
                        <a:latin typeface="Times New Roman" pitchFamily="18" charset="0"/>
                        <a:ea typeface="WenQuanYi Zen Hei Sharp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8551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Pros</a:t>
                      </a:r>
                      <a:endParaRPr lang="en-US" sz="1800" kern="50" dirty="0">
                        <a:effectLst/>
                        <a:latin typeface="Times New Roman" pitchFamily="18" charset="0"/>
                        <a:ea typeface="WenQuanYi Zen Hei Sharp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 High performance and scalable VM’s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 Cloud functions provides event-driven processing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 Fast reporting, targeting and optimization in advertising and media feature of pub sub.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 This approach can be extended to subscription based model.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800" kern="50" dirty="0">
                        <a:effectLst/>
                        <a:latin typeface="Times New Roman" pitchFamily="18" charset="0"/>
                        <a:ea typeface="WenQuanYi Zen Hei Sharp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 App engine provides fully managed application platform.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 App engine allows familiar language tools.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 Datastore: Fully managed NoSQL object based database. </a:t>
                      </a:r>
                      <a:endParaRPr lang="en-US" sz="1800" kern="50" dirty="0">
                        <a:effectLst/>
                        <a:latin typeface="Times New Roman" pitchFamily="18" charset="0"/>
                        <a:ea typeface="WenQuanYi Zen Hei Sharp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8742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Comparison(continued)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67255833"/>
              </p:ext>
            </p:extLst>
          </p:nvPr>
        </p:nvGraphicFramePr>
        <p:xfrm>
          <a:off x="1657350" y="2057400"/>
          <a:ext cx="6115050" cy="34290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122282"/>
                <a:gridCol w="2074321"/>
                <a:gridCol w="1918447"/>
              </a:tblGrid>
              <a:tr h="11763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5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800" b="1" kern="50" dirty="0">
                        <a:effectLst/>
                        <a:latin typeface="Times New Roman" pitchFamily="18" charset="0"/>
                        <a:ea typeface="WenQuanYi Zen Hei Sharp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kern="5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5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Approach 1</a:t>
                      </a:r>
                      <a:endParaRPr lang="en-US" sz="1800" b="1" kern="50" dirty="0">
                        <a:effectLst/>
                        <a:latin typeface="Times New Roman" pitchFamily="18" charset="0"/>
                        <a:ea typeface="WenQuanYi Zen Hei Sharp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kern="5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5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Approach </a:t>
                      </a:r>
                      <a:r>
                        <a:rPr lang="en-US" sz="1800" b="1" kern="5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800" b="1" kern="50" dirty="0">
                        <a:effectLst/>
                        <a:latin typeface="Times New Roman" pitchFamily="18" charset="0"/>
                        <a:ea typeface="WenQuanYi Zen Hei Sharp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2526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Cons</a:t>
                      </a:r>
                      <a:endParaRPr lang="en-US" sz="1800" kern="50" dirty="0">
                        <a:effectLst/>
                        <a:latin typeface="Times New Roman" pitchFamily="18" charset="0"/>
                        <a:ea typeface="WenQuanYi Zen Hei Sharp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 Compute engine VM's changes IP once stopped.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 Maintenance is </a:t>
                      </a:r>
                      <a:r>
                        <a:rPr lang="en-US" sz="1800" kern="5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mandatory.</a:t>
                      </a:r>
                      <a:endParaRPr lang="en-US" sz="1800" kern="5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Cost concern.</a:t>
                      </a:r>
                      <a:endParaRPr lang="en-US" sz="1800" kern="50" dirty="0">
                        <a:effectLst/>
                        <a:latin typeface="Times New Roman" pitchFamily="18" charset="0"/>
                        <a:ea typeface="WenQuanYi Zen Hei Sharp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 App engine provides limited processing capabilities.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800" kern="50" dirty="0">
                        <a:effectLst/>
                        <a:latin typeface="Times New Roman" pitchFamily="18" charset="0"/>
                        <a:ea typeface="WenQuanYi Zen Hei Sharp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177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dirty="0" smtClean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sz="4800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48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Question &amp; </a:t>
            </a:r>
          </a:p>
          <a:p>
            <a:pPr marL="0" indent="0" algn="ctr">
              <a:buNone/>
            </a:pPr>
            <a:r>
              <a:rPr lang="en-US" sz="48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Answers</a:t>
            </a:r>
            <a:endParaRPr lang="en-US" sz="4800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7881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86</TotalTime>
  <Words>277</Words>
  <Application>Microsoft Office PowerPoint</Application>
  <PresentationFormat>On-screen Show (4:3)</PresentationFormat>
  <Paragraphs>79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Equity</vt:lpstr>
      <vt:lpstr>Quote Of the Day</vt:lpstr>
      <vt:lpstr>Agenda</vt:lpstr>
      <vt:lpstr>Requirements</vt:lpstr>
      <vt:lpstr>Approach 1</vt:lpstr>
      <vt:lpstr>Approach 2</vt:lpstr>
      <vt:lpstr>Comparison</vt:lpstr>
      <vt:lpstr>Comparison(continued)</vt:lpstr>
      <vt:lpstr>Comparison(continued)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Quote Of the Day</dc:title>
  <dc:creator>hp</dc:creator>
  <cp:lastModifiedBy>hp</cp:lastModifiedBy>
  <cp:revision>40</cp:revision>
  <dcterms:created xsi:type="dcterms:W3CDTF">2018-06-11T19:04:53Z</dcterms:created>
  <dcterms:modified xsi:type="dcterms:W3CDTF">2018-06-12T03:07:13Z</dcterms:modified>
</cp:coreProperties>
</file>