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240" cy="669240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240" cy="669096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20520" cy="1526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20520" cy="11952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20520" cy="10944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12240" cy="669240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371600" y="3886200"/>
            <a:ext cx="6399720" cy="23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BY,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Shweta Herlekar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12</a:t>
            </a:r>
            <a:r>
              <a:rPr b="0" lang="en-US" sz="2000" spc="-1" strike="noStrike" baseline="3000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</a:t>
            </a:r>
            <a:r>
              <a:rPr b="0" lang="en-US" sz="2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June, 2018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82880" y="1505880"/>
            <a:ext cx="850284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Quote Of the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533520"/>
            <a:ext cx="8228520" cy="55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Thank You!!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4400" y="1447920"/>
            <a:ext cx="77713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Proposed Technical 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Comparison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 &amp;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14400" y="1447920"/>
            <a:ext cx="77713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 should allow user to login with Google credentials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system should push the quote to the app.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 should show the notification for the quote.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 should provide the setting to change the time slot for notifications.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 should provide user interface for quotes.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 should allow to view the quote individually with download and share option.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 should provide log out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78400" y="2746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Technical Solution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19600" y="2011680"/>
            <a:ext cx="8847360" cy="329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Technical Solution</a:t>
            </a: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877680" y="2034000"/>
            <a:ext cx="7530840" cy="345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2746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Comparison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1219320" y="1523880"/>
          <a:ext cx="7009560" cy="5168160"/>
        </p:xfrm>
        <a:graphic>
          <a:graphicData uri="http://schemas.openxmlformats.org/drawingml/2006/table">
            <a:tbl>
              <a:tblPr/>
              <a:tblGrid>
                <a:gridCol w="2432880"/>
                <a:gridCol w="2377800"/>
                <a:gridCol w="2199240"/>
              </a:tblGrid>
              <a:tr h="54252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Solution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Solution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195372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Cost(730 hours)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$100-120 per month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WenQuanYi Zen Hei Sharp"/>
                        </a:rPr>
                        <a:t>(GCE VM : $0.76 per hour, GCM plan : $25 per month,)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$30-50 per month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WenQuanYi Zen Hei Sharp"/>
                        </a:rPr>
                        <a:t>(GAE : $0.05 per hour, cloud storage : 0.026 per month, data store : 0.18 per GB 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137664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Performance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Good performance even for 10,000 users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Good performance for 200-300 users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129564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Development efforts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12 weeks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 weeks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4400" y="2746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Comparison</a:t>
            </a:r>
            <a:r>
              <a:rPr b="0" lang="en-US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(continued)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4" name="Table 2"/>
          <p:cNvGraphicFramePr/>
          <p:nvPr/>
        </p:nvGraphicFramePr>
        <p:xfrm>
          <a:off x="1219320" y="1371600"/>
          <a:ext cx="6781320" cy="5155200"/>
        </p:xfrm>
        <a:graphic>
          <a:graphicData uri="http://schemas.openxmlformats.org/drawingml/2006/table">
            <a:tbl>
              <a:tblPr/>
              <a:tblGrid>
                <a:gridCol w="2353680"/>
                <a:gridCol w="2300400"/>
                <a:gridCol w="2127600"/>
              </a:tblGrid>
              <a:tr h="34488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481032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High performance and scalable VM’s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2. Cloud functions provides event-driven processing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 Fast reporting, targeting and optimization in advertising and media feature of pub sub.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4. This approach can be extended to subscription based model.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App engine provides fully managed application platform.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2. App engine allows familiar language tools.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 Datastore: Fully managed NoSQL object based database.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14400" y="2746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Comparison</a:t>
            </a:r>
            <a:r>
              <a:rPr b="0" lang="en-US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(continued)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6" name="Table 2"/>
          <p:cNvGraphicFramePr/>
          <p:nvPr/>
        </p:nvGraphicFramePr>
        <p:xfrm>
          <a:off x="1657440" y="2057400"/>
          <a:ext cx="6114600" cy="3428280"/>
        </p:xfrm>
        <a:graphic>
          <a:graphicData uri="http://schemas.openxmlformats.org/drawingml/2006/table">
            <a:tbl>
              <a:tblPr/>
              <a:tblGrid>
                <a:gridCol w="2122200"/>
                <a:gridCol w="2074320"/>
                <a:gridCol w="1918440"/>
              </a:tblGrid>
              <a:tr h="117612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Approach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  <a:tr h="2252520"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Compute engine VM's changes IP once stopped.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2. Maintenance is mandatory.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Cost concern.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 App engine provides limited processing capabilities.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75686a"/>
                      </a:solidFill>
                    </a:lnL>
                    <a:lnR w="9360">
                      <a:solidFill>
                        <a:srgbClr val="75686a"/>
                      </a:solidFill>
                    </a:lnR>
                    <a:lnT w="9360">
                      <a:solidFill>
                        <a:srgbClr val="75686a"/>
                      </a:solidFill>
                    </a:lnT>
                    <a:lnB w="9360">
                      <a:solidFill>
                        <a:srgbClr val="75686a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533520"/>
            <a:ext cx="8228520" cy="55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4a312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Question &amp;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4a312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Answers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</TotalTime>
  <Application>LibreOffice/5.0.6.2$Linux_X86_64 LibreOffice_project/00$Build-2</Application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2018-06-11T19:04:53Z</dcterms:created>
  <dc:creator>hp</dc:creator>
  <dc:language>en-US</dc:language>
  <cp:lastModifiedBy>Shweta Herlekar</cp:lastModifiedBy>
  <dcterms:modified xsi:type="dcterms:W3CDTF">2018-06-12T12:31:57Z</dcterms:modified>
  <cp:revision>60</cp:revision>
  <dc:title>Quote Of the Day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