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600" cy="66913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2088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20880" cy="1198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20880" cy="1098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16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2600" cy="66927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71600" y="3886200"/>
            <a:ext cx="6400080" cy="23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Shweta Herlekar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r>
            <a:r>
              <a:rPr b="0" lang="en-US" sz="2000" spc="-1" strike="noStrike" baseline="3000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June,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" y="1505880"/>
            <a:ext cx="85032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Quote Of the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Proposed Technical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 &amp;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allow user to login with Google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system should push the quote to the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show the notification for the quote.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the setting to change the time slot for notifications.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user interface for quotes.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allow to view the quote individually with download and share option.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 should provide log out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78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Technical Solution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838080" y="1905120"/>
            <a:ext cx="739548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Technical Solution</a:t>
            </a: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838080" y="1828800"/>
            <a:ext cx="746676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1219320" y="1523880"/>
          <a:ext cx="7009560" cy="5168160"/>
        </p:xfrm>
        <a:graphic>
          <a:graphicData uri="http://schemas.openxmlformats.org/drawingml/2006/table">
            <a:tbl>
              <a:tblPr/>
              <a:tblGrid>
                <a:gridCol w="2432880"/>
                <a:gridCol w="2377800"/>
                <a:gridCol w="2199240"/>
              </a:tblGrid>
              <a:tr h="5425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9537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$100-120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(GCE VM : $0.76 per hour, GCM plan : $25 per month,)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$30-50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(GAE : $0.05 per hour, cloud storage : 0.026 per month, data store : 0.18 per GB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37664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Performance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even for 10,000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for 200-300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29564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Development efforts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1219320" y="1371600"/>
          <a:ext cx="6781320" cy="5155560"/>
        </p:xfrm>
        <a:graphic>
          <a:graphicData uri="http://schemas.openxmlformats.org/drawingml/2006/table">
            <a:tbl>
              <a:tblPr/>
              <a:tblGrid>
                <a:gridCol w="2353680"/>
                <a:gridCol w="2300400"/>
                <a:gridCol w="2127600"/>
              </a:tblGrid>
              <a:tr h="34488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481068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High performance and scalable VM’s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Cloud functions provides event-driven 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Fast reporting, targeting and optimization in advertising and media feature of pub sub.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 This approach can be extended to subscription based model.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fully managed application platform.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App engine allows familiar language tools.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Datastore: Fully managed NoSQL object based database.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1657440" y="2057400"/>
          <a:ext cx="6114600" cy="3428280"/>
        </p:xfrm>
        <a:graphic>
          <a:graphicData uri="http://schemas.openxmlformats.org/drawingml/2006/table">
            <a:tbl>
              <a:tblPr/>
              <a:tblGrid>
                <a:gridCol w="2122200"/>
                <a:gridCol w="2074320"/>
                <a:gridCol w="1918440"/>
              </a:tblGrid>
              <a:tr h="11761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22525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Compute engine VM's changes IP once stopped.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Maintenance is mandatory.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 concern.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limited processing capabilities.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880" cy="55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Question &amp;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</TotalTime>
  <Application>LibreOffice/5.0.6.2$Linux_X86_64 LibreOffice_project/00$Build-2</Application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2018-06-11T19:04:53Z</dcterms:created>
  <dc:creator>hp</dc:creator>
  <dc:language>en-US</dc:language>
  <cp:lastModifiedBy>Shweta Herlekar</cp:lastModifiedBy>
  <dcterms:modified xsi:type="dcterms:W3CDTF">2018-06-12T11:51:06Z</dcterms:modified>
  <cp:revision>56</cp:revision>
  <dc:title>Quote Of the 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