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48640" y="1463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Quote of the day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5212080" y="4937760"/>
            <a:ext cx="438876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Shweta Herlekar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June 26, 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Agenda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 approach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Tools/libraries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Screens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Publishing to play store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1004040" y="2099520"/>
            <a:ext cx="8198640" cy="3956760"/>
          </a:xfrm>
          <a:prstGeom prst="rect">
            <a:avLst/>
          </a:prstGeom>
          <a:ln w="19080">
            <a:solidFill>
              <a:srgbClr val="000000"/>
            </a:solidFill>
            <a:round/>
          </a:ln>
        </p:spPr>
      </p:pic>
      <p:sp>
        <p:nvSpPr>
          <p:cNvPr id="77" name="CustomShape 1"/>
          <p:cNvSpPr/>
          <p:nvPr/>
        </p:nvSpPr>
        <p:spPr>
          <a:xfrm>
            <a:off x="1188720" y="457200"/>
            <a:ext cx="7589160" cy="65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Tools/Libraries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371600"/>
            <a:ext cx="9071280" cy="22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Android Studio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Google services library for Google sign-in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Firebase messaging library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504000" y="3767040"/>
            <a:ext cx="9071280" cy="10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457200" y="4910400"/>
            <a:ext cx="9071280" cy="18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Google cloud app engine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Google cloud datastore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Google cloud storage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Linking GCP project with FCM console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Screens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5694120" y="2377440"/>
            <a:ext cx="2571120" cy="4572000"/>
          </a:xfrm>
          <a:prstGeom prst="rect">
            <a:avLst/>
          </a:prstGeom>
          <a:ln w="38160">
            <a:solidFill>
              <a:srgbClr val="000000"/>
            </a:solidFill>
            <a:round/>
          </a:ln>
        </p:spPr>
      </p:pic>
      <p:pic>
        <p:nvPicPr>
          <p:cNvPr id="84" name="" descr=""/>
          <p:cNvPicPr/>
          <p:nvPr/>
        </p:nvPicPr>
        <p:blipFill>
          <a:blip r:embed="rId2">
            <a:lum bright="3000"/>
          </a:blip>
          <a:stretch/>
        </p:blipFill>
        <p:spPr>
          <a:xfrm>
            <a:off x="1997640" y="2468880"/>
            <a:ext cx="2574360" cy="4577760"/>
          </a:xfrm>
          <a:prstGeom prst="rect">
            <a:avLst/>
          </a:prstGeom>
          <a:ln w="38160">
            <a:solidFill>
              <a:srgbClr val="000000"/>
            </a:solidFill>
            <a:round/>
          </a:ln>
        </p:spPr>
      </p:pic>
      <p:sp>
        <p:nvSpPr>
          <p:cNvPr id="85" name="TextShape 2"/>
          <p:cNvSpPr txBox="1"/>
          <p:nvPr/>
        </p:nvSpPr>
        <p:spPr>
          <a:xfrm>
            <a:off x="2194560" y="1563120"/>
            <a:ext cx="24688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Login screen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3"/>
          <p:cNvSpPr txBox="1"/>
          <p:nvPr/>
        </p:nvSpPr>
        <p:spPr>
          <a:xfrm>
            <a:off x="5852160" y="1563120"/>
            <a:ext cx="28346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Google Login accounts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301320"/>
            <a:ext cx="9071280" cy="88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Screen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(continued)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6883560" y="2651760"/>
            <a:ext cx="2520000" cy="4480560"/>
          </a:xfrm>
          <a:prstGeom prst="rect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pic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822960" y="2652120"/>
            <a:ext cx="2520000" cy="4480200"/>
          </a:xfrm>
          <a:prstGeom prst="rect">
            <a:avLst/>
          </a:prstGeom>
          <a:ln w="38160">
            <a:solidFill>
              <a:srgbClr val="000000"/>
            </a:solidFill>
            <a:round/>
          </a:ln>
        </p:spPr>
      </p:pic>
      <p:pic>
        <p:nvPicPr>
          <p:cNvPr id="90" name="" descr=""/>
          <p:cNvPicPr/>
          <p:nvPr/>
        </p:nvPicPr>
        <p:blipFill>
          <a:blip r:embed="rId3"/>
          <a:stretch/>
        </p:blipFill>
        <p:spPr>
          <a:xfrm>
            <a:off x="3931920" y="2652120"/>
            <a:ext cx="2520000" cy="4480200"/>
          </a:xfrm>
          <a:prstGeom prst="rect">
            <a:avLst/>
          </a:prstGeom>
          <a:ln w="38160">
            <a:solidFill>
              <a:srgbClr val="000000"/>
            </a:solidFill>
            <a:round/>
          </a:ln>
        </p:spPr>
      </p:pic>
      <p:sp>
        <p:nvSpPr>
          <p:cNvPr id="91" name="TextShape 2"/>
          <p:cNvSpPr txBox="1"/>
          <p:nvPr/>
        </p:nvSpPr>
        <p:spPr>
          <a:xfrm>
            <a:off x="822960" y="1554480"/>
            <a:ext cx="24688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FCM notification expandable pop up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TextShape 3"/>
          <p:cNvSpPr txBox="1"/>
          <p:nvPr/>
        </p:nvSpPr>
        <p:spPr>
          <a:xfrm>
            <a:off x="3931920" y="1592280"/>
            <a:ext cx="24688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Quote image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4"/>
          <p:cNvSpPr txBox="1"/>
          <p:nvPr/>
        </p:nvSpPr>
        <p:spPr>
          <a:xfrm>
            <a:off x="6949440" y="1554480"/>
            <a:ext cx="24688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Menus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Publishing to Google Play store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Develop an app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Generate a signed apk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Login to Google Play console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the merchant account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Pay $25 registration fees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Fill in the mandatory fields in app listing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Upload apk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29560" y="285264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You!!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Application>LibreOffice/5.0.6.2$Linux_X86_64 LibreOffice_project/00$Build-2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2018-06-25T10:52:10Z</dcterms:created>
  <dc:creator>Shweta Herlekar</dc:creator>
  <dc:language>en-US</dc:language>
  <cp:lastModifiedBy>Shweta Herlekar</cp:lastModifiedBy>
  <dcterms:modified xsi:type="dcterms:W3CDTF">2018-06-25T14:53:26Z</dcterms:modified>
  <cp:revision>34</cp:revision>
</cp:coreProperties>
</file>