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87E48CB-2E7C-4441-9A73-897D68BF473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48640" y="1463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Quote of the day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212080" y="4937760"/>
            <a:ext cx="43891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Shweta Herlekar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June 26,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approach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Tools/libraries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Screens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Publishing to play store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004040" y="2099520"/>
            <a:ext cx="8199000" cy="3957120"/>
          </a:xfrm>
          <a:prstGeom prst="rect">
            <a:avLst/>
          </a:prstGeom>
          <a:ln>
            <a:noFill/>
          </a:ln>
        </p:spPr>
      </p:pic>
      <p:sp>
        <p:nvSpPr>
          <p:cNvPr id="44" name="TextShape 1"/>
          <p:cNvSpPr txBox="1"/>
          <p:nvPr/>
        </p:nvSpPr>
        <p:spPr>
          <a:xfrm>
            <a:off x="1188720" y="457200"/>
            <a:ext cx="758952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Tools/Libraries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71600"/>
            <a:ext cx="9071640" cy="228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 Studio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services library for Google sign-in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Firebase messaging library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504000" y="3767040"/>
            <a:ext cx="9071640" cy="107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457200" y="4910400"/>
            <a:ext cx="9071640" cy="185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cloud app engine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cloud datastore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cloud datastore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Linking GCP project with FCM console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Screens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5754600" y="1737360"/>
            <a:ext cx="2777400" cy="493776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1645920" y="1655280"/>
            <a:ext cx="2823480" cy="50198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Screen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(continued)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7132320" y="1645920"/>
            <a:ext cx="2926440" cy="520308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555840" y="1577520"/>
            <a:ext cx="2918880" cy="518904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3858480" y="1563480"/>
            <a:ext cx="3132360" cy="55688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Publishing to Google Play store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 an app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Generate a signed apk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Login to Google Play console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the merchant account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Pay $25 registration fees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Fill in the mandatory fields in app listing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Apk is uploaded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29560" y="28526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You!!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Application>LibreOffice/5.0.6.2$Linux_X86_64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2018-06-25T10:52:10Z</dcterms:created>
  <dc:creator>Shweta Herlekar</dc:creator>
  <dc:language>en-US</dc:language>
  <cp:lastModifiedBy>Shweta Herlekar</cp:lastModifiedBy>
  <dcterms:modified xsi:type="dcterms:W3CDTF">2018-06-25T12:53:57Z</dcterms:modified>
  <cp:revision>24</cp:revision>
</cp:coreProperties>
</file>