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8640" y="1463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Quote of the 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12080" y="4937760"/>
            <a:ext cx="438840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Shweta Herlekar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June 26,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Tools/libraries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Publishing app on play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004040" y="2099520"/>
            <a:ext cx="8198280" cy="3956400"/>
          </a:xfrm>
          <a:prstGeom prst="rect">
            <a:avLst/>
          </a:prstGeom>
          <a:ln w="19080">
            <a:solidFill>
              <a:srgbClr val="000000"/>
            </a:solidFill>
            <a:round/>
          </a:ln>
        </p:spPr>
      </p:pic>
      <p:sp>
        <p:nvSpPr>
          <p:cNvPr id="77" name="CustomShape 1"/>
          <p:cNvSpPr/>
          <p:nvPr/>
        </p:nvSpPr>
        <p:spPr>
          <a:xfrm>
            <a:off x="1188720" y="457200"/>
            <a:ext cx="75888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Tools/Libraries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71600"/>
            <a:ext cx="907092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Studio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 services library for Google sign-in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Firebase messaging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04000" y="3584880"/>
            <a:ext cx="907092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Configurations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57200" y="4910400"/>
            <a:ext cx="9070920" cy="18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 cloud app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 cloud datastore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 cloud 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Linking GCP project with FCM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694120" y="2377440"/>
            <a:ext cx="2570760" cy="45716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pic>
        <p:nvPicPr>
          <p:cNvPr id="84" name="" descr=""/>
          <p:cNvPicPr/>
          <p:nvPr/>
        </p:nvPicPr>
        <p:blipFill>
          <a:blip r:embed="rId2">
            <a:lum bright="3000"/>
          </a:blip>
          <a:stretch/>
        </p:blipFill>
        <p:spPr>
          <a:xfrm>
            <a:off x="1997640" y="2468880"/>
            <a:ext cx="2574000" cy="45774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85" name="CustomShape 2"/>
          <p:cNvSpPr/>
          <p:nvPr/>
        </p:nvSpPr>
        <p:spPr>
          <a:xfrm>
            <a:off x="2194560" y="156312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852160" y="1563120"/>
            <a:ext cx="28342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Login accounts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Screen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(continued)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83560" y="2651760"/>
            <a:ext cx="2519640" cy="4480200"/>
          </a:xfrm>
          <a:prstGeom prst="rect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822960" y="2652120"/>
            <a:ext cx="2519640" cy="44798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3931920" y="2652120"/>
            <a:ext cx="2519640" cy="44798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91" name="CustomShape 2"/>
          <p:cNvSpPr/>
          <p:nvPr/>
        </p:nvSpPr>
        <p:spPr>
          <a:xfrm>
            <a:off x="822960" y="1554480"/>
            <a:ext cx="2468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FCM notification expandable pop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931920" y="159228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6949440" y="1554480"/>
            <a:ext cx="2468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Publishing app on Google Play store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 an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 a signed apk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Login to Google Play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the merchant account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Pay $25 registration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in the mandatory fields in app listing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Upload apk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29560" y="28526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2018-06-25T10:52:10Z</dcterms:created>
  <dc:creator>Shweta Herlekar</dc:creator>
  <dc:language>en-US</dc:language>
  <cp:lastModifiedBy>Shweta Herlekar</cp:lastModifiedBy>
  <dcterms:modified xsi:type="dcterms:W3CDTF">2018-06-26T11:52:56Z</dcterms:modified>
  <cp:revision>40</cp:revision>
</cp:coreProperties>
</file>