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9" r:id="rId9"/>
    <p:sldId id="278" r:id="rId10"/>
    <p:sldId id="26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44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448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2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8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arna.cs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851648" cy="10668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effectLst/>
                <a:latin typeface="AR BLANCA" pitchFamily="2" charset="0"/>
                <a:cs typeface="Andalus" pitchFamily="18" charset="-78"/>
              </a:rPr>
              <a:t>Assignment Reminder</a:t>
            </a:r>
            <a:endParaRPr lang="en-US" sz="7200" dirty="0">
              <a:solidFill>
                <a:schemeClr val="tx1"/>
              </a:solidFill>
              <a:effectLst/>
              <a:latin typeface="AR BLANCA" pitchFamily="2" charset="0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00400"/>
            <a:ext cx="7086600" cy="1752600"/>
          </a:xfrm>
        </p:spPr>
        <p:txBody>
          <a:bodyPr/>
          <a:lstStyle/>
          <a:p>
            <a:pPr algn="l"/>
            <a:r>
              <a:rPr lang="en-US" b="1" dirty="0" smtClean="0"/>
              <a:t>Name</a:t>
            </a:r>
            <a:r>
              <a:rPr lang="en-US" dirty="0" smtClean="0"/>
              <a:t>:     Shweta Agrawal</a:t>
            </a:r>
          </a:p>
          <a:p>
            <a:pPr algn="l"/>
            <a:r>
              <a:rPr lang="en-US" b="1" dirty="0" smtClean="0"/>
              <a:t>Email</a:t>
            </a:r>
            <a:r>
              <a:rPr lang="en-US" dirty="0" smtClean="0"/>
              <a:t>:     </a:t>
            </a:r>
            <a:r>
              <a:rPr lang="en-US" dirty="0"/>
              <a:t>s</a:t>
            </a:r>
            <a:r>
              <a:rPr lang="en-US" dirty="0" smtClean="0"/>
              <a:t>hweta.agrawal15</a:t>
            </a:r>
            <a:r>
              <a:rPr lang="en-US" dirty="0" smtClean="0">
                <a:hlinkClick r:id="rId2"/>
              </a:rPr>
              <a:t>@gmail.com</a:t>
            </a:r>
            <a:endParaRPr lang="en-US" dirty="0" smtClean="0"/>
          </a:p>
          <a:p>
            <a:pPr algn="l"/>
            <a:r>
              <a:rPr lang="en-US" b="1" dirty="0" smtClean="0"/>
              <a:t>License: The MIT license(MIT)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848600" cy="4389120"/>
          </a:xfrm>
        </p:spPr>
        <p:txBody>
          <a:bodyPr/>
          <a:lstStyle/>
          <a:p>
            <a:r>
              <a:rPr lang="en-US" dirty="0" smtClean="0"/>
              <a:t>Modify Assignments</a:t>
            </a:r>
          </a:p>
          <a:p>
            <a:r>
              <a:rPr lang="en-US" dirty="0" smtClean="0"/>
              <a:t>Set </a:t>
            </a:r>
            <a:r>
              <a:rPr lang="en-US" dirty="0"/>
              <a:t>alarm using specific date and time</a:t>
            </a:r>
          </a:p>
          <a:p>
            <a:r>
              <a:rPr lang="en-US" dirty="0"/>
              <a:t>Add email account feature</a:t>
            </a:r>
          </a:p>
          <a:p>
            <a:r>
              <a:rPr lang="en-US" dirty="0"/>
              <a:t>Add group assignments feature</a:t>
            </a:r>
          </a:p>
          <a:p>
            <a:r>
              <a:rPr lang="en-US" dirty="0"/>
              <a:t>Alert sound on specific intervals.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667000"/>
            <a:ext cx="4724400" cy="1645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7200" dirty="0" smtClean="0"/>
              <a:t>Thank You!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56488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Reminder is an android application that allows the students to save their assignments and remind them about it.</a:t>
            </a:r>
          </a:p>
          <a:p>
            <a:r>
              <a:rPr lang="en-US" dirty="0" smtClean="0"/>
              <a:t>It also allows students view their saved assignments and delete the assignments.</a:t>
            </a:r>
          </a:p>
          <a:p>
            <a:r>
              <a:rPr lang="en-US" dirty="0" smtClean="0"/>
              <a:t>The records entered and saved by the users will be stored in the database.</a:t>
            </a:r>
          </a:p>
          <a:p>
            <a:r>
              <a:rPr lang="en-US" dirty="0" smtClean="0"/>
              <a:t>It then allows to set the alarm on the set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3268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89120"/>
          </a:xfrm>
        </p:spPr>
        <p:txBody>
          <a:bodyPr/>
          <a:lstStyle/>
          <a:p>
            <a:r>
              <a:rPr lang="en-US" dirty="0" smtClean="0"/>
              <a:t>Existing situation where students have multiple courses and lots of submissions at the same time which sometimes makes them to forget to do their work before the deadlines.</a:t>
            </a:r>
          </a:p>
          <a:p>
            <a:r>
              <a:rPr lang="en-US" dirty="0" smtClean="0"/>
              <a:t>Database is my interest. For this project I have used </a:t>
            </a:r>
            <a:r>
              <a:rPr lang="en-US" dirty="0" err="1" smtClean="0"/>
              <a:t>Sqllite</a:t>
            </a:r>
            <a:r>
              <a:rPr lang="en-US" dirty="0" smtClean="0"/>
              <a:t> Database which is directly embedded into the program. It does not require client server database.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the main screen. When you press enter button it takes to the next screen.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44" y="2160588"/>
            <a:ext cx="2447124" cy="3881437"/>
          </a:xfrm>
        </p:spPr>
      </p:pic>
    </p:spTree>
    <p:extLst>
      <p:ext uri="{BB962C8B-B14F-4D97-AF65-F5344CB8AC3E}">
        <p14:creationId xmlns:p14="http://schemas.microsoft.com/office/powerpoint/2010/main" val="31939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next screen where we can add assignments.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32" y="2160588"/>
            <a:ext cx="2511148" cy="3881437"/>
          </a:xfrm>
        </p:spPr>
      </p:pic>
    </p:spTree>
    <p:extLst>
      <p:ext uri="{BB962C8B-B14F-4D97-AF65-F5344CB8AC3E}">
        <p14:creationId xmlns:p14="http://schemas.microsoft.com/office/powerpoint/2010/main" val="334284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pressing the view assignments it views all the stored assignments and also allows to delete the selected assignment.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60588"/>
            <a:ext cx="4724400" cy="4316412"/>
          </a:xfrm>
        </p:spPr>
      </p:pic>
    </p:spTree>
    <p:extLst>
      <p:ext uri="{BB962C8B-B14F-4D97-AF65-F5344CB8AC3E}">
        <p14:creationId xmlns:p14="http://schemas.microsoft.com/office/powerpoint/2010/main" val="395112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set reminder button allows to set the reminder using the toggle on/off button.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60588"/>
            <a:ext cx="4876799" cy="5688012"/>
          </a:xfrm>
        </p:spPr>
      </p:pic>
    </p:spTree>
    <p:extLst>
      <p:ext uri="{BB962C8B-B14F-4D97-AF65-F5344CB8AC3E}">
        <p14:creationId xmlns:p14="http://schemas.microsoft.com/office/powerpoint/2010/main" val="74401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we start the alarm the alarm starts ringing with the following message and even sends a </a:t>
            </a:r>
            <a:r>
              <a:rPr lang="en-US" sz="2000" smtClean="0"/>
              <a:t>notification message.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03" y="2160588"/>
            <a:ext cx="4178406" cy="3881437"/>
          </a:xfrm>
        </p:spPr>
      </p:pic>
    </p:spTree>
    <p:extLst>
      <p:ext uri="{BB962C8B-B14F-4D97-AF65-F5344CB8AC3E}">
        <p14:creationId xmlns:p14="http://schemas.microsoft.com/office/powerpoint/2010/main" val="297939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https://github.com/shwetaagrawal15/AssignmentReminder</a:t>
            </a:r>
          </a:p>
        </p:txBody>
      </p:sp>
    </p:spTree>
    <p:extLst>
      <p:ext uri="{BB962C8B-B14F-4D97-AF65-F5344CB8AC3E}">
        <p14:creationId xmlns:p14="http://schemas.microsoft.com/office/powerpoint/2010/main" val="4136049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799</TotalTime>
  <Words>253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Andalus</vt:lpstr>
      <vt:lpstr>AR BLANCA</vt:lpstr>
      <vt:lpstr>Arial</vt:lpstr>
      <vt:lpstr>Trebuchet MS</vt:lpstr>
      <vt:lpstr>Wingdings 3</vt:lpstr>
      <vt:lpstr>Facet</vt:lpstr>
      <vt:lpstr>Assignment Reminder</vt:lpstr>
      <vt:lpstr>Description</vt:lpstr>
      <vt:lpstr>Motivation</vt:lpstr>
      <vt:lpstr>This is the main screen. When you press enter button it takes to the next screen.</vt:lpstr>
      <vt:lpstr>This is the next screen where we can add assignments.</vt:lpstr>
      <vt:lpstr>After pressing the view assignments it views all the stored assignments and also allows to delete the selected assignment. </vt:lpstr>
      <vt:lpstr>The set reminder button allows to set the reminder using the toggle on/off button.</vt:lpstr>
      <vt:lpstr>When we start the alarm the alarm starts ringing with the following message and even sends a notification message.</vt:lpstr>
      <vt:lpstr>Git Hub link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MovieFreaks</dc:title>
  <dc:creator>Aparna Govind Raj</dc:creator>
  <cp:lastModifiedBy>home</cp:lastModifiedBy>
  <cp:revision>44</cp:revision>
  <dcterms:created xsi:type="dcterms:W3CDTF">2006-08-16T00:00:00Z</dcterms:created>
  <dcterms:modified xsi:type="dcterms:W3CDTF">2015-08-13T02:08:20Z</dcterms:modified>
</cp:coreProperties>
</file>