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64" r:id="rId11"/>
    <p:sldId id="265" r:id="rId12"/>
    <p:sldId id="268" r:id="rId13"/>
    <p:sldId id="266" r:id="rId14"/>
    <p:sldId id="267" r:id="rId15"/>
    <p:sldId id="26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1995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848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73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43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914259-F00B-4C88-96C5-E106C6B5FE7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FCAD69-046D-425D-A9F9-1EAF9F400A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2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pusexplorer.com/college-advice-tips/E6F6928C/7-Surprising-College-Dating-Statistics/" TargetMode="External"/><Relationship Id="rId2" Type="http://schemas.openxmlformats.org/officeDocument/2006/relationships/hyperlink" Target="http://www.washingtonpost.com/wp-dyn/content/article/2010/05/07/AR201005070275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Collegemeet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Startup Pitch</a:t>
            </a:r>
          </a:p>
          <a:p>
            <a:endParaRPr lang="en-US" dirty="0"/>
          </a:p>
          <a:p>
            <a:r>
              <a:rPr lang="en-US" dirty="0"/>
              <a:t>Scott Mathews, </a:t>
            </a:r>
            <a:r>
              <a:rPr lang="en-US" dirty="0" err="1"/>
              <a:t>Yuanzhi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, Shweta </a:t>
            </a:r>
            <a:r>
              <a:rPr lang="en-US" dirty="0" err="1"/>
              <a:t>Bhartia</a:t>
            </a:r>
            <a:r>
              <a:rPr lang="en-US" dirty="0"/>
              <a:t>, </a:t>
            </a:r>
            <a:r>
              <a:rPr lang="en-US" dirty="0" err="1"/>
              <a:t>Karanpaul</a:t>
            </a:r>
            <a:r>
              <a:rPr lang="en-US" dirty="0"/>
              <a:t> </a:t>
            </a:r>
            <a:r>
              <a:rPr lang="en-US" dirty="0" err="1"/>
              <a:t>Multani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Tinder</a:t>
            </a:r>
          </a:p>
          <a:p>
            <a:r>
              <a:rPr lang="en-US" sz="2800" dirty="0" err="1"/>
              <a:t>OkCupid</a:t>
            </a:r>
            <a:endParaRPr lang="en-US" sz="2800" dirty="0"/>
          </a:p>
          <a:p>
            <a:r>
              <a:rPr lang="en-US" sz="2800" dirty="0"/>
              <a:t>Match.com</a:t>
            </a:r>
          </a:p>
          <a:p>
            <a:r>
              <a:rPr lang="en-US" sz="2800" dirty="0" err="1"/>
              <a:t>ChristianMingle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07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Diverse talents</a:t>
            </a:r>
          </a:p>
          <a:p>
            <a:pPr lvl="1"/>
            <a:r>
              <a:rPr lang="en-US" sz="2800" dirty="0"/>
              <a:t>Leadership experience</a:t>
            </a:r>
          </a:p>
          <a:p>
            <a:pPr lvl="1"/>
            <a:r>
              <a:rPr lang="en-US" sz="2800" dirty="0"/>
              <a:t>Database expertise</a:t>
            </a:r>
          </a:p>
          <a:p>
            <a:pPr lvl="1"/>
            <a:r>
              <a:rPr lang="en-US" sz="2800" dirty="0"/>
              <a:t>Design knowledge</a:t>
            </a:r>
          </a:p>
          <a:p>
            <a:pPr lvl="1"/>
            <a:r>
              <a:rPr lang="en-US" sz="2800" dirty="0"/>
              <a:t>Machine Learning enthusiast</a:t>
            </a:r>
          </a:p>
        </p:txBody>
      </p:sp>
    </p:spTree>
    <p:extLst>
      <p:ext uri="{BB962C8B-B14F-4D97-AF65-F5344CB8AC3E}">
        <p14:creationId xmlns:p14="http://schemas.microsoft.com/office/powerpoint/2010/main" val="16309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Zero fixed costs</a:t>
            </a:r>
          </a:p>
          <a:p>
            <a:r>
              <a:rPr lang="en-US" sz="2800" dirty="0"/>
              <a:t>Low initial variable costs</a:t>
            </a:r>
          </a:p>
          <a:p>
            <a:pPr lvl="1"/>
            <a:r>
              <a:rPr lang="en-US" sz="2800" dirty="0"/>
              <a:t>AWS hosting allows for immediate and massive scalability</a:t>
            </a:r>
          </a:p>
          <a:p>
            <a:pPr lvl="1"/>
            <a:r>
              <a:rPr lang="en-US" sz="2800" dirty="0"/>
              <a:t>An increase in cost due to traffic correlates directly with increase in revenue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93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Excellent team dynamics</a:t>
            </a:r>
          </a:p>
          <a:p>
            <a:pPr lvl="1"/>
            <a:r>
              <a:rPr lang="en-US" sz="2800" dirty="0"/>
              <a:t>Matching talent for technological challenges</a:t>
            </a:r>
          </a:p>
          <a:p>
            <a:r>
              <a:rPr lang="en-US" sz="2800" dirty="0"/>
              <a:t>First sprint progress encouraging</a:t>
            </a:r>
          </a:p>
          <a:p>
            <a:r>
              <a:rPr lang="en-US" sz="2800" dirty="0"/>
              <a:t>Preparing for demonstration of first prototype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452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Clearly established target user base</a:t>
            </a:r>
          </a:p>
          <a:p>
            <a:r>
              <a:rPr lang="en-US" sz="2800" dirty="0"/>
              <a:t>Unique idea in established but underperforming space</a:t>
            </a:r>
          </a:p>
          <a:p>
            <a:r>
              <a:rPr lang="en-US" sz="2800" dirty="0"/>
              <a:t>High caliber team in technology and marketing skills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16,171 Indiana University students have been on fewer than two dates. </a:t>
            </a:r>
            <a:r>
              <a:rPr lang="en-US" sz="2800" dirty="0" err="1"/>
              <a:t>CollegeMeet</a:t>
            </a:r>
            <a:r>
              <a:rPr lang="en-US" sz="2800" dirty="0"/>
              <a:t> can help!</a:t>
            </a:r>
          </a:p>
        </p:txBody>
      </p:sp>
    </p:spTree>
    <p:extLst>
      <p:ext uri="{BB962C8B-B14F-4D97-AF65-F5344CB8AC3E}">
        <p14:creationId xmlns:p14="http://schemas.microsoft.com/office/powerpoint/2010/main" val="9296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hlinkClick r:id="rId2"/>
              </a:rPr>
              <a:t>http://www.washingtonpost.com/wp-dyn/content/article/2010/05/07/AR2010050702755.html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http://www.campusexplorer.com/college-advice-tips/E6F6928C/7-Surprising-College-Dating-Statistics/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http://www.pewresearch.org/fact-tank/2016/02/29/5-facts-about-online-dating/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95% of female students and 77.5% of male students prefer dating to hooking up.</a:t>
            </a:r>
          </a:p>
          <a:p>
            <a:r>
              <a:rPr lang="en-US" sz="2800" dirty="0"/>
              <a:t>63% of college women hope to meet their spouse in college.</a:t>
            </a:r>
          </a:p>
          <a:p>
            <a:r>
              <a:rPr lang="en-US" sz="2800" dirty="0"/>
              <a:t>33% of college seniors have been on fewer than 2 dates.</a:t>
            </a:r>
          </a:p>
        </p:txBody>
      </p:sp>
    </p:spTree>
    <p:extLst>
      <p:ext uri="{BB962C8B-B14F-4D97-AF65-F5344CB8AC3E}">
        <p14:creationId xmlns:p14="http://schemas.microsoft.com/office/powerpoint/2010/main" val="138930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Majority of Americans say online dating is a good way to meet people.</a:t>
            </a:r>
          </a:p>
          <a:p>
            <a:r>
              <a:rPr lang="en-US" sz="2800" dirty="0"/>
              <a:t>A dating website where you can see more than just a picture, and each request is important.</a:t>
            </a:r>
          </a:p>
          <a:p>
            <a:pPr lvl="1"/>
            <a:r>
              <a:rPr lang="en-US" sz="2800" dirty="0"/>
              <a:t>Saves time wasted on hookup apps</a:t>
            </a:r>
          </a:p>
          <a:p>
            <a:pPr lvl="1"/>
            <a:r>
              <a:rPr lang="en-US" sz="2800" dirty="0"/>
              <a:t>Allow you to find someone who shares your interests</a:t>
            </a:r>
          </a:p>
          <a:p>
            <a:pPr lvl="1"/>
            <a:r>
              <a:rPr lang="en-US" sz="2800" dirty="0"/>
              <a:t>Meet other students near you</a:t>
            </a:r>
          </a:p>
          <a:p>
            <a:pPr lvl="1"/>
            <a:r>
              <a:rPr lang="en-US" sz="2800" dirty="0"/>
              <a:t>Only one match request can be sent per day, so each must count!</a:t>
            </a:r>
          </a:p>
        </p:txBody>
      </p:sp>
    </p:spTree>
    <p:extLst>
      <p:ext uri="{BB962C8B-B14F-4D97-AF65-F5344CB8AC3E}">
        <p14:creationId xmlns:p14="http://schemas.microsoft.com/office/powerpoint/2010/main" val="219767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Membership</a:t>
            </a:r>
          </a:p>
          <a:p>
            <a:pPr lvl="1"/>
            <a:r>
              <a:rPr lang="en-US" sz="2800" dirty="0"/>
              <a:t>For a moderate monthly fee, remove ads and gain the ability to send more than one match request per day</a:t>
            </a:r>
          </a:p>
          <a:p>
            <a:r>
              <a:rPr lang="en-US" sz="2800" dirty="0"/>
              <a:t>Advertising</a:t>
            </a:r>
          </a:p>
          <a:p>
            <a:pPr lvl="1"/>
            <a:r>
              <a:rPr lang="en-US" sz="2800" dirty="0"/>
              <a:t>Host ads targeted at a college-aged demographic</a:t>
            </a:r>
          </a:p>
        </p:txBody>
      </p:sp>
    </p:spTree>
    <p:extLst>
      <p:ext uri="{BB962C8B-B14F-4D97-AF65-F5344CB8AC3E}">
        <p14:creationId xmlns:p14="http://schemas.microsoft.com/office/powerpoint/2010/main" val="230958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Apply machine learning algorithms to recommend matches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9685"/>
            <a:ext cx="5036011" cy="35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Place fliers throughout college campuses advertising the site</a:t>
            </a:r>
          </a:p>
          <a:p>
            <a:r>
              <a:rPr lang="en-US" sz="2800" dirty="0"/>
              <a:t>Viral word-of-mouth spread</a:t>
            </a:r>
          </a:p>
          <a:p>
            <a:r>
              <a:rPr lang="en-US" sz="2800" dirty="0"/>
              <a:t>Place ads targeted at college-aged audiences</a:t>
            </a:r>
          </a:p>
        </p:txBody>
      </p:sp>
    </p:spTree>
    <p:extLst>
      <p:ext uri="{BB962C8B-B14F-4D97-AF65-F5344CB8AC3E}">
        <p14:creationId xmlns:p14="http://schemas.microsoft.com/office/powerpoint/2010/main" val="48703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Facebook</a:t>
            </a:r>
          </a:p>
          <a:p>
            <a:r>
              <a:rPr lang="en-US" sz="2800" dirty="0"/>
              <a:t>Twitter</a:t>
            </a:r>
          </a:p>
          <a:p>
            <a:r>
              <a:rPr lang="en-US" sz="2800" dirty="0"/>
              <a:t>Snapchat</a:t>
            </a:r>
          </a:p>
          <a:p>
            <a:r>
              <a:rPr lang="en-US" sz="2800" dirty="0"/>
              <a:t>Amazon Web Services (Hosting)</a:t>
            </a:r>
          </a:p>
        </p:txBody>
      </p:sp>
    </p:spTree>
    <p:extLst>
      <p:ext uri="{BB962C8B-B14F-4D97-AF65-F5344CB8AC3E}">
        <p14:creationId xmlns:p14="http://schemas.microsoft.com/office/powerpoint/2010/main" val="212236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6463"/>
            <a:ext cx="9601200" cy="493044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Sprint 1</a:t>
            </a:r>
          </a:p>
          <a:p>
            <a:pPr lvl="1"/>
            <a:r>
              <a:rPr lang="en-US" sz="2600" dirty="0"/>
              <a:t>Login, User home page, topic page, API, UI, database design</a:t>
            </a:r>
            <a:endParaRPr lang="en-US" sz="2600" dirty="0"/>
          </a:p>
          <a:p>
            <a:r>
              <a:rPr lang="en-US" sz="2600" dirty="0"/>
              <a:t>Sprint 2</a:t>
            </a:r>
          </a:p>
          <a:p>
            <a:pPr lvl="1"/>
            <a:r>
              <a:rPr lang="en-US" sz="2600" dirty="0"/>
              <a:t>Implementation of login, user home page, topic page</a:t>
            </a:r>
          </a:p>
          <a:p>
            <a:pPr lvl="1"/>
            <a:r>
              <a:rPr lang="en-US" sz="2600" dirty="0"/>
              <a:t>Integrated testing solution, authentication planning, dashboard design</a:t>
            </a:r>
            <a:endParaRPr lang="en-US" sz="2600" dirty="0"/>
          </a:p>
          <a:p>
            <a:r>
              <a:rPr lang="en-US" sz="2600" dirty="0"/>
              <a:t>Sprint 3</a:t>
            </a:r>
          </a:p>
          <a:p>
            <a:pPr lvl="1"/>
            <a:r>
              <a:rPr lang="en-US" sz="2600" dirty="0"/>
              <a:t>Password encryption, JWT authentication, user dashboard implementation</a:t>
            </a:r>
          </a:p>
          <a:p>
            <a:pPr lvl="1"/>
            <a:r>
              <a:rPr lang="en-US" sz="2600" dirty="0"/>
              <a:t>Search for users, topics, posts design. Friend system, liking system</a:t>
            </a:r>
            <a:endParaRPr lang="en-US" sz="2600" dirty="0"/>
          </a:p>
          <a:p>
            <a:r>
              <a:rPr lang="en-US" sz="2600" dirty="0"/>
              <a:t>Sprint 4</a:t>
            </a:r>
          </a:p>
          <a:p>
            <a:pPr lvl="1"/>
            <a:r>
              <a:rPr lang="en-US" sz="2600" dirty="0"/>
              <a:t>Commenting system, filtering of content based on preferences</a:t>
            </a:r>
          </a:p>
          <a:p>
            <a:pPr lvl="1"/>
            <a:r>
              <a:rPr lang="en-US" sz="2600" dirty="0"/>
              <a:t>Private chat feature, password reset, duo authentication</a:t>
            </a:r>
            <a:endParaRPr lang="en-US" sz="2600" dirty="0"/>
          </a:p>
          <a:p>
            <a:r>
              <a:rPr lang="en-US" sz="2600" dirty="0"/>
              <a:t>Sprint 5</a:t>
            </a:r>
          </a:p>
          <a:p>
            <a:pPr lvl="1"/>
            <a:r>
              <a:rPr lang="en-US" sz="2600" dirty="0"/>
              <a:t>Privacy settings, fancy chat features, final bug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1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6115"/>
            <a:ext cx="9601200" cy="447690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Front End</a:t>
            </a:r>
          </a:p>
          <a:p>
            <a:pPr lvl="1"/>
            <a:r>
              <a:rPr lang="en-US" sz="2800" dirty="0"/>
              <a:t>React.js</a:t>
            </a:r>
          </a:p>
          <a:p>
            <a:pPr lvl="1"/>
            <a:r>
              <a:rPr lang="en-US" sz="2800" dirty="0"/>
              <a:t>Redux + Redux-saga</a:t>
            </a:r>
          </a:p>
          <a:p>
            <a:pPr lvl="1"/>
            <a:r>
              <a:rPr lang="en-US" sz="2800" dirty="0"/>
              <a:t>Bootstrap</a:t>
            </a:r>
          </a:p>
          <a:p>
            <a:r>
              <a:rPr lang="en-US" sz="2800" dirty="0"/>
              <a:t>Back End</a:t>
            </a:r>
          </a:p>
          <a:p>
            <a:pPr lvl="1"/>
            <a:r>
              <a:rPr lang="en-US" sz="2800" dirty="0"/>
              <a:t>Node.js</a:t>
            </a:r>
          </a:p>
          <a:p>
            <a:pPr lvl="1"/>
            <a:r>
              <a:rPr lang="en-US" sz="2800" dirty="0"/>
              <a:t>Express.js</a:t>
            </a:r>
          </a:p>
          <a:p>
            <a:r>
              <a:rPr lang="en-US" sz="2800" dirty="0"/>
              <a:t>Database</a:t>
            </a:r>
          </a:p>
          <a:p>
            <a:pPr lvl="1"/>
            <a:r>
              <a:rPr lang="en-US" sz="28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726166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225</TotalTime>
  <Words>467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Collegemeet</vt:lpstr>
      <vt:lpstr>Motivation</vt:lpstr>
      <vt:lpstr>Solution</vt:lpstr>
      <vt:lpstr>Business Model</vt:lpstr>
      <vt:lpstr>The Magic</vt:lpstr>
      <vt:lpstr>Website Launch</vt:lpstr>
      <vt:lpstr>Partners</vt:lpstr>
      <vt:lpstr>Timeline</vt:lpstr>
      <vt:lpstr>Technology</vt:lpstr>
      <vt:lpstr>Competitors</vt:lpstr>
      <vt:lpstr>Team</vt:lpstr>
      <vt:lpstr>Financials</vt:lpstr>
      <vt:lpstr>Current Status</vt:lpstr>
      <vt:lpstr>Summary</vt:lpstr>
      <vt:lpstr>Q&amp;A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Collegemeet</dc:title>
  <dc:creator>Scott Mathews</dc:creator>
  <cp:lastModifiedBy>Scott Mathews</cp:lastModifiedBy>
  <cp:revision>13</cp:revision>
  <dcterms:created xsi:type="dcterms:W3CDTF">2017-02-09T01:09:22Z</dcterms:created>
  <dcterms:modified xsi:type="dcterms:W3CDTF">2017-02-13T04:26:53Z</dcterms:modified>
</cp:coreProperties>
</file>