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 id="2147483713" r:id="rId5"/>
    <p:sldMasterId id="2147483730" r:id="rId6"/>
  </p:sldMasterIdLst>
  <p:notesMasterIdLst>
    <p:notesMasterId r:id="rId19"/>
  </p:notesMasterIdLst>
  <p:sldIdLst>
    <p:sldId id="269" r:id="rId7"/>
    <p:sldId id="270" r:id="rId8"/>
    <p:sldId id="271" r:id="rId9"/>
    <p:sldId id="264" r:id="rId10"/>
    <p:sldId id="266" r:id="rId11"/>
    <p:sldId id="267" r:id="rId12"/>
    <p:sldId id="268" r:id="rId13"/>
    <p:sldId id="272" r:id="rId14"/>
    <p:sldId id="27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EE4DE-B15C-4907-B017-A28B98FE5B96}" v="535" dt="2023-12-05T15:51:11.720"/>
    <p1510:client id="{0C0A96B2-F7F8-B499-D34D-6C96F78228B6}" v="7" dt="2023-12-05T15:20:25.865"/>
    <p1510:client id="{14CDDA06-1517-4D41-B06B-3DED8344A84B}" v="1" dt="2023-12-05T20:21:06.142"/>
    <p1510:client id="{1E414C46-540C-16C5-7023-FEFCB34C8609}" v="648" dt="2023-12-06T02:18:28.399"/>
    <p1510:client id="{6E5FEACE-BF21-E6F2-033B-F3F7934A1E35}" v="1" dt="2023-12-06T01:30:26.066"/>
    <p1510:client id="{76917C5A-F225-7FA4-76F9-64FB73A2889D}" v="52" dt="2023-12-05T19:56:46.872"/>
    <p1510:client id="{A54BDDC4-FB08-6641-8D83-C03CB6055BB2}" v="1987" vWet="1989" dt="2023-12-06T02:17:14.837"/>
    <p1510:client id="{AFA7AA79-1779-221E-6F5E-B7549C2208ED}" v="269" dt="2023-12-05T05:18:48.115"/>
    <p1510:client id="{C0103583-2CCD-44FD-114F-86D98D64FB92}" v="7" dt="2023-12-07T00:39:26.933"/>
    <p1510:client id="{CDC7FDF8-6A4D-554A-50FE-D73646197ACC}" v="8" dt="2023-12-05T01:11:30.042"/>
    <p1510:client id="{DC0C2F63-D0A8-AFE5-91C3-F5767FF5F1E1}" v="180" dt="2023-12-05T03:20:08.373"/>
    <p1510:client id="{DCEA1B3D-374B-D33A-817E-8962E5D73F7D}" v="20" dt="2023-12-05T03:14:29.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i Rajesh Khare" userId="S::jkhare@stevens.edu::118b0fae-a981-40d1-a2bb-6e05eca2e097" providerId="AD" clId="Web-{76917C5A-F225-7FA4-76F9-64FB73A2889D}"/>
    <pc:docChg chg="delSld modSld">
      <pc:chgData name="Jyoti Rajesh Khare" userId="S::jkhare@stevens.edu::118b0fae-a981-40d1-a2bb-6e05eca2e097" providerId="AD" clId="Web-{76917C5A-F225-7FA4-76F9-64FB73A2889D}" dt="2023-12-05T19:56:46.872" v="50" actId="1076"/>
      <pc:docMkLst>
        <pc:docMk/>
      </pc:docMkLst>
      <pc:sldChg chg="modSp">
        <pc:chgData name="Jyoti Rajesh Khare" userId="S::jkhare@stevens.edu::118b0fae-a981-40d1-a2bb-6e05eca2e097" providerId="AD" clId="Web-{76917C5A-F225-7FA4-76F9-64FB73A2889D}" dt="2023-12-05T19:52:43.614" v="7" actId="1076"/>
        <pc:sldMkLst>
          <pc:docMk/>
          <pc:sldMk cId="479060461" sldId="264"/>
        </pc:sldMkLst>
        <pc:picChg chg="mod">
          <ac:chgData name="Jyoti Rajesh Khare" userId="S::jkhare@stevens.edu::118b0fae-a981-40d1-a2bb-6e05eca2e097" providerId="AD" clId="Web-{76917C5A-F225-7FA4-76F9-64FB73A2889D}" dt="2023-12-05T19:52:43.614" v="7" actId="1076"/>
          <ac:picMkLst>
            <pc:docMk/>
            <pc:sldMk cId="479060461" sldId="264"/>
            <ac:picMk id="3" creationId="{2BEBC224-C7AB-D270-4FDC-B7E983E1CA24}"/>
          </ac:picMkLst>
        </pc:picChg>
      </pc:sldChg>
      <pc:sldChg chg="delSp modSp del">
        <pc:chgData name="Jyoti Rajesh Khare" userId="S::jkhare@stevens.edu::118b0fae-a981-40d1-a2bb-6e05eca2e097" providerId="AD" clId="Web-{76917C5A-F225-7FA4-76F9-64FB73A2889D}" dt="2023-12-05T19:54:07.132" v="25"/>
        <pc:sldMkLst>
          <pc:docMk/>
          <pc:sldMk cId="1582541464" sldId="265"/>
        </pc:sldMkLst>
        <pc:picChg chg="del mod">
          <ac:chgData name="Jyoti Rajesh Khare" userId="S::jkhare@stevens.edu::118b0fae-a981-40d1-a2bb-6e05eca2e097" providerId="AD" clId="Web-{76917C5A-F225-7FA4-76F9-64FB73A2889D}" dt="2023-12-05T19:53:28.772" v="11"/>
          <ac:picMkLst>
            <pc:docMk/>
            <pc:sldMk cId="1582541464" sldId="265"/>
            <ac:picMk id="4" creationId="{261DA6D9-52B9-EB72-FE69-B3C9207BF798}"/>
          </ac:picMkLst>
        </pc:picChg>
      </pc:sldChg>
      <pc:sldChg chg="addSp modSp">
        <pc:chgData name="Jyoti Rajesh Khare" userId="S::jkhare@stevens.edu::118b0fae-a981-40d1-a2bb-6e05eca2e097" providerId="AD" clId="Web-{76917C5A-F225-7FA4-76F9-64FB73A2889D}" dt="2023-12-05T19:55:09.259" v="32" actId="1076"/>
        <pc:sldMkLst>
          <pc:docMk/>
          <pc:sldMk cId="1202557155" sldId="266"/>
        </pc:sldMkLst>
        <pc:spChg chg="add">
          <ac:chgData name="Jyoti Rajesh Khare" userId="S::jkhare@stevens.edu::118b0fae-a981-40d1-a2bb-6e05eca2e097" providerId="AD" clId="Web-{76917C5A-F225-7FA4-76F9-64FB73A2889D}" dt="2023-12-05T19:54:54.415" v="26"/>
          <ac:spMkLst>
            <pc:docMk/>
            <pc:sldMk cId="1202557155" sldId="266"/>
            <ac:spMk id="8" creationId="{03E8462A-FEBA-4848-81CC-3F8DA3E477BE}"/>
          </ac:spMkLst>
        </pc:spChg>
        <pc:spChg chg="add">
          <ac:chgData name="Jyoti Rajesh Khare" userId="S::jkhare@stevens.edu::118b0fae-a981-40d1-a2bb-6e05eca2e097" providerId="AD" clId="Web-{76917C5A-F225-7FA4-76F9-64FB73A2889D}" dt="2023-12-05T19:54:54.415" v="26"/>
          <ac:spMkLst>
            <pc:docMk/>
            <pc:sldMk cId="1202557155" sldId="266"/>
            <ac:spMk id="21" creationId="{7941F9B1-B01B-4A84-89D9-B169AEB4E456}"/>
          </ac:spMkLst>
        </pc:spChg>
        <pc:grpChg chg="add">
          <ac:chgData name="Jyoti Rajesh Khare" userId="S::jkhare@stevens.edu::118b0fae-a981-40d1-a2bb-6e05eca2e097" providerId="AD" clId="Web-{76917C5A-F225-7FA4-76F9-64FB73A2889D}" dt="2023-12-05T19:54:54.415" v="26"/>
          <ac:grpSpMkLst>
            <pc:docMk/>
            <pc:sldMk cId="1202557155" sldId="266"/>
            <ac:grpSpMk id="10" creationId="{2109F83F-40FE-4DB3-84CC-09FB3340D06D}"/>
          </ac:grpSpMkLst>
        </pc:grpChg>
        <pc:picChg chg="mod">
          <ac:chgData name="Jyoti Rajesh Khare" userId="S::jkhare@stevens.edu::118b0fae-a981-40d1-a2bb-6e05eca2e097" providerId="AD" clId="Web-{76917C5A-F225-7FA4-76F9-64FB73A2889D}" dt="2023-12-05T19:55:09.259" v="32" actId="1076"/>
          <ac:picMkLst>
            <pc:docMk/>
            <pc:sldMk cId="1202557155" sldId="266"/>
            <ac:picMk id="3" creationId="{8262D3E8-0C10-BD97-E35F-7532DFA2B5D5}"/>
          </ac:picMkLst>
        </pc:picChg>
      </pc:sldChg>
      <pc:sldChg chg="modSp">
        <pc:chgData name="Jyoti Rajesh Khare" userId="S::jkhare@stevens.edu::118b0fae-a981-40d1-a2bb-6e05eca2e097" providerId="AD" clId="Web-{76917C5A-F225-7FA4-76F9-64FB73A2889D}" dt="2023-12-05T19:56:19.871" v="45" actId="1076"/>
        <pc:sldMkLst>
          <pc:docMk/>
          <pc:sldMk cId="715853344" sldId="267"/>
        </pc:sldMkLst>
        <pc:picChg chg="mod modCrop">
          <ac:chgData name="Jyoti Rajesh Khare" userId="S::jkhare@stevens.edu::118b0fae-a981-40d1-a2bb-6e05eca2e097" providerId="AD" clId="Web-{76917C5A-F225-7FA4-76F9-64FB73A2889D}" dt="2023-12-05T19:56:19.871" v="45" actId="1076"/>
          <ac:picMkLst>
            <pc:docMk/>
            <pc:sldMk cId="715853344" sldId="267"/>
            <ac:picMk id="3" creationId="{D726FF7D-F5F7-E14A-5824-99E7E4A52225}"/>
          </ac:picMkLst>
        </pc:picChg>
      </pc:sldChg>
      <pc:sldChg chg="addSp delSp modSp mod setBg">
        <pc:chgData name="Jyoti Rajesh Khare" userId="S::jkhare@stevens.edu::118b0fae-a981-40d1-a2bb-6e05eca2e097" providerId="AD" clId="Web-{76917C5A-F225-7FA4-76F9-64FB73A2889D}" dt="2023-12-05T19:56:46.872" v="50" actId="1076"/>
        <pc:sldMkLst>
          <pc:docMk/>
          <pc:sldMk cId="3635965356" sldId="268"/>
        </pc:sldMkLst>
        <pc:spChg chg="add del">
          <ac:chgData name="Jyoti Rajesh Khare" userId="S::jkhare@stevens.edu::118b0fae-a981-40d1-a2bb-6e05eca2e097" providerId="AD" clId="Web-{76917C5A-F225-7FA4-76F9-64FB73A2889D}" dt="2023-12-05T19:56:19.543" v="44"/>
          <ac:spMkLst>
            <pc:docMk/>
            <pc:sldMk cId="3635965356" sldId="268"/>
            <ac:spMk id="14" creationId="{6F79B0DD-2C63-4EE5-804F-B8E391FC1E45}"/>
          </ac:spMkLst>
        </pc:spChg>
        <pc:spChg chg="add del">
          <ac:chgData name="Jyoti Rajesh Khare" userId="S::jkhare@stevens.edu::118b0fae-a981-40d1-a2bb-6e05eca2e097" providerId="AD" clId="Web-{76917C5A-F225-7FA4-76F9-64FB73A2889D}" dt="2023-12-05T19:56:19.543" v="44"/>
          <ac:spMkLst>
            <pc:docMk/>
            <pc:sldMk cId="3635965356" sldId="268"/>
            <ac:spMk id="16" creationId="{627DB8AB-CD55-4C8F-9043-52652B89231A}"/>
          </ac:spMkLst>
        </pc:spChg>
        <pc:spChg chg="add del">
          <ac:chgData name="Jyoti Rajesh Khare" userId="S::jkhare@stevens.edu::118b0fae-a981-40d1-a2bb-6e05eca2e097" providerId="AD" clId="Web-{76917C5A-F225-7FA4-76F9-64FB73A2889D}" dt="2023-12-05T19:56:19.543" v="44"/>
          <ac:spMkLst>
            <pc:docMk/>
            <pc:sldMk cId="3635965356" sldId="268"/>
            <ac:spMk id="18" creationId="{53059C5A-91CB-4024-9B4E-20082E25C70B}"/>
          </ac:spMkLst>
        </pc:spChg>
        <pc:spChg chg="add del">
          <ac:chgData name="Jyoti Rajesh Khare" userId="S::jkhare@stevens.edu::118b0fae-a981-40d1-a2bb-6e05eca2e097" providerId="AD" clId="Web-{76917C5A-F225-7FA4-76F9-64FB73A2889D}" dt="2023-12-05T19:56:19.543" v="44"/>
          <ac:spMkLst>
            <pc:docMk/>
            <pc:sldMk cId="3635965356" sldId="268"/>
            <ac:spMk id="20" creationId="{184884BF-A898-4EFF-9504-E13EBE3FF62E}"/>
          </ac:spMkLst>
        </pc:spChg>
        <pc:spChg chg="add del">
          <ac:chgData name="Jyoti Rajesh Khare" userId="S::jkhare@stevens.edu::118b0fae-a981-40d1-a2bb-6e05eca2e097" providerId="AD" clId="Web-{76917C5A-F225-7FA4-76F9-64FB73A2889D}" dt="2023-12-05T19:56:19.543" v="44"/>
          <ac:spMkLst>
            <pc:docMk/>
            <pc:sldMk cId="3635965356" sldId="268"/>
            <ac:spMk id="22" creationId="{7B32D337-FDA6-4468-ADB1-7038E5FC0BA9}"/>
          </ac:spMkLst>
        </pc:spChg>
        <pc:picChg chg="mod ord">
          <ac:chgData name="Jyoti Rajesh Khare" userId="S::jkhare@stevens.edu::118b0fae-a981-40d1-a2bb-6e05eca2e097" providerId="AD" clId="Web-{76917C5A-F225-7FA4-76F9-64FB73A2889D}" dt="2023-12-05T19:56:27.277" v="46" actId="1076"/>
          <ac:picMkLst>
            <pc:docMk/>
            <pc:sldMk cId="3635965356" sldId="268"/>
            <ac:picMk id="3" creationId="{5954A78D-A930-0618-FB59-223B1827F6A0}"/>
          </ac:picMkLst>
        </pc:picChg>
        <pc:picChg chg="mod">
          <ac:chgData name="Jyoti Rajesh Khare" userId="S::jkhare@stevens.edu::118b0fae-a981-40d1-a2bb-6e05eca2e097" providerId="AD" clId="Web-{76917C5A-F225-7FA4-76F9-64FB73A2889D}" dt="2023-12-05T19:56:31.387" v="47" actId="1076"/>
          <ac:picMkLst>
            <pc:docMk/>
            <pc:sldMk cId="3635965356" sldId="268"/>
            <ac:picMk id="5" creationId="{DD0052DC-3112-71E9-BFF3-5494D8305568}"/>
          </ac:picMkLst>
        </pc:picChg>
        <pc:picChg chg="mod">
          <ac:chgData name="Jyoti Rajesh Khare" userId="S::jkhare@stevens.edu::118b0fae-a981-40d1-a2bb-6e05eca2e097" providerId="AD" clId="Web-{76917C5A-F225-7FA4-76F9-64FB73A2889D}" dt="2023-12-05T19:56:37.652" v="49" actId="1076"/>
          <ac:picMkLst>
            <pc:docMk/>
            <pc:sldMk cId="3635965356" sldId="268"/>
            <ac:picMk id="7" creationId="{DFB6A6BB-AD67-D71C-EAF5-36C1CE266219}"/>
          </ac:picMkLst>
        </pc:picChg>
        <pc:picChg chg="mod">
          <ac:chgData name="Jyoti Rajesh Khare" userId="S::jkhare@stevens.edu::118b0fae-a981-40d1-a2bb-6e05eca2e097" providerId="AD" clId="Web-{76917C5A-F225-7FA4-76F9-64FB73A2889D}" dt="2023-12-05T19:56:46.872" v="50" actId="1076"/>
          <ac:picMkLst>
            <pc:docMk/>
            <pc:sldMk cId="3635965356" sldId="268"/>
            <ac:picMk id="9" creationId="{B1FC1ECB-D5B4-DB8C-3A13-82B2E4E698C8}"/>
          </ac:picMkLst>
        </pc:picChg>
      </pc:sldChg>
      <pc:sldChg chg="addSp modSp">
        <pc:chgData name="Jyoti Rajesh Khare" userId="S::jkhare@stevens.edu::118b0fae-a981-40d1-a2bb-6e05eca2e097" providerId="AD" clId="Web-{76917C5A-F225-7FA4-76F9-64FB73A2889D}" dt="2023-12-05T19:54:03.882" v="24" actId="1076"/>
        <pc:sldMkLst>
          <pc:docMk/>
          <pc:sldMk cId="2092683031" sldId="271"/>
        </pc:sldMkLst>
        <pc:spChg chg="mod">
          <ac:chgData name="Jyoti Rajesh Khare" userId="S::jkhare@stevens.edu::118b0fae-a981-40d1-a2bb-6e05eca2e097" providerId="AD" clId="Web-{76917C5A-F225-7FA4-76F9-64FB73A2889D}" dt="2023-12-05T19:53:52.101" v="22" actId="20577"/>
          <ac:spMkLst>
            <pc:docMk/>
            <pc:sldMk cId="2092683031" sldId="271"/>
            <ac:spMk id="2" creationId="{0D996F9F-0DD7-16C3-0410-7FD97AE9FA40}"/>
          </ac:spMkLst>
        </pc:spChg>
        <pc:spChg chg="mod">
          <ac:chgData name="Jyoti Rajesh Khare" userId="S::jkhare@stevens.edu::118b0fae-a981-40d1-a2bb-6e05eca2e097" providerId="AD" clId="Web-{76917C5A-F225-7FA4-76F9-64FB73A2889D}" dt="2023-12-05T19:54:03.882" v="24" actId="1076"/>
          <ac:spMkLst>
            <pc:docMk/>
            <pc:sldMk cId="2092683031" sldId="271"/>
            <ac:spMk id="3" creationId="{89C7844C-950E-8590-AEFC-A8A17B9F256C}"/>
          </ac:spMkLst>
        </pc:spChg>
        <pc:picChg chg="add mod">
          <ac:chgData name="Jyoti Rajesh Khare" userId="S::jkhare@stevens.edu::118b0fae-a981-40d1-a2bb-6e05eca2e097" providerId="AD" clId="Web-{76917C5A-F225-7FA4-76F9-64FB73A2889D}" dt="2023-12-05T19:53:45.429" v="15" actId="14100"/>
          <ac:picMkLst>
            <pc:docMk/>
            <pc:sldMk cId="2092683031" sldId="271"/>
            <ac:picMk id="4" creationId="{520D3FD5-37CE-B0B3-99D9-0C6BB1FC5E86}"/>
          </ac:picMkLst>
        </pc:picChg>
      </pc:sldChg>
    </pc:docChg>
  </pc:docChgLst>
  <pc:docChgLst>
    <pc:chgData name="Pamela Yong" userId="796c53f2-afb1-4fa4-88e6-721f94a1d7d6" providerId="ADAL" clId="{14CDDA06-1517-4D41-B06B-3DED8344A84B}"/>
    <pc:docChg chg="modSld">
      <pc:chgData name="Pamela Yong" userId="796c53f2-afb1-4fa4-88e6-721f94a1d7d6" providerId="ADAL" clId="{14CDDA06-1517-4D41-B06B-3DED8344A84B}" dt="2023-12-05T20:21:06.142" v="0" actId="20577"/>
      <pc:docMkLst>
        <pc:docMk/>
      </pc:docMkLst>
      <pc:sldChg chg="modNotesTx">
        <pc:chgData name="Pamela Yong" userId="796c53f2-afb1-4fa4-88e6-721f94a1d7d6" providerId="ADAL" clId="{14CDDA06-1517-4D41-B06B-3DED8344A84B}" dt="2023-12-05T20:21:06.142" v="0" actId="20577"/>
        <pc:sldMkLst>
          <pc:docMk/>
          <pc:sldMk cId="3752738919" sldId="275"/>
        </pc:sldMkLst>
      </pc:sldChg>
    </pc:docChg>
  </pc:docChgLst>
  <pc:docChgLst>
    <pc:chgData name="Daniel Salib" userId="S::dsalib@stevens.edu::3eb40c36-07cb-4a9f-a5c7-344f04fa6054" providerId="AD" clId="Web-{DCEA1B3D-374B-D33A-817E-8962E5D73F7D}"/>
    <pc:docChg chg="addSld modSld">
      <pc:chgData name="Daniel Salib" userId="S::dsalib@stevens.edu::3eb40c36-07cb-4a9f-a5c7-344f04fa6054" providerId="AD" clId="Web-{DCEA1B3D-374B-D33A-817E-8962E5D73F7D}" dt="2023-12-05T03:14:29.338" v="17" actId="20577"/>
      <pc:docMkLst>
        <pc:docMk/>
      </pc:docMkLst>
      <pc:sldChg chg="modSp add replId">
        <pc:chgData name="Daniel Salib" userId="S::dsalib@stevens.edu::3eb40c36-07cb-4a9f-a5c7-344f04fa6054" providerId="AD" clId="Web-{DCEA1B3D-374B-D33A-817E-8962E5D73F7D}" dt="2023-12-05T03:14:29.338" v="17" actId="20577"/>
        <pc:sldMkLst>
          <pc:docMk/>
          <pc:sldMk cId="1116805284" sldId="263"/>
        </pc:sldMkLst>
        <pc:spChg chg="mod">
          <ac:chgData name="Daniel Salib" userId="S::dsalib@stevens.edu::3eb40c36-07cb-4a9f-a5c7-344f04fa6054" providerId="AD" clId="Web-{DCEA1B3D-374B-D33A-817E-8962E5D73F7D}" dt="2023-12-05T03:14:29.338" v="17" actId="20577"/>
          <ac:spMkLst>
            <pc:docMk/>
            <pc:sldMk cId="1116805284" sldId="263"/>
            <ac:spMk id="2" creationId="{709BBFBC-0CC3-997A-7866-F8262DE153C7}"/>
          </ac:spMkLst>
        </pc:spChg>
        <pc:spChg chg="mod">
          <ac:chgData name="Daniel Salib" userId="S::dsalib@stevens.edu::3eb40c36-07cb-4a9f-a5c7-344f04fa6054" providerId="AD" clId="Web-{DCEA1B3D-374B-D33A-817E-8962E5D73F7D}" dt="2023-12-05T03:13:28.273" v="1" actId="20577"/>
          <ac:spMkLst>
            <pc:docMk/>
            <pc:sldMk cId="1116805284" sldId="263"/>
            <ac:spMk id="3" creationId="{339D6157-94BF-70CD-CE75-A2997A29A07D}"/>
          </ac:spMkLst>
        </pc:spChg>
      </pc:sldChg>
    </pc:docChg>
  </pc:docChgLst>
  <pc:docChgLst>
    <pc:chgData name="Daniel Salib" userId="S::dsalib@stevens.edu::3eb40c36-07cb-4a9f-a5c7-344f04fa6054" providerId="AD" clId="Web-{CDC7FDF8-6A4D-554A-50FE-D73646197ACC}"/>
    <pc:docChg chg="modSld addMainMaster delMainMaster">
      <pc:chgData name="Daniel Salib" userId="S::dsalib@stevens.edu::3eb40c36-07cb-4a9f-a5c7-344f04fa6054" providerId="AD" clId="Web-{CDC7FDF8-6A4D-554A-50FE-D73646197ACC}" dt="2023-12-05T01:11:30.042" v="12" actId="1076"/>
      <pc:docMkLst>
        <pc:docMk/>
      </pc:docMkLst>
      <pc:sldChg chg="addSp delSp modSp mod setBg modClrScheme setClrOvrMap chgLayout">
        <pc:chgData name="Daniel Salib" userId="S::dsalib@stevens.edu::3eb40c36-07cb-4a9f-a5c7-344f04fa6054" providerId="AD" clId="Web-{CDC7FDF8-6A4D-554A-50FE-D73646197ACC}" dt="2023-12-05T01:11:30.042" v="12" actId="1076"/>
        <pc:sldMkLst>
          <pc:docMk/>
          <pc:sldMk cId="109857222" sldId="256"/>
        </pc:sldMkLst>
        <pc:spChg chg="mod ord">
          <ac:chgData name="Daniel Salib" userId="S::dsalib@stevens.edu::3eb40c36-07cb-4a9f-a5c7-344f04fa6054" providerId="AD" clId="Web-{CDC7FDF8-6A4D-554A-50FE-D73646197ACC}" dt="2023-12-05T01:10:45.667" v="5"/>
          <ac:spMkLst>
            <pc:docMk/>
            <pc:sldMk cId="109857222" sldId="256"/>
            <ac:spMk id="2" creationId="{00000000-0000-0000-0000-000000000000}"/>
          </ac:spMkLst>
        </pc:spChg>
        <pc:spChg chg="mod ord">
          <ac:chgData name="Daniel Salib" userId="S::dsalib@stevens.edu::3eb40c36-07cb-4a9f-a5c7-344f04fa6054" providerId="AD" clId="Web-{CDC7FDF8-6A4D-554A-50FE-D73646197ACC}" dt="2023-12-05T01:11:30.042" v="12" actId="1076"/>
          <ac:spMkLst>
            <pc:docMk/>
            <pc:sldMk cId="109857222" sldId="256"/>
            <ac:spMk id="3" creationId="{00000000-0000-0000-0000-000000000000}"/>
          </ac:spMkLst>
        </pc:spChg>
        <pc:spChg chg="add del">
          <ac:chgData name="Daniel Salib" userId="S::dsalib@stevens.edu::3eb40c36-07cb-4a9f-a5c7-344f04fa6054" providerId="AD" clId="Web-{CDC7FDF8-6A4D-554A-50FE-D73646197ACC}" dt="2023-12-05T01:10:45.620" v="4"/>
          <ac:spMkLst>
            <pc:docMk/>
            <pc:sldMk cId="109857222" sldId="256"/>
            <ac:spMk id="8" creationId="{D59C2C63-D709-4949-9465-29A52CBEDD3B}"/>
          </ac:spMkLst>
        </pc:spChg>
        <pc:spChg chg="add del">
          <ac:chgData name="Daniel Salib" userId="S::dsalib@stevens.edu::3eb40c36-07cb-4a9f-a5c7-344f04fa6054" providerId="AD" clId="Web-{CDC7FDF8-6A4D-554A-50FE-D73646197ACC}" dt="2023-12-05T01:10:24.901" v="2"/>
          <ac:spMkLst>
            <pc:docMk/>
            <pc:sldMk cId="109857222" sldId="256"/>
            <ac:spMk id="9" creationId="{FDF8837B-BAE2-489A-8F93-69216307D5A5}"/>
          </ac:spMkLst>
        </pc:spChg>
        <pc:spChg chg="add del">
          <ac:chgData name="Daniel Salib" userId="S::dsalib@stevens.edu::3eb40c36-07cb-4a9f-a5c7-344f04fa6054" providerId="AD" clId="Web-{CDC7FDF8-6A4D-554A-50FE-D73646197ACC}" dt="2023-12-05T01:10:45.620" v="4"/>
          <ac:spMkLst>
            <pc:docMk/>
            <pc:sldMk cId="109857222" sldId="256"/>
            <ac:spMk id="10" creationId="{0EFD2038-15D6-4003-8350-AFEC394EEFA7}"/>
          </ac:spMkLst>
        </pc:spChg>
        <pc:spChg chg="add del">
          <ac:chgData name="Daniel Salib" userId="S::dsalib@stevens.edu::3eb40c36-07cb-4a9f-a5c7-344f04fa6054" providerId="AD" clId="Web-{CDC7FDF8-6A4D-554A-50FE-D73646197ACC}" dt="2023-12-05T01:10:45.620" v="4"/>
          <ac:spMkLst>
            <pc:docMk/>
            <pc:sldMk cId="109857222" sldId="256"/>
            <ac:spMk id="12" creationId="{8CF519C2-F6BE-41BE-A50E-54B98359C914}"/>
          </ac:spMkLst>
        </pc:spChg>
        <pc:spChg chg="add">
          <ac:chgData name="Daniel Salib" userId="S::dsalib@stevens.edu::3eb40c36-07cb-4a9f-a5c7-344f04fa6054" providerId="AD" clId="Web-{CDC7FDF8-6A4D-554A-50FE-D73646197ACC}" dt="2023-12-05T01:10:45.667" v="5"/>
          <ac:spMkLst>
            <pc:docMk/>
            <pc:sldMk cId="109857222" sldId="256"/>
            <ac:spMk id="22" creationId="{3D6DABB5-1FC3-4E21-AC84-4685B03C9F93}"/>
          </ac:spMkLst>
        </pc:spChg>
        <pc:spChg chg="add">
          <ac:chgData name="Daniel Salib" userId="S::dsalib@stevens.edu::3eb40c36-07cb-4a9f-a5c7-344f04fa6054" providerId="AD" clId="Web-{CDC7FDF8-6A4D-554A-50FE-D73646197ACC}" dt="2023-12-05T01:10:45.667" v="5"/>
          <ac:spMkLst>
            <pc:docMk/>
            <pc:sldMk cId="109857222" sldId="256"/>
            <ac:spMk id="23" creationId="{FC5790B5-250E-45E6-A05D-C3D1D459BC9D}"/>
          </ac:spMkLst>
        </pc:spChg>
        <pc:grpChg chg="add del">
          <ac:chgData name="Daniel Salib" userId="S::dsalib@stevens.edu::3eb40c36-07cb-4a9f-a5c7-344f04fa6054" providerId="AD" clId="Web-{CDC7FDF8-6A4D-554A-50FE-D73646197ACC}" dt="2023-12-05T01:10:45.620" v="4"/>
          <ac:grpSpMkLst>
            <pc:docMk/>
            <pc:sldMk cId="109857222" sldId="256"/>
            <ac:grpSpMk id="14" creationId="{7767AD93-AD3E-4C62-97D5-E54E14B2EAD8}"/>
          </ac:grpSpMkLst>
        </pc:grpChg>
        <pc:grpChg chg="add">
          <ac:chgData name="Daniel Salib" userId="S::dsalib@stevens.edu::3eb40c36-07cb-4a9f-a5c7-344f04fa6054" providerId="AD" clId="Web-{CDC7FDF8-6A4D-554A-50FE-D73646197ACC}" dt="2023-12-05T01:10:45.667" v="5"/>
          <ac:grpSpMkLst>
            <pc:docMk/>
            <pc:sldMk cId="109857222" sldId="256"/>
            <ac:grpSpMk id="24" creationId="{68158C4B-1BFE-4F6D-B2C1-0066FA11935A}"/>
          </ac:grpSpMkLst>
        </pc:grpChg>
        <pc:picChg chg="add del">
          <ac:chgData name="Daniel Salib" userId="S::dsalib@stevens.edu::3eb40c36-07cb-4a9f-a5c7-344f04fa6054" providerId="AD" clId="Web-{CDC7FDF8-6A4D-554A-50FE-D73646197ACC}" dt="2023-12-05T01:10:24.901" v="2"/>
          <ac:picMkLst>
            <pc:docMk/>
            <pc:sldMk cId="109857222" sldId="256"/>
            <ac:picMk id="5" creationId="{2E05FB68-BEA6-403F-99A9-EE8D0FB1F53B}"/>
          </ac:picMkLst>
        </pc:picChg>
        <pc:cxnChg chg="add del">
          <ac:chgData name="Daniel Salib" userId="S::dsalib@stevens.edu::3eb40c36-07cb-4a9f-a5c7-344f04fa6054" providerId="AD" clId="Web-{CDC7FDF8-6A4D-554A-50FE-D73646197ACC}" dt="2023-12-05T01:10:24.901" v="2"/>
          <ac:cxnSpMkLst>
            <pc:docMk/>
            <pc:sldMk cId="109857222" sldId="256"/>
            <ac:cxnSpMk id="11" creationId="{B48BEE9B-A2F4-4BF3-9EAD-16E1A7FC2DC6}"/>
          </ac:cxnSpMkLst>
        </pc:cxnChg>
        <pc:cxnChg chg="add">
          <ac:chgData name="Daniel Salib" userId="S::dsalib@stevens.edu::3eb40c36-07cb-4a9f-a5c7-344f04fa6054" providerId="AD" clId="Web-{CDC7FDF8-6A4D-554A-50FE-D73646197ACC}" dt="2023-12-05T01:10:45.667" v="5"/>
          <ac:cxnSpMkLst>
            <pc:docMk/>
            <pc:sldMk cId="109857222" sldId="256"/>
            <ac:cxnSpMk id="18" creationId="{14319AF2-886A-4C5D-B34C-17FCB0267EEB}"/>
          </ac:cxnSpMkLst>
        </pc:cxnChg>
        <pc:cxnChg chg="add del">
          <ac:chgData name="Daniel Salib" userId="S::dsalib@stevens.edu::3eb40c36-07cb-4a9f-a5c7-344f04fa6054" providerId="AD" clId="Web-{CDC7FDF8-6A4D-554A-50FE-D73646197ACC}" dt="2023-12-05T01:10:45.620" v="4"/>
          <ac:cxnSpMkLst>
            <pc:docMk/>
            <pc:sldMk cId="109857222" sldId="256"/>
            <ac:cxnSpMk id="20" creationId="{0772CE55-4C36-44F1-A9BD-379BEB84317D}"/>
          </ac:cxnSpMkLst>
        </pc:cxnChg>
      </pc:sldChg>
      <pc:sldChg chg="modSp mod modClrScheme chgLayout">
        <pc:chgData name="Daniel Salib" userId="S::dsalib@stevens.edu::3eb40c36-07cb-4a9f-a5c7-344f04fa6054" providerId="AD" clId="Web-{CDC7FDF8-6A4D-554A-50FE-D73646197ACC}" dt="2023-12-05T01:09:02.182" v="0"/>
        <pc:sldMkLst>
          <pc:docMk/>
          <pc:sldMk cId="130885692" sldId="257"/>
        </pc:sldMkLst>
        <pc:spChg chg="mod ord">
          <ac:chgData name="Daniel Salib" userId="S::dsalib@stevens.edu::3eb40c36-07cb-4a9f-a5c7-344f04fa6054" providerId="AD" clId="Web-{CDC7FDF8-6A4D-554A-50FE-D73646197ACC}" dt="2023-12-05T01:09:02.182" v="0"/>
          <ac:spMkLst>
            <pc:docMk/>
            <pc:sldMk cId="130885692" sldId="257"/>
            <ac:spMk id="2" creationId="{F6B2857D-02F9-9AC9-224E-3463F1D8092F}"/>
          </ac:spMkLst>
        </pc:spChg>
        <pc:spChg chg="mod ord">
          <ac:chgData name="Daniel Salib" userId="S::dsalib@stevens.edu::3eb40c36-07cb-4a9f-a5c7-344f04fa6054" providerId="AD" clId="Web-{CDC7FDF8-6A4D-554A-50FE-D73646197ACC}" dt="2023-12-05T01:09:02.182" v="0"/>
          <ac:spMkLst>
            <pc:docMk/>
            <pc:sldMk cId="130885692" sldId="257"/>
            <ac:spMk id="3" creationId="{12624ECE-3668-265C-B766-79EE46B73D3E}"/>
          </ac:spMkLst>
        </pc:spChg>
      </pc:sldChg>
      <pc:sldChg chg="modSp mod modClrScheme chgLayout">
        <pc:chgData name="Daniel Salib" userId="S::dsalib@stevens.edu::3eb40c36-07cb-4a9f-a5c7-344f04fa6054" providerId="AD" clId="Web-{CDC7FDF8-6A4D-554A-50FE-D73646197ACC}" dt="2023-12-05T01:09:02.182" v="0"/>
        <pc:sldMkLst>
          <pc:docMk/>
          <pc:sldMk cId="2167313509" sldId="258"/>
        </pc:sldMkLst>
        <pc:spChg chg="mod ord">
          <ac:chgData name="Daniel Salib" userId="S::dsalib@stevens.edu::3eb40c36-07cb-4a9f-a5c7-344f04fa6054" providerId="AD" clId="Web-{CDC7FDF8-6A4D-554A-50FE-D73646197ACC}" dt="2023-12-05T01:09:02.182" v="0"/>
          <ac:spMkLst>
            <pc:docMk/>
            <pc:sldMk cId="2167313509" sldId="258"/>
            <ac:spMk id="2" creationId="{24AD8867-CCE2-C42D-05EB-34EB0F5692F9}"/>
          </ac:spMkLst>
        </pc:spChg>
        <pc:spChg chg="mod ord">
          <ac:chgData name="Daniel Salib" userId="S::dsalib@stevens.edu::3eb40c36-07cb-4a9f-a5c7-344f04fa6054" providerId="AD" clId="Web-{CDC7FDF8-6A4D-554A-50FE-D73646197ACC}" dt="2023-12-05T01:09:02.182" v="0"/>
          <ac:spMkLst>
            <pc:docMk/>
            <pc:sldMk cId="2167313509" sldId="258"/>
            <ac:spMk id="3" creationId="{CC191A21-501E-8820-B4BC-4D605DB61DF1}"/>
          </ac:spMkLst>
        </pc:spChg>
      </pc:sldChg>
      <pc:sldChg chg="modSp mod modClrScheme chgLayout">
        <pc:chgData name="Daniel Salib" userId="S::dsalib@stevens.edu::3eb40c36-07cb-4a9f-a5c7-344f04fa6054" providerId="AD" clId="Web-{CDC7FDF8-6A4D-554A-50FE-D73646197ACC}" dt="2023-12-05T01:09:02.182" v="0"/>
        <pc:sldMkLst>
          <pc:docMk/>
          <pc:sldMk cId="2980412550" sldId="259"/>
        </pc:sldMkLst>
        <pc:spChg chg="mod ord">
          <ac:chgData name="Daniel Salib" userId="S::dsalib@stevens.edu::3eb40c36-07cb-4a9f-a5c7-344f04fa6054" providerId="AD" clId="Web-{CDC7FDF8-6A4D-554A-50FE-D73646197ACC}" dt="2023-12-05T01:09:02.182" v="0"/>
          <ac:spMkLst>
            <pc:docMk/>
            <pc:sldMk cId="2980412550" sldId="259"/>
            <ac:spMk id="2" creationId="{A28963CA-D8CB-FE0B-C051-362E85B9FDE8}"/>
          </ac:spMkLst>
        </pc:spChg>
        <pc:spChg chg="mod ord">
          <ac:chgData name="Daniel Salib" userId="S::dsalib@stevens.edu::3eb40c36-07cb-4a9f-a5c7-344f04fa6054" providerId="AD" clId="Web-{CDC7FDF8-6A4D-554A-50FE-D73646197ACC}" dt="2023-12-05T01:09:02.182" v="0"/>
          <ac:spMkLst>
            <pc:docMk/>
            <pc:sldMk cId="2980412550" sldId="259"/>
            <ac:spMk id="3" creationId="{06BAF2AA-2114-1DDC-ADC8-65429FC54517}"/>
          </ac:spMkLst>
        </pc:spChg>
      </pc:sldChg>
      <pc:sldChg chg="modSp mod modClrScheme chgLayout">
        <pc:chgData name="Daniel Salib" userId="S::dsalib@stevens.edu::3eb40c36-07cb-4a9f-a5c7-344f04fa6054" providerId="AD" clId="Web-{CDC7FDF8-6A4D-554A-50FE-D73646197ACC}" dt="2023-12-05T01:09:02.182" v="0"/>
        <pc:sldMkLst>
          <pc:docMk/>
          <pc:sldMk cId="1403541736" sldId="260"/>
        </pc:sldMkLst>
        <pc:spChg chg="mod ord">
          <ac:chgData name="Daniel Salib" userId="S::dsalib@stevens.edu::3eb40c36-07cb-4a9f-a5c7-344f04fa6054" providerId="AD" clId="Web-{CDC7FDF8-6A4D-554A-50FE-D73646197ACC}" dt="2023-12-05T01:09:02.182" v="0"/>
          <ac:spMkLst>
            <pc:docMk/>
            <pc:sldMk cId="1403541736" sldId="260"/>
            <ac:spMk id="2" creationId="{709BBFBC-0CC3-997A-7866-F8262DE153C7}"/>
          </ac:spMkLst>
        </pc:spChg>
        <pc:spChg chg="mod ord">
          <ac:chgData name="Daniel Salib" userId="S::dsalib@stevens.edu::3eb40c36-07cb-4a9f-a5c7-344f04fa6054" providerId="AD" clId="Web-{CDC7FDF8-6A4D-554A-50FE-D73646197ACC}" dt="2023-12-05T01:09:02.182" v="0"/>
          <ac:spMkLst>
            <pc:docMk/>
            <pc:sldMk cId="1403541736" sldId="260"/>
            <ac:spMk id="3" creationId="{339D6157-94BF-70CD-CE75-A2997A29A07D}"/>
          </ac:spMkLst>
        </pc:spChg>
      </pc:sldChg>
      <pc:sldChg chg="modSp mod modClrScheme chgLayout">
        <pc:chgData name="Daniel Salib" userId="S::dsalib@stevens.edu::3eb40c36-07cb-4a9f-a5c7-344f04fa6054" providerId="AD" clId="Web-{CDC7FDF8-6A4D-554A-50FE-D73646197ACC}" dt="2023-12-05T01:09:02.182" v="0"/>
        <pc:sldMkLst>
          <pc:docMk/>
          <pc:sldMk cId="3530442302" sldId="261"/>
        </pc:sldMkLst>
        <pc:spChg chg="mod ord">
          <ac:chgData name="Daniel Salib" userId="S::dsalib@stevens.edu::3eb40c36-07cb-4a9f-a5c7-344f04fa6054" providerId="AD" clId="Web-{CDC7FDF8-6A4D-554A-50FE-D73646197ACC}" dt="2023-12-05T01:09:02.182" v="0"/>
          <ac:spMkLst>
            <pc:docMk/>
            <pc:sldMk cId="3530442302" sldId="261"/>
            <ac:spMk id="2" creationId="{1E7A8C08-F2F2-7B2C-6530-70CD622E52F1}"/>
          </ac:spMkLst>
        </pc:spChg>
        <pc:spChg chg="mod ord">
          <ac:chgData name="Daniel Salib" userId="S::dsalib@stevens.edu::3eb40c36-07cb-4a9f-a5c7-344f04fa6054" providerId="AD" clId="Web-{CDC7FDF8-6A4D-554A-50FE-D73646197ACC}" dt="2023-12-05T01:09:02.182" v="0"/>
          <ac:spMkLst>
            <pc:docMk/>
            <pc:sldMk cId="3530442302" sldId="261"/>
            <ac:spMk id="3" creationId="{CAA2DD03-CDBE-53E9-FB0F-BDC15756FAAC}"/>
          </ac:spMkLst>
        </pc:spChg>
      </pc:sldChg>
      <pc:sldChg chg="modSp mod modClrScheme chgLayout">
        <pc:chgData name="Daniel Salib" userId="S::dsalib@stevens.edu::3eb40c36-07cb-4a9f-a5c7-344f04fa6054" providerId="AD" clId="Web-{CDC7FDF8-6A4D-554A-50FE-D73646197ACC}" dt="2023-12-05T01:09:02.182" v="0"/>
        <pc:sldMkLst>
          <pc:docMk/>
          <pc:sldMk cId="3403202296" sldId="262"/>
        </pc:sldMkLst>
        <pc:spChg chg="mod ord">
          <ac:chgData name="Daniel Salib" userId="S::dsalib@stevens.edu::3eb40c36-07cb-4a9f-a5c7-344f04fa6054" providerId="AD" clId="Web-{CDC7FDF8-6A4D-554A-50FE-D73646197ACC}" dt="2023-12-05T01:09:02.182" v="0"/>
          <ac:spMkLst>
            <pc:docMk/>
            <pc:sldMk cId="3403202296" sldId="262"/>
            <ac:spMk id="2" creationId="{0806857B-220E-CFC8-82C9-03790E6B126B}"/>
          </ac:spMkLst>
        </pc:spChg>
        <pc:spChg chg="mod ord">
          <ac:chgData name="Daniel Salib" userId="S::dsalib@stevens.edu::3eb40c36-07cb-4a9f-a5c7-344f04fa6054" providerId="AD" clId="Web-{CDC7FDF8-6A4D-554A-50FE-D73646197ACC}" dt="2023-12-05T01:09:02.182" v="0"/>
          <ac:spMkLst>
            <pc:docMk/>
            <pc:sldMk cId="3403202296" sldId="262"/>
            <ac:spMk id="3" creationId="{986EA5F3-1A40-B50C-5A7D-7C2DB4A866F9}"/>
          </ac:spMkLst>
        </pc:spChg>
      </pc:sldChg>
      <pc:sldMasterChg chg="del delSldLayout">
        <pc:chgData name="Daniel Salib" userId="S::dsalib@stevens.edu::3eb40c36-07cb-4a9f-a5c7-344f04fa6054" providerId="AD" clId="Web-{CDC7FDF8-6A4D-554A-50FE-D73646197ACC}" dt="2023-12-05T01:09:02.182" v="0"/>
        <pc:sldMasterMkLst>
          <pc:docMk/>
          <pc:sldMasterMk cId="2460954070" sldId="2147483660"/>
        </pc:sldMasterMkLst>
        <pc:sldLayoutChg chg="del">
          <pc:chgData name="Daniel Salib" userId="S::dsalib@stevens.edu::3eb40c36-07cb-4a9f-a5c7-344f04fa6054" providerId="AD" clId="Web-{CDC7FDF8-6A4D-554A-50FE-D73646197ACC}" dt="2023-12-05T01:09:02.182" v="0"/>
          <pc:sldLayoutMkLst>
            <pc:docMk/>
            <pc:sldMasterMk cId="2460954070" sldId="2147483660"/>
            <pc:sldLayoutMk cId="2385387890" sldId="2147483661"/>
          </pc:sldLayoutMkLst>
        </pc:sldLayoutChg>
        <pc:sldLayoutChg chg="del">
          <pc:chgData name="Daniel Salib" userId="S::dsalib@stevens.edu::3eb40c36-07cb-4a9f-a5c7-344f04fa6054" providerId="AD" clId="Web-{CDC7FDF8-6A4D-554A-50FE-D73646197ACC}" dt="2023-12-05T01:09:02.182" v="0"/>
          <pc:sldLayoutMkLst>
            <pc:docMk/>
            <pc:sldMasterMk cId="2460954070" sldId="2147483660"/>
            <pc:sldLayoutMk cId="949138452" sldId="2147483662"/>
          </pc:sldLayoutMkLst>
        </pc:sldLayoutChg>
        <pc:sldLayoutChg chg="del">
          <pc:chgData name="Daniel Salib" userId="S::dsalib@stevens.edu::3eb40c36-07cb-4a9f-a5c7-344f04fa6054" providerId="AD" clId="Web-{CDC7FDF8-6A4D-554A-50FE-D73646197ACC}" dt="2023-12-05T01:09:02.182" v="0"/>
          <pc:sldLayoutMkLst>
            <pc:docMk/>
            <pc:sldMasterMk cId="2460954070" sldId="2147483660"/>
            <pc:sldLayoutMk cId="2591524520" sldId="2147483663"/>
          </pc:sldLayoutMkLst>
        </pc:sldLayoutChg>
        <pc:sldLayoutChg chg="del">
          <pc:chgData name="Daniel Salib" userId="S::dsalib@stevens.edu::3eb40c36-07cb-4a9f-a5c7-344f04fa6054" providerId="AD" clId="Web-{CDC7FDF8-6A4D-554A-50FE-D73646197ACC}" dt="2023-12-05T01:09:02.182" v="0"/>
          <pc:sldLayoutMkLst>
            <pc:docMk/>
            <pc:sldMasterMk cId="2460954070" sldId="2147483660"/>
            <pc:sldLayoutMk cId="1203092039" sldId="2147483664"/>
          </pc:sldLayoutMkLst>
        </pc:sldLayoutChg>
        <pc:sldLayoutChg chg="del">
          <pc:chgData name="Daniel Salib" userId="S::dsalib@stevens.edu::3eb40c36-07cb-4a9f-a5c7-344f04fa6054" providerId="AD" clId="Web-{CDC7FDF8-6A4D-554A-50FE-D73646197ACC}" dt="2023-12-05T01:09:02.182" v="0"/>
          <pc:sldLayoutMkLst>
            <pc:docMk/>
            <pc:sldMasterMk cId="2460954070" sldId="2147483660"/>
            <pc:sldLayoutMk cId="3733172339" sldId="2147483665"/>
          </pc:sldLayoutMkLst>
        </pc:sldLayoutChg>
        <pc:sldLayoutChg chg="del">
          <pc:chgData name="Daniel Salib" userId="S::dsalib@stevens.edu::3eb40c36-07cb-4a9f-a5c7-344f04fa6054" providerId="AD" clId="Web-{CDC7FDF8-6A4D-554A-50FE-D73646197ACC}" dt="2023-12-05T01:09:02.182" v="0"/>
          <pc:sldLayoutMkLst>
            <pc:docMk/>
            <pc:sldMasterMk cId="2460954070" sldId="2147483660"/>
            <pc:sldLayoutMk cId="3210312558" sldId="2147483666"/>
          </pc:sldLayoutMkLst>
        </pc:sldLayoutChg>
        <pc:sldLayoutChg chg="del">
          <pc:chgData name="Daniel Salib" userId="S::dsalib@stevens.edu::3eb40c36-07cb-4a9f-a5c7-344f04fa6054" providerId="AD" clId="Web-{CDC7FDF8-6A4D-554A-50FE-D73646197ACC}" dt="2023-12-05T01:09:02.182" v="0"/>
          <pc:sldLayoutMkLst>
            <pc:docMk/>
            <pc:sldMasterMk cId="2460954070" sldId="2147483660"/>
            <pc:sldLayoutMk cId="3146388984" sldId="2147483667"/>
          </pc:sldLayoutMkLst>
        </pc:sldLayoutChg>
        <pc:sldLayoutChg chg="del">
          <pc:chgData name="Daniel Salib" userId="S::dsalib@stevens.edu::3eb40c36-07cb-4a9f-a5c7-344f04fa6054" providerId="AD" clId="Web-{CDC7FDF8-6A4D-554A-50FE-D73646197ACC}" dt="2023-12-05T01:09:02.182" v="0"/>
          <pc:sldLayoutMkLst>
            <pc:docMk/>
            <pc:sldMasterMk cId="2460954070" sldId="2147483660"/>
            <pc:sldLayoutMk cId="3171841454" sldId="2147483668"/>
          </pc:sldLayoutMkLst>
        </pc:sldLayoutChg>
        <pc:sldLayoutChg chg="del">
          <pc:chgData name="Daniel Salib" userId="S::dsalib@stevens.edu::3eb40c36-07cb-4a9f-a5c7-344f04fa6054" providerId="AD" clId="Web-{CDC7FDF8-6A4D-554A-50FE-D73646197ACC}" dt="2023-12-05T01:09:02.182" v="0"/>
          <pc:sldLayoutMkLst>
            <pc:docMk/>
            <pc:sldMasterMk cId="2460954070" sldId="2147483660"/>
            <pc:sldLayoutMk cId="1718958274" sldId="2147483669"/>
          </pc:sldLayoutMkLst>
        </pc:sldLayoutChg>
        <pc:sldLayoutChg chg="del">
          <pc:chgData name="Daniel Salib" userId="S::dsalib@stevens.edu::3eb40c36-07cb-4a9f-a5c7-344f04fa6054" providerId="AD" clId="Web-{CDC7FDF8-6A4D-554A-50FE-D73646197ACC}" dt="2023-12-05T01:09:02.182" v="0"/>
          <pc:sldLayoutMkLst>
            <pc:docMk/>
            <pc:sldMasterMk cId="2460954070" sldId="2147483660"/>
            <pc:sldLayoutMk cId="2202905451" sldId="2147483670"/>
          </pc:sldLayoutMkLst>
        </pc:sldLayoutChg>
        <pc:sldLayoutChg chg="del">
          <pc:chgData name="Daniel Salib" userId="S::dsalib@stevens.edu::3eb40c36-07cb-4a9f-a5c7-344f04fa6054" providerId="AD" clId="Web-{CDC7FDF8-6A4D-554A-50FE-D73646197ACC}" dt="2023-12-05T01:09:02.182" v="0"/>
          <pc:sldLayoutMkLst>
            <pc:docMk/>
            <pc:sldMasterMk cId="2460954070" sldId="2147483660"/>
            <pc:sldLayoutMk cId="3479445657" sldId="2147483671"/>
          </pc:sldLayoutMkLst>
        </pc:sldLayoutChg>
      </pc:sldMasterChg>
      <pc:sldMasterChg chg="add addSldLayout modSldLayout">
        <pc:chgData name="Daniel Salib" userId="S::dsalib@stevens.edu::3eb40c36-07cb-4a9f-a5c7-344f04fa6054" providerId="AD" clId="Web-{CDC7FDF8-6A4D-554A-50FE-D73646197ACC}" dt="2023-12-05T01:09:02.182" v="0"/>
        <pc:sldMasterMkLst>
          <pc:docMk/>
          <pc:sldMasterMk cId="1724186183" sldId="2147483672"/>
        </pc:sldMasterMkLst>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2371311629" sldId="2147483673"/>
          </pc:sldLayoutMkLst>
        </pc:sldLayoutChg>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1255241399" sldId="2147483674"/>
          </pc:sldLayoutMkLst>
        </pc:sldLayoutChg>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3835522706" sldId="2147483675"/>
          </pc:sldLayoutMkLst>
        </pc:sldLayoutChg>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1164849632" sldId="2147483676"/>
          </pc:sldLayoutMkLst>
        </pc:sldLayoutChg>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2976924392" sldId="2147483677"/>
          </pc:sldLayoutMkLst>
        </pc:sldLayoutChg>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2376433322" sldId="2147483678"/>
          </pc:sldLayoutMkLst>
        </pc:sldLayoutChg>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2489091035" sldId="2147483679"/>
          </pc:sldLayoutMkLst>
        </pc:sldLayoutChg>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630726697" sldId="2147483680"/>
          </pc:sldLayoutMkLst>
        </pc:sldLayoutChg>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2733806139" sldId="2147483681"/>
          </pc:sldLayoutMkLst>
        </pc:sldLayoutChg>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1595014569" sldId="2147483682"/>
          </pc:sldLayoutMkLst>
        </pc:sldLayoutChg>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1677200510" sldId="2147483683"/>
          </pc:sldLayoutMkLst>
        </pc:sldLayoutChg>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393013534" sldId="2147483684"/>
          </pc:sldLayoutMkLst>
        </pc:sldLayoutChg>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693097592" sldId="2147483685"/>
          </pc:sldLayoutMkLst>
        </pc:sldLayoutChg>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829012683" sldId="2147483686"/>
          </pc:sldLayoutMkLst>
        </pc:sldLayoutChg>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2414409073" sldId="2147483687"/>
          </pc:sldLayoutMkLst>
        </pc:sldLayoutChg>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1500691334" sldId="2147483688"/>
          </pc:sldLayoutMkLst>
        </pc:sldLayoutChg>
        <pc:sldLayoutChg chg="add mod replId">
          <pc:chgData name="Daniel Salib" userId="S::dsalib@stevens.edu::3eb40c36-07cb-4a9f-a5c7-344f04fa6054" providerId="AD" clId="Web-{CDC7FDF8-6A4D-554A-50FE-D73646197ACC}" dt="2023-12-05T01:09:02.182" v="0"/>
          <pc:sldLayoutMkLst>
            <pc:docMk/>
            <pc:sldMasterMk cId="1724186183" sldId="2147483672"/>
            <pc:sldLayoutMk cId="1415398122" sldId="2147483689"/>
          </pc:sldLayoutMkLst>
        </pc:sldLayoutChg>
      </pc:sldMasterChg>
    </pc:docChg>
  </pc:docChgLst>
  <pc:docChgLst>
    <pc:chgData name="Daniel Salib" userId="S::dsalib@stevens.edu::3eb40c36-07cb-4a9f-a5c7-344f04fa6054" providerId="AD" clId="Web-{DC0C2F63-D0A8-AFE5-91C3-F5767FF5F1E1}"/>
    <pc:docChg chg="modSld">
      <pc:chgData name="Daniel Salib" userId="S::dsalib@stevens.edu::3eb40c36-07cb-4a9f-a5c7-344f04fa6054" providerId="AD" clId="Web-{DC0C2F63-D0A8-AFE5-91C3-F5767FF5F1E1}" dt="2023-12-05T03:20:08.373" v="178"/>
      <pc:docMkLst>
        <pc:docMk/>
      </pc:docMkLst>
      <pc:sldChg chg="addSp modSp">
        <pc:chgData name="Daniel Salib" userId="S::dsalib@stevens.edu::3eb40c36-07cb-4a9f-a5c7-344f04fa6054" providerId="AD" clId="Web-{DC0C2F63-D0A8-AFE5-91C3-F5767FF5F1E1}" dt="2023-12-05T03:20:08.373" v="178"/>
        <pc:sldMkLst>
          <pc:docMk/>
          <pc:sldMk cId="1403541736" sldId="260"/>
        </pc:sldMkLst>
        <pc:spChg chg="mod">
          <ac:chgData name="Daniel Salib" userId="S::dsalib@stevens.edu::3eb40c36-07cb-4a9f-a5c7-344f04fa6054" providerId="AD" clId="Web-{DC0C2F63-D0A8-AFE5-91C3-F5767FF5F1E1}" dt="2023-12-05T03:17:28.666" v="40" actId="1076"/>
          <ac:spMkLst>
            <pc:docMk/>
            <pc:sldMk cId="1403541736" sldId="260"/>
            <ac:spMk id="2" creationId="{709BBFBC-0CC3-997A-7866-F8262DE153C7}"/>
          </ac:spMkLst>
        </pc:spChg>
        <pc:spChg chg="mod">
          <ac:chgData name="Daniel Salib" userId="S::dsalib@stevens.edu::3eb40c36-07cb-4a9f-a5c7-344f04fa6054" providerId="AD" clId="Web-{DC0C2F63-D0A8-AFE5-91C3-F5767FF5F1E1}" dt="2023-12-05T03:17:34.666" v="41" actId="20577"/>
          <ac:spMkLst>
            <pc:docMk/>
            <pc:sldMk cId="1403541736" sldId="260"/>
            <ac:spMk id="3" creationId="{339D6157-94BF-70CD-CE75-A2997A29A07D}"/>
          </ac:spMkLst>
        </pc:spChg>
        <pc:graphicFrameChg chg="add mod modGraphic">
          <ac:chgData name="Daniel Salib" userId="S::dsalib@stevens.edu::3eb40c36-07cb-4a9f-a5c7-344f04fa6054" providerId="AD" clId="Web-{DC0C2F63-D0A8-AFE5-91C3-F5767FF5F1E1}" dt="2023-12-05T03:20:08.373" v="178"/>
          <ac:graphicFrameMkLst>
            <pc:docMk/>
            <pc:sldMk cId="1403541736" sldId="260"/>
            <ac:graphicFrameMk id="4" creationId="{1DF143A5-6581-B079-7F86-3466D0AEB329}"/>
          </ac:graphicFrameMkLst>
        </pc:graphicFrameChg>
      </pc:sldChg>
      <pc:sldChg chg="modSp">
        <pc:chgData name="Daniel Salib" userId="S::dsalib@stevens.edu::3eb40c36-07cb-4a9f-a5c7-344f04fa6054" providerId="AD" clId="Web-{DC0C2F63-D0A8-AFE5-91C3-F5767FF5F1E1}" dt="2023-12-05T03:15:48.180" v="26" actId="20577"/>
        <pc:sldMkLst>
          <pc:docMk/>
          <pc:sldMk cId="1116805284" sldId="263"/>
        </pc:sldMkLst>
        <pc:spChg chg="mod">
          <ac:chgData name="Daniel Salib" userId="S::dsalib@stevens.edu::3eb40c36-07cb-4a9f-a5c7-344f04fa6054" providerId="AD" clId="Web-{DC0C2F63-D0A8-AFE5-91C3-F5767FF5F1E1}" dt="2023-12-05T03:15:44.242" v="25" actId="20577"/>
          <ac:spMkLst>
            <pc:docMk/>
            <pc:sldMk cId="1116805284" sldId="263"/>
            <ac:spMk id="2" creationId="{709BBFBC-0CC3-997A-7866-F8262DE153C7}"/>
          </ac:spMkLst>
        </pc:spChg>
        <pc:spChg chg="mod">
          <ac:chgData name="Daniel Salib" userId="S::dsalib@stevens.edu::3eb40c36-07cb-4a9f-a5c7-344f04fa6054" providerId="AD" clId="Web-{DC0C2F63-D0A8-AFE5-91C3-F5767FF5F1E1}" dt="2023-12-05T03:15:48.180" v="26" actId="20577"/>
          <ac:spMkLst>
            <pc:docMk/>
            <pc:sldMk cId="1116805284" sldId="263"/>
            <ac:spMk id="3" creationId="{339D6157-94BF-70CD-CE75-A2997A29A07D}"/>
          </ac:spMkLst>
        </pc:spChg>
      </pc:sldChg>
    </pc:docChg>
  </pc:docChgLst>
  <pc:docChgLst>
    <pc:chgData name="Shweta Sanjay Churi" userId="S::schuri1@stevens.edu::b6509a5f-d6ae-42af-9cb4-47348836e379" providerId="AD" clId="Web-{0C0A96B2-F7F8-B499-D34D-6C96F78228B6}"/>
    <pc:docChg chg="addSld delSld addMainMaster">
      <pc:chgData name="Shweta Sanjay Churi" userId="S::schuri1@stevens.edu::b6509a5f-d6ae-42af-9cb4-47348836e379" providerId="AD" clId="Web-{0C0A96B2-F7F8-B499-D34D-6C96F78228B6}" dt="2023-12-05T15:20:25.865" v="6"/>
      <pc:docMkLst>
        <pc:docMk/>
      </pc:docMkLst>
      <pc:sldChg chg="add">
        <pc:chgData name="Shweta Sanjay Churi" userId="S::schuri1@stevens.edu::b6509a5f-d6ae-42af-9cb4-47348836e379" providerId="AD" clId="Web-{0C0A96B2-F7F8-B499-D34D-6C96F78228B6}" dt="2023-12-05T15:15:19.307" v="0"/>
        <pc:sldMkLst>
          <pc:docMk/>
          <pc:sldMk cId="479060461" sldId="264"/>
        </pc:sldMkLst>
      </pc:sldChg>
      <pc:sldChg chg="add del">
        <pc:chgData name="Shweta Sanjay Churi" userId="S::schuri1@stevens.edu::b6509a5f-d6ae-42af-9cb4-47348836e379" providerId="AD" clId="Web-{0C0A96B2-F7F8-B499-D34D-6C96F78228B6}" dt="2023-12-05T15:19:42.504" v="3"/>
        <pc:sldMkLst>
          <pc:docMk/>
          <pc:sldMk cId="1582541464" sldId="265"/>
        </pc:sldMkLst>
      </pc:sldChg>
      <pc:sldChg chg="add">
        <pc:chgData name="Shweta Sanjay Churi" userId="S::schuri1@stevens.edu::b6509a5f-d6ae-42af-9cb4-47348836e379" providerId="AD" clId="Web-{0C0A96B2-F7F8-B499-D34D-6C96F78228B6}" dt="2023-12-05T15:19:55.754" v="4"/>
        <pc:sldMkLst>
          <pc:docMk/>
          <pc:sldMk cId="1202557155" sldId="266"/>
        </pc:sldMkLst>
      </pc:sldChg>
      <pc:sldChg chg="add">
        <pc:chgData name="Shweta Sanjay Churi" userId="S::schuri1@stevens.edu::b6509a5f-d6ae-42af-9cb4-47348836e379" providerId="AD" clId="Web-{0C0A96B2-F7F8-B499-D34D-6C96F78228B6}" dt="2023-12-05T15:20:08.974" v="5"/>
        <pc:sldMkLst>
          <pc:docMk/>
          <pc:sldMk cId="715853344" sldId="267"/>
        </pc:sldMkLst>
      </pc:sldChg>
      <pc:sldChg chg="add">
        <pc:chgData name="Shweta Sanjay Churi" userId="S::schuri1@stevens.edu::b6509a5f-d6ae-42af-9cb4-47348836e379" providerId="AD" clId="Web-{0C0A96B2-F7F8-B499-D34D-6C96F78228B6}" dt="2023-12-05T15:20:25.865" v="6"/>
        <pc:sldMkLst>
          <pc:docMk/>
          <pc:sldMk cId="3635965356" sldId="268"/>
        </pc:sldMkLst>
      </pc:sldChg>
      <pc:sldMasterChg chg="add addSldLayout">
        <pc:chgData name="Shweta Sanjay Churi" userId="S::schuri1@stevens.edu::b6509a5f-d6ae-42af-9cb4-47348836e379" providerId="AD" clId="Web-{0C0A96B2-F7F8-B499-D34D-6C96F78228B6}" dt="2023-12-05T15:15:19.307" v="0"/>
        <pc:sldMasterMkLst>
          <pc:docMk/>
          <pc:sldMasterMk cId="3712888651" sldId="2147483712"/>
        </pc:sldMasterMkLst>
        <pc:sldLayoutChg chg="add">
          <pc:chgData name="Shweta Sanjay Churi" userId="S::schuri1@stevens.edu::b6509a5f-d6ae-42af-9cb4-47348836e379" providerId="AD" clId="Web-{0C0A96B2-F7F8-B499-D34D-6C96F78228B6}" dt="2023-12-05T15:15:19.307" v="0"/>
          <pc:sldLayoutMkLst>
            <pc:docMk/>
            <pc:sldMasterMk cId="3712888651" sldId="2147483712"/>
            <pc:sldLayoutMk cId="3763437622" sldId="2147483701"/>
          </pc:sldLayoutMkLst>
        </pc:sldLayoutChg>
        <pc:sldLayoutChg chg="add">
          <pc:chgData name="Shweta Sanjay Churi" userId="S::schuri1@stevens.edu::b6509a5f-d6ae-42af-9cb4-47348836e379" providerId="AD" clId="Web-{0C0A96B2-F7F8-B499-D34D-6C96F78228B6}" dt="2023-12-05T15:15:19.307" v="0"/>
          <pc:sldLayoutMkLst>
            <pc:docMk/>
            <pc:sldMasterMk cId="3712888651" sldId="2147483712"/>
            <pc:sldLayoutMk cId="1994778183" sldId="2147483702"/>
          </pc:sldLayoutMkLst>
        </pc:sldLayoutChg>
        <pc:sldLayoutChg chg="add">
          <pc:chgData name="Shweta Sanjay Churi" userId="S::schuri1@stevens.edu::b6509a5f-d6ae-42af-9cb4-47348836e379" providerId="AD" clId="Web-{0C0A96B2-F7F8-B499-D34D-6C96F78228B6}" dt="2023-12-05T15:15:19.307" v="0"/>
          <pc:sldLayoutMkLst>
            <pc:docMk/>
            <pc:sldMasterMk cId="3712888651" sldId="2147483712"/>
            <pc:sldLayoutMk cId="881061072" sldId="2147483703"/>
          </pc:sldLayoutMkLst>
        </pc:sldLayoutChg>
        <pc:sldLayoutChg chg="add">
          <pc:chgData name="Shweta Sanjay Churi" userId="S::schuri1@stevens.edu::b6509a5f-d6ae-42af-9cb4-47348836e379" providerId="AD" clId="Web-{0C0A96B2-F7F8-B499-D34D-6C96F78228B6}" dt="2023-12-05T15:15:19.307" v="0"/>
          <pc:sldLayoutMkLst>
            <pc:docMk/>
            <pc:sldMasterMk cId="3712888651" sldId="2147483712"/>
            <pc:sldLayoutMk cId="3483698957" sldId="2147483704"/>
          </pc:sldLayoutMkLst>
        </pc:sldLayoutChg>
        <pc:sldLayoutChg chg="add">
          <pc:chgData name="Shweta Sanjay Churi" userId="S::schuri1@stevens.edu::b6509a5f-d6ae-42af-9cb4-47348836e379" providerId="AD" clId="Web-{0C0A96B2-F7F8-B499-D34D-6C96F78228B6}" dt="2023-12-05T15:15:19.307" v="0"/>
          <pc:sldLayoutMkLst>
            <pc:docMk/>
            <pc:sldMasterMk cId="3712888651" sldId="2147483712"/>
            <pc:sldLayoutMk cId="2995092612" sldId="2147483705"/>
          </pc:sldLayoutMkLst>
        </pc:sldLayoutChg>
        <pc:sldLayoutChg chg="add">
          <pc:chgData name="Shweta Sanjay Churi" userId="S::schuri1@stevens.edu::b6509a5f-d6ae-42af-9cb4-47348836e379" providerId="AD" clId="Web-{0C0A96B2-F7F8-B499-D34D-6C96F78228B6}" dt="2023-12-05T15:15:19.307" v="0"/>
          <pc:sldLayoutMkLst>
            <pc:docMk/>
            <pc:sldMasterMk cId="3712888651" sldId="2147483712"/>
            <pc:sldLayoutMk cId="3183307282" sldId="2147483706"/>
          </pc:sldLayoutMkLst>
        </pc:sldLayoutChg>
        <pc:sldLayoutChg chg="add">
          <pc:chgData name="Shweta Sanjay Churi" userId="S::schuri1@stevens.edu::b6509a5f-d6ae-42af-9cb4-47348836e379" providerId="AD" clId="Web-{0C0A96B2-F7F8-B499-D34D-6C96F78228B6}" dt="2023-12-05T15:15:19.307" v="0"/>
          <pc:sldLayoutMkLst>
            <pc:docMk/>
            <pc:sldMasterMk cId="3712888651" sldId="2147483712"/>
            <pc:sldLayoutMk cId="2884328341" sldId="2147483707"/>
          </pc:sldLayoutMkLst>
        </pc:sldLayoutChg>
        <pc:sldLayoutChg chg="add">
          <pc:chgData name="Shweta Sanjay Churi" userId="S::schuri1@stevens.edu::b6509a5f-d6ae-42af-9cb4-47348836e379" providerId="AD" clId="Web-{0C0A96B2-F7F8-B499-D34D-6C96F78228B6}" dt="2023-12-05T15:15:19.307" v="0"/>
          <pc:sldLayoutMkLst>
            <pc:docMk/>
            <pc:sldMasterMk cId="3712888651" sldId="2147483712"/>
            <pc:sldLayoutMk cId="1440371232" sldId="2147483708"/>
          </pc:sldLayoutMkLst>
        </pc:sldLayoutChg>
        <pc:sldLayoutChg chg="add">
          <pc:chgData name="Shweta Sanjay Churi" userId="S::schuri1@stevens.edu::b6509a5f-d6ae-42af-9cb4-47348836e379" providerId="AD" clId="Web-{0C0A96B2-F7F8-B499-D34D-6C96F78228B6}" dt="2023-12-05T15:15:19.307" v="0"/>
          <pc:sldLayoutMkLst>
            <pc:docMk/>
            <pc:sldMasterMk cId="3712888651" sldId="2147483712"/>
            <pc:sldLayoutMk cId="2778542612" sldId="2147483709"/>
          </pc:sldLayoutMkLst>
        </pc:sldLayoutChg>
        <pc:sldLayoutChg chg="add">
          <pc:chgData name="Shweta Sanjay Churi" userId="S::schuri1@stevens.edu::b6509a5f-d6ae-42af-9cb4-47348836e379" providerId="AD" clId="Web-{0C0A96B2-F7F8-B499-D34D-6C96F78228B6}" dt="2023-12-05T15:15:19.307" v="0"/>
          <pc:sldLayoutMkLst>
            <pc:docMk/>
            <pc:sldMasterMk cId="3712888651" sldId="2147483712"/>
            <pc:sldLayoutMk cId="3995567884" sldId="2147483710"/>
          </pc:sldLayoutMkLst>
        </pc:sldLayoutChg>
        <pc:sldLayoutChg chg="add">
          <pc:chgData name="Shweta Sanjay Churi" userId="S::schuri1@stevens.edu::b6509a5f-d6ae-42af-9cb4-47348836e379" providerId="AD" clId="Web-{0C0A96B2-F7F8-B499-D34D-6C96F78228B6}" dt="2023-12-05T15:15:19.307" v="0"/>
          <pc:sldLayoutMkLst>
            <pc:docMk/>
            <pc:sldMasterMk cId="3712888651" sldId="2147483712"/>
            <pc:sldLayoutMk cId="4149258943" sldId="2147483711"/>
          </pc:sldLayoutMkLst>
        </pc:sldLayoutChg>
      </pc:sldMasterChg>
      <pc:sldMasterChg chg="add addSldLayout">
        <pc:chgData name="Shweta Sanjay Churi" userId="S::schuri1@stevens.edu::b6509a5f-d6ae-42af-9cb4-47348836e379" providerId="AD" clId="Web-{0C0A96B2-F7F8-B499-D34D-6C96F78228B6}" dt="2023-12-05T15:19:55.754" v="4"/>
        <pc:sldMasterMkLst>
          <pc:docMk/>
          <pc:sldMasterMk cId="3242892853" sldId="2147483713"/>
        </pc:sldMasterMkLst>
        <pc:sldLayoutChg chg="add">
          <pc:chgData name="Shweta Sanjay Churi" userId="S::schuri1@stevens.edu::b6509a5f-d6ae-42af-9cb4-47348836e379" providerId="AD" clId="Web-{0C0A96B2-F7F8-B499-D34D-6C96F78228B6}" dt="2023-12-05T15:19:55.754" v="4"/>
          <pc:sldLayoutMkLst>
            <pc:docMk/>
            <pc:sldMasterMk cId="3242892853" sldId="2147483713"/>
            <pc:sldLayoutMk cId="738024376" sldId="2147483714"/>
          </pc:sldLayoutMkLst>
        </pc:sldLayoutChg>
        <pc:sldLayoutChg chg="add">
          <pc:chgData name="Shweta Sanjay Churi" userId="S::schuri1@stevens.edu::b6509a5f-d6ae-42af-9cb4-47348836e379" providerId="AD" clId="Web-{0C0A96B2-F7F8-B499-D34D-6C96F78228B6}" dt="2023-12-05T15:19:55.754" v="4"/>
          <pc:sldLayoutMkLst>
            <pc:docMk/>
            <pc:sldMasterMk cId="3242892853" sldId="2147483713"/>
            <pc:sldLayoutMk cId="325556602" sldId="2147483715"/>
          </pc:sldLayoutMkLst>
        </pc:sldLayoutChg>
        <pc:sldLayoutChg chg="add">
          <pc:chgData name="Shweta Sanjay Churi" userId="S::schuri1@stevens.edu::b6509a5f-d6ae-42af-9cb4-47348836e379" providerId="AD" clId="Web-{0C0A96B2-F7F8-B499-D34D-6C96F78228B6}" dt="2023-12-05T15:19:55.754" v="4"/>
          <pc:sldLayoutMkLst>
            <pc:docMk/>
            <pc:sldMasterMk cId="3242892853" sldId="2147483713"/>
            <pc:sldLayoutMk cId="3839902338" sldId="2147483716"/>
          </pc:sldLayoutMkLst>
        </pc:sldLayoutChg>
        <pc:sldLayoutChg chg="add">
          <pc:chgData name="Shweta Sanjay Churi" userId="S::schuri1@stevens.edu::b6509a5f-d6ae-42af-9cb4-47348836e379" providerId="AD" clId="Web-{0C0A96B2-F7F8-B499-D34D-6C96F78228B6}" dt="2023-12-05T15:19:55.754" v="4"/>
          <pc:sldLayoutMkLst>
            <pc:docMk/>
            <pc:sldMasterMk cId="3242892853" sldId="2147483713"/>
            <pc:sldLayoutMk cId="3364409816" sldId="2147483717"/>
          </pc:sldLayoutMkLst>
        </pc:sldLayoutChg>
        <pc:sldLayoutChg chg="add">
          <pc:chgData name="Shweta Sanjay Churi" userId="S::schuri1@stevens.edu::b6509a5f-d6ae-42af-9cb4-47348836e379" providerId="AD" clId="Web-{0C0A96B2-F7F8-B499-D34D-6C96F78228B6}" dt="2023-12-05T15:19:55.754" v="4"/>
          <pc:sldLayoutMkLst>
            <pc:docMk/>
            <pc:sldMasterMk cId="3242892853" sldId="2147483713"/>
            <pc:sldLayoutMk cId="2995751976" sldId="2147483718"/>
          </pc:sldLayoutMkLst>
        </pc:sldLayoutChg>
        <pc:sldLayoutChg chg="add">
          <pc:chgData name="Shweta Sanjay Churi" userId="S::schuri1@stevens.edu::b6509a5f-d6ae-42af-9cb4-47348836e379" providerId="AD" clId="Web-{0C0A96B2-F7F8-B499-D34D-6C96F78228B6}" dt="2023-12-05T15:19:55.754" v="4"/>
          <pc:sldLayoutMkLst>
            <pc:docMk/>
            <pc:sldMasterMk cId="3242892853" sldId="2147483713"/>
            <pc:sldLayoutMk cId="3229538118" sldId="2147483719"/>
          </pc:sldLayoutMkLst>
        </pc:sldLayoutChg>
        <pc:sldLayoutChg chg="add">
          <pc:chgData name="Shweta Sanjay Churi" userId="S::schuri1@stevens.edu::b6509a5f-d6ae-42af-9cb4-47348836e379" providerId="AD" clId="Web-{0C0A96B2-F7F8-B499-D34D-6C96F78228B6}" dt="2023-12-05T15:19:55.754" v="4"/>
          <pc:sldLayoutMkLst>
            <pc:docMk/>
            <pc:sldMasterMk cId="3242892853" sldId="2147483713"/>
            <pc:sldLayoutMk cId="4169987943" sldId="2147483720"/>
          </pc:sldLayoutMkLst>
        </pc:sldLayoutChg>
        <pc:sldLayoutChg chg="add">
          <pc:chgData name="Shweta Sanjay Churi" userId="S::schuri1@stevens.edu::b6509a5f-d6ae-42af-9cb4-47348836e379" providerId="AD" clId="Web-{0C0A96B2-F7F8-B499-D34D-6C96F78228B6}" dt="2023-12-05T15:19:55.754" v="4"/>
          <pc:sldLayoutMkLst>
            <pc:docMk/>
            <pc:sldMasterMk cId="3242892853" sldId="2147483713"/>
            <pc:sldLayoutMk cId="1714939381" sldId="2147483721"/>
          </pc:sldLayoutMkLst>
        </pc:sldLayoutChg>
        <pc:sldLayoutChg chg="add">
          <pc:chgData name="Shweta Sanjay Churi" userId="S::schuri1@stevens.edu::b6509a5f-d6ae-42af-9cb4-47348836e379" providerId="AD" clId="Web-{0C0A96B2-F7F8-B499-D34D-6C96F78228B6}" dt="2023-12-05T15:19:55.754" v="4"/>
          <pc:sldLayoutMkLst>
            <pc:docMk/>
            <pc:sldMasterMk cId="3242892853" sldId="2147483713"/>
            <pc:sldLayoutMk cId="2916669237" sldId="2147483722"/>
          </pc:sldLayoutMkLst>
        </pc:sldLayoutChg>
        <pc:sldLayoutChg chg="add">
          <pc:chgData name="Shweta Sanjay Churi" userId="S::schuri1@stevens.edu::b6509a5f-d6ae-42af-9cb4-47348836e379" providerId="AD" clId="Web-{0C0A96B2-F7F8-B499-D34D-6C96F78228B6}" dt="2023-12-05T15:19:55.754" v="4"/>
          <pc:sldLayoutMkLst>
            <pc:docMk/>
            <pc:sldMasterMk cId="3242892853" sldId="2147483713"/>
            <pc:sldLayoutMk cId="910611382" sldId="2147483723"/>
          </pc:sldLayoutMkLst>
        </pc:sldLayoutChg>
        <pc:sldLayoutChg chg="add">
          <pc:chgData name="Shweta Sanjay Churi" userId="S::schuri1@stevens.edu::b6509a5f-d6ae-42af-9cb4-47348836e379" providerId="AD" clId="Web-{0C0A96B2-F7F8-B499-D34D-6C96F78228B6}" dt="2023-12-05T15:19:55.754" v="4"/>
          <pc:sldLayoutMkLst>
            <pc:docMk/>
            <pc:sldMasterMk cId="3242892853" sldId="2147483713"/>
            <pc:sldLayoutMk cId="940050325" sldId="2147483724"/>
          </pc:sldLayoutMkLst>
        </pc:sldLayoutChg>
        <pc:sldLayoutChg chg="add">
          <pc:chgData name="Shweta Sanjay Churi" userId="S::schuri1@stevens.edu::b6509a5f-d6ae-42af-9cb4-47348836e379" providerId="AD" clId="Web-{0C0A96B2-F7F8-B499-D34D-6C96F78228B6}" dt="2023-12-05T15:19:55.754" v="4"/>
          <pc:sldLayoutMkLst>
            <pc:docMk/>
            <pc:sldMasterMk cId="3242892853" sldId="2147483713"/>
            <pc:sldLayoutMk cId="1060144103" sldId="2147483725"/>
          </pc:sldLayoutMkLst>
        </pc:sldLayoutChg>
        <pc:sldLayoutChg chg="add">
          <pc:chgData name="Shweta Sanjay Churi" userId="S::schuri1@stevens.edu::b6509a5f-d6ae-42af-9cb4-47348836e379" providerId="AD" clId="Web-{0C0A96B2-F7F8-B499-D34D-6C96F78228B6}" dt="2023-12-05T15:19:55.754" v="4"/>
          <pc:sldLayoutMkLst>
            <pc:docMk/>
            <pc:sldMasterMk cId="3242892853" sldId="2147483713"/>
            <pc:sldLayoutMk cId="1331219586" sldId="2147483726"/>
          </pc:sldLayoutMkLst>
        </pc:sldLayoutChg>
        <pc:sldLayoutChg chg="add">
          <pc:chgData name="Shweta Sanjay Churi" userId="S::schuri1@stevens.edu::b6509a5f-d6ae-42af-9cb4-47348836e379" providerId="AD" clId="Web-{0C0A96B2-F7F8-B499-D34D-6C96F78228B6}" dt="2023-12-05T15:19:55.754" v="4"/>
          <pc:sldLayoutMkLst>
            <pc:docMk/>
            <pc:sldMasterMk cId="3242892853" sldId="2147483713"/>
            <pc:sldLayoutMk cId="3088583943" sldId="2147483727"/>
          </pc:sldLayoutMkLst>
        </pc:sldLayoutChg>
        <pc:sldLayoutChg chg="add">
          <pc:chgData name="Shweta Sanjay Churi" userId="S::schuri1@stevens.edu::b6509a5f-d6ae-42af-9cb4-47348836e379" providerId="AD" clId="Web-{0C0A96B2-F7F8-B499-D34D-6C96F78228B6}" dt="2023-12-05T15:19:55.754" v="4"/>
          <pc:sldLayoutMkLst>
            <pc:docMk/>
            <pc:sldMasterMk cId="3242892853" sldId="2147483713"/>
            <pc:sldLayoutMk cId="3772552125" sldId="2147483728"/>
          </pc:sldLayoutMkLst>
        </pc:sldLayoutChg>
        <pc:sldLayoutChg chg="add">
          <pc:chgData name="Shweta Sanjay Churi" userId="S::schuri1@stevens.edu::b6509a5f-d6ae-42af-9cb4-47348836e379" providerId="AD" clId="Web-{0C0A96B2-F7F8-B499-D34D-6C96F78228B6}" dt="2023-12-05T15:19:55.754" v="4"/>
          <pc:sldLayoutMkLst>
            <pc:docMk/>
            <pc:sldMasterMk cId="3242892853" sldId="2147483713"/>
            <pc:sldLayoutMk cId="2702544034" sldId="2147483729"/>
          </pc:sldLayoutMkLst>
        </pc:sldLayoutChg>
      </pc:sldMasterChg>
      <pc:sldMasterChg chg="add addSldLayout">
        <pc:chgData name="Shweta Sanjay Churi" userId="S::schuri1@stevens.edu::b6509a5f-d6ae-42af-9cb4-47348836e379" providerId="AD" clId="Web-{0C0A96B2-F7F8-B499-D34D-6C96F78228B6}" dt="2023-12-05T15:20:25.865" v="6"/>
        <pc:sldMasterMkLst>
          <pc:docMk/>
          <pc:sldMasterMk cId="4051988188" sldId="2147483730"/>
        </pc:sldMasterMkLst>
        <pc:sldLayoutChg chg="add">
          <pc:chgData name="Shweta Sanjay Churi" userId="S::schuri1@stevens.edu::b6509a5f-d6ae-42af-9cb4-47348836e379" providerId="AD" clId="Web-{0C0A96B2-F7F8-B499-D34D-6C96F78228B6}" dt="2023-12-05T15:20:25.865" v="6"/>
          <pc:sldLayoutMkLst>
            <pc:docMk/>
            <pc:sldMasterMk cId="4051988188" sldId="2147483730"/>
            <pc:sldLayoutMk cId="1920892057" sldId="2147483731"/>
          </pc:sldLayoutMkLst>
        </pc:sldLayoutChg>
        <pc:sldLayoutChg chg="add">
          <pc:chgData name="Shweta Sanjay Churi" userId="S::schuri1@stevens.edu::b6509a5f-d6ae-42af-9cb4-47348836e379" providerId="AD" clId="Web-{0C0A96B2-F7F8-B499-D34D-6C96F78228B6}" dt="2023-12-05T15:20:25.865" v="6"/>
          <pc:sldLayoutMkLst>
            <pc:docMk/>
            <pc:sldMasterMk cId="4051988188" sldId="2147483730"/>
            <pc:sldLayoutMk cId="3279662781" sldId="2147483732"/>
          </pc:sldLayoutMkLst>
        </pc:sldLayoutChg>
        <pc:sldLayoutChg chg="add">
          <pc:chgData name="Shweta Sanjay Churi" userId="S::schuri1@stevens.edu::b6509a5f-d6ae-42af-9cb4-47348836e379" providerId="AD" clId="Web-{0C0A96B2-F7F8-B499-D34D-6C96F78228B6}" dt="2023-12-05T15:20:25.865" v="6"/>
          <pc:sldLayoutMkLst>
            <pc:docMk/>
            <pc:sldMasterMk cId="4051988188" sldId="2147483730"/>
            <pc:sldLayoutMk cId="2925913345" sldId="2147483733"/>
          </pc:sldLayoutMkLst>
        </pc:sldLayoutChg>
        <pc:sldLayoutChg chg="add">
          <pc:chgData name="Shweta Sanjay Churi" userId="S::schuri1@stevens.edu::b6509a5f-d6ae-42af-9cb4-47348836e379" providerId="AD" clId="Web-{0C0A96B2-F7F8-B499-D34D-6C96F78228B6}" dt="2023-12-05T15:20:25.865" v="6"/>
          <pc:sldLayoutMkLst>
            <pc:docMk/>
            <pc:sldMasterMk cId="4051988188" sldId="2147483730"/>
            <pc:sldLayoutMk cId="1848945966" sldId="2147483734"/>
          </pc:sldLayoutMkLst>
        </pc:sldLayoutChg>
        <pc:sldLayoutChg chg="add">
          <pc:chgData name="Shweta Sanjay Churi" userId="S::schuri1@stevens.edu::b6509a5f-d6ae-42af-9cb4-47348836e379" providerId="AD" clId="Web-{0C0A96B2-F7F8-B499-D34D-6C96F78228B6}" dt="2023-12-05T15:20:25.865" v="6"/>
          <pc:sldLayoutMkLst>
            <pc:docMk/>
            <pc:sldMasterMk cId="4051988188" sldId="2147483730"/>
            <pc:sldLayoutMk cId="4154851660" sldId="2147483735"/>
          </pc:sldLayoutMkLst>
        </pc:sldLayoutChg>
        <pc:sldLayoutChg chg="add">
          <pc:chgData name="Shweta Sanjay Churi" userId="S::schuri1@stevens.edu::b6509a5f-d6ae-42af-9cb4-47348836e379" providerId="AD" clId="Web-{0C0A96B2-F7F8-B499-D34D-6C96F78228B6}" dt="2023-12-05T15:20:25.865" v="6"/>
          <pc:sldLayoutMkLst>
            <pc:docMk/>
            <pc:sldMasterMk cId="4051988188" sldId="2147483730"/>
            <pc:sldLayoutMk cId="1764414351" sldId="2147483736"/>
          </pc:sldLayoutMkLst>
        </pc:sldLayoutChg>
        <pc:sldLayoutChg chg="add">
          <pc:chgData name="Shweta Sanjay Churi" userId="S::schuri1@stevens.edu::b6509a5f-d6ae-42af-9cb4-47348836e379" providerId="AD" clId="Web-{0C0A96B2-F7F8-B499-D34D-6C96F78228B6}" dt="2023-12-05T15:20:25.865" v="6"/>
          <pc:sldLayoutMkLst>
            <pc:docMk/>
            <pc:sldMasterMk cId="4051988188" sldId="2147483730"/>
            <pc:sldLayoutMk cId="1680148243" sldId="2147483737"/>
          </pc:sldLayoutMkLst>
        </pc:sldLayoutChg>
        <pc:sldLayoutChg chg="add">
          <pc:chgData name="Shweta Sanjay Churi" userId="S::schuri1@stevens.edu::b6509a5f-d6ae-42af-9cb4-47348836e379" providerId="AD" clId="Web-{0C0A96B2-F7F8-B499-D34D-6C96F78228B6}" dt="2023-12-05T15:20:25.865" v="6"/>
          <pc:sldLayoutMkLst>
            <pc:docMk/>
            <pc:sldMasterMk cId="4051988188" sldId="2147483730"/>
            <pc:sldLayoutMk cId="3284720442" sldId="2147483738"/>
          </pc:sldLayoutMkLst>
        </pc:sldLayoutChg>
        <pc:sldLayoutChg chg="add">
          <pc:chgData name="Shweta Sanjay Churi" userId="S::schuri1@stevens.edu::b6509a5f-d6ae-42af-9cb4-47348836e379" providerId="AD" clId="Web-{0C0A96B2-F7F8-B499-D34D-6C96F78228B6}" dt="2023-12-05T15:20:25.865" v="6"/>
          <pc:sldLayoutMkLst>
            <pc:docMk/>
            <pc:sldMasterMk cId="4051988188" sldId="2147483730"/>
            <pc:sldLayoutMk cId="1774252088" sldId="2147483739"/>
          </pc:sldLayoutMkLst>
        </pc:sldLayoutChg>
        <pc:sldLayoutChg chg="add">
          <pc:chgData name="Shweta Sanjay Churi" userId="S::schuri1@stevens.edu::b6509a5f-d6ae-42af-9cb4-47348836e379" providerId="AD" clId="Web-{0C0A96B2-F7F8-B499-D34D-6C96F78228B6}" dt="2023-12-05T15:20:25.865" v="6"/>
          <pc:sldLayoutMkLst>
            <pc:docMk/>
            <pc:sldMasterMk cId="4051988188" sldId="2147483730"/>
            <pc:sldLayoutMk cId="3633920206" sldId="2147483740"/>
          </pc:sldLayoutMkLst>
        </pc:sldLayoutChg>
        <pc:sldLayoutChg chg="add">
          <pc:chgData name="Shweta Sanjay Churi" userId="S::schuri1@stevens.edu::b6509a5f-d6ae-42af-9cb4-47348836e379" providerId="AD" clId="Web-{0C0A96B2-F7F8-B499-D34D-6C96F78228B6}" dt="2023-12-05T15:20:25.865" v="6"/>
          <pc:sldLayoutMkLst>
            <pc:docMk/>
            <pc:sldMasterMk cId="4051988188" sldId="2147483730"/>
            <pc:sldLayoutMk cId="4096423007" sldId="2147483741"/>
          </pc:sldLayoutMkLst>
        </pc:sldLayoutChg>
        <pc:sldLayoutChg chg="add">
          <pc:chgData name="Shweta Sanjay Churi" userId="S::schuri1@stevens.edu::b6509a5f-d6ae-42af-9cb4-47348836e379" providerId="AD" clId="Web-{0C0A96B2-F7F8-B499-D34D-6C96F78228B6}" dt="2023-12-05T15:20:25.865" v="6"/>
          <pc:sldLayoutMkLst>
            <pc:docMk/>
            <pc:sldMasterMk cId="4051988188" sldId="2147483730"/>
            <pc:sldLayoutMk cId="1244318229" sldId="2147483742"/>
          </pc:sldLayoutMkLst>
        </pc:sldLayoutChg>
        <pc:sldLayoutChg chg="add">
          <pc:chgData name="Shweta Sanjay Churi" userId="S::schuri1@stevens.edu::b6509a5f-d6ae-42af-9cb4-47348836e379" providerId="AD" clId="Web-{0C0A96B2-F7F8-B499-D34D-6C96F78228B6}" dt="2023-12-05T15:20:25.865" v="6"/>
          <pc:sldLayoutMkLst>
            <pc:docMk/>
            <pc:sldMasterMk cId="4051988188" sldId="2147483730"/>
            <pc:sldLayoutMk cId="550423270" sldId="2147483743"/>
          </pc:sldLayoutMkLst>
        </pc:sldLayoutChg>
        <pc:sldLayoutChg chg="add">
          <pc:chgData name="Shweta Sanjay Churi" userId="S::schuri1@stevens.edu::b6509a5f-d6ae-42af-9cb4-47348836e379" providerId="AD" clId="Web-{0C0A96B2-F7F8-B499-D34D-6C96F78228B6}" dt="2023-12-05T15:20:25.865" v="6"/>
          <pc:sldLayoutMkLst>
            <pc:docMk/>
            <pc:sldMasterMk cId="4051988188" sldId="2147483730"/>
            <pc:sldLayoutMk cId="154514564" sldId="2147483744"/>
          </pc:sldLayoutMkLst>
        </pc:sldLayoutChg>
        <pc:sldLayoutChg chg="add">
          <pc:chgData name="Shweta Sanjay Churi" userId="S::schuri1@stevens.edu::b6509a5f-d6ae-42af-9cb4-47348836e379" providerId="AD" clId="Web-{0C0A96B2-F7F8-B499-D34D-6C96F78228B6}" dt="2023-12-05T15:20:25.865" v="6"/>
          <pc:sldLayoutMkLst>
            <pc:docMk/>
            <pc:sldMasterMk cId="4051988188" sldId="2147483730"/>
            <pc:sldLayoutMk cId="1475787292" sldId="2147483745"/>
          </pc:sldLayoutMkLst>
        </pc:sldLayoutChg>
        <pc:sldLayoutChg chg="add">
          <pc:chgData name="Shweta Sanjay Churi" userId="S::schuri1@stevens.edu::b6509a5f-d6ae-42af-9cb4-47348836e379" providerId="AD" clId="Web-{0C0A96B2-F7F8-B499-D34D-6C96F78228B6}" dt="2023-12-05T15:20:25.865" v="6"/>
          <pc:sldLayoutMkLst>
            <pc:docMk/>
            <pc:sldMasterMk cId="4051988188" sldId="2147483730"/>
            <pc:sldLayoutMk cId="1831048303" sldId="2147483746"/>
          </pc:sldLayoutMkLst>
        </pc:sldLayoutChg>
        <pc:sldLayoutChg chg="add">
          <pc:chgData name="Shweta Sanjay Churi" userId="S::schuri1@stevens.edu::b6509a5f-d6ae-42af-9cb4-47348836e379" providerId="AD" clId="Web-{0C0A96B2-F7F8-B499-D34D-6C96F78228B6}" dt="2023-12-05T15:20:25.865" v="6"/>
          <pc:sldLayoutMkLst>
            <pc:docMk/>
            <pc:sldMasterMk cId="4051988188" sldId="2147483730"/>
            <pc:sldLayoutMk cId="1572574279" sldId="2147483747"/>
          </pc:sldLayoutMkLst>
        </pc:sldLayoutChg>
      </pc:sldMasterChg>
    </pc:docChg>
  </pc:docChgLst>
  <pc:docChgLst>
    <pc:chgData name="Daniel Salib" userId="S::dsalib@stevens.edu::3eb40c36-07cb-4a9f-a5c7-344f04fa6054" providerId="AD" clId="Web-{AFA7AA79-1779-221E-6F5E-B7549C2208ED}"/>
    <pc:docChg chg="modSld">
      <pc:chgData name="Daniel Salib" userId="S::dsalib@stevens.edu::3eb40c36-07cb-4a9f-a5c7-344f04fa6054" providerId="AD" clId="Web-{AFA7AA79-1779-221E-6F5E-B7549C2208ED}" dt="2023-12-05T05:18:48.115" v="251" actId="20577"/>
      <pc:docMkLst>
        <pc:docMk/>
      </pc:docMkLst>
      <pc:sldChg chg="addSp delSp modSp mod setBg">
        <pc:chgData name="Daniel Salib" userId="S::dsalib@stevens.edu::3eb40c36-07cb-4a9f-a5c7-344f04fa6054" providerId="AD" clId="Web-{AFA7AA79-1779-221E-6F5E-B7549C2208ED}" dt="2023-12-05T05:18:48.115" v="251" actId="20577"/>
        <pc:sldMkLst>
          <pc:docMk/>
          <pc:sldMk cId="1403541736" sldId="260"/>
        </pc:sldMkLst>
        <pc:spChg chg="mod">
          <ac:chgData name="Daniel Salib" userId="S::dsalib@stevens.edu::3eb40c36-07cb-4a9f-a5c7-344f04fa6054" providerId="AD" clId="Web-{AFA7AA79-1779-221E-6F5E-B7549C2208ED}" dt="2023-12-05T05:18:48.115" v="251" actId="20577"/>
          <ac:spMkLst>
            <pc:docMk/>
            <pc:sldMk cId="1403541736" sldId="260"/>
            <ac:spMk id="2" creationId="{709BBFBC-0CC3-997A-7866-F8262DE153C7}"/>
          </ac:spMkLst>
        </pc:spChg>
        <pc:spChg chg="add del mod">
          <ac:chgData name="Daniel Salib" userId="S::dsalib@stevens.edu::3eb40c36-07cb-4a9f-a5c7-344f04fa6054" providerId="AD" clId="Web-{AFA7AA79-1779-221E-6F5E-B7549C2208ED}" dt="2023-12-05T04:56:51.221" v="37" actId="20577"/>
          <ac:spMkLst>
            <pc:docMk/>
            <pc:sldMk cId="1403541736" sldId="260"/>
            <ac:spMk id="3" creationId="{339D6157-94BF-70CD-CE75-A2997A29A07D}"/>
          </ac:spMkLst>
        </pc:spChg>
        <pc:spChg chg="add del mod">
          <ac:chgData name="Daniel Salib" userId="S::dsalib@stevens.edu::3eb40c36-07cb-4a9f-a5c7-344f04fa6054" providerId="AD" clId="Web-{AFA7AA79-1779-221E-6F5E-B7549C2208ED}" dt="2023-12-05T04:52:13.373" v="33"/>
          <ac:spMkLst>
            <pc:docMk/>
            <pc:sldMk cId="1403541736" sldId="260"/>
            <ac:spMk id="38" creationId="{76E0E73F-081C-033A-DF0E-93F5208B6994}"/>
          </ac:spMkLst>
        </pc:spChg>
        <pc:graphicFrameChg chg="del">
          <ac:chgData name="Daniel Salib" userId="S::dsalib@stevens.edu::3eb40c36-07cb-4a9f-a5c7-344f04fa6054" providerId="AD" clId="Web-{AFA7AA79-1779-221E-6F5E-B7549C2208ED}" dt="2023-12-05T03:40:33.251" v="0"/>
          <ac:graphicFrameMkLst>
            <pc:docMk/>
            <pc:sldMk cId="1403541736" sldId="260"/>
            <ac:graphicFrameMk id="4" creationId="{1DF143A5-6581-B079-7F86-3466D0AEB329}"/>
          </ac:graphicFrameMkLst>
        </pc:graphicFrameChg>
        <pc:graphicFrameChg chg="add del">
          <ac:chgData name="Daniel Salib" userId="S::dsalib@stevens.edu::3eb40c36-07cb-4a9f-a5c7-344f04fa6054" providerId="AD" clId="Web-{AFA7AA79-1779-221E-6F5E-B7549C2208ED}" dt="2023-12-05T04:49:33.643" v="30"/>
          <ac:graphicFrameMkLst>
            <pc:docMk/>
            <pc:sldMk cId="1403541736" sldId="260"/>
            <ac:graphicFrameMk id="5" creationId="{5EF4F621-9650-E5F2-B080-8BAD86B9B25B}"/>
          </ac:graphicFrameMkLst>
        </pc:graphicFrameChg>
        <pc:graphicFrameChg chg="add del">
          <ac:chgData name="Daniel Salib" userId="S::dsalib@stevens.edu::3eb40c36-07cb-4a9f-a5c7-344f04fa6054" providerId="AD" clId="Web-{AFA7AA79-1779-221E-6F5E-B7549C2208ED}" dt="2023-12-05T04:52:16.483" v="34"/>
          <ac:graphicFrameMkLst>
            <pc:docMk/>
            <pc:sldMk cId="1403541736" sldId="260"/>
            <ac:graphicFrameMk id="6" creationId="{5EF4F621-9650-E5F2-B080-8BAD86B9B25B}"/>
          </ac:graphicFrameMkLst>
        </pc:graphicFrameChg>
        <pc:graphicFrameChg chg="add mod modGraphic">
          <ac:chgData name="Daniel Salib" userId="S::dsalib@stevens.edu::3eb40c36-07cb-4a9f-a5c7-344f04fa6054" providerId="AD" clId="Web-{AFA7AA79-1779-221E-6F5E-B7549C2208ED}" dt="2023-12-05T05:16:56.372" v="238"/>
          <ac:graphicFrameMkLst>
            <pc:docMk/>
            <pc:sldMk cId="1403541736" sldId="260"/>
            <ac:graphicFrameMk id="71" creationId="{4AAD79D4-3D4C-C1ED-F737-90789E8354E4}"/>
          </ac:graphicFrameMkLst>
        </pc:graphicFrameChg>
      </pc:sldChg>
      <pc:sldChg chg="addSp delSp modSp">
        <pc:chgData name="Daniel Salib" userId="S::dsalib@stevens.edu::3eb40c36-07cb-4a9f-a5c7-344f04fa6054" providerId="AD" clId="Web-{AFA7AA79-1779-221E-6F5E-B7549C2208ED}" dt="2023-12-05T05:13:32.435" v="191" actId="1076"/>
        <pc:sldMkLst>
          <pc:docMk/>
          <pc:sldMk cId="1116805284" sldId="263"/>
        </pc:sldMkLst>
        <pc:spChg chg="del">
          <ac:chgData name="Daniel Salib" userId="S::dsalib@stevens.edu::3eb40c36-07cb-4a9f-a5c7-344f04fa6054" providerId="AD" clId="Web-{AFA7AA79-1779-221E-6F5E-B7549C2208ED}" dt="2023-12-05T05:08:38.836" v="176"/>
          <ac:spMkLst>
            <pc:docMk/>
            <pc:sldMk cId="1116805284" sldId="263"/>
            <ac:spMk id="3" creationId="{339D6157-94BF-70CD-CE75-A2997A29A07D}"/>
          </ac:spMkLst>
        </pc:spChg>
        <pc:picChg chg="add mod ord">
          <ac:chgData name="Daniel Salib" userId="S::dsalib@stevens.edu::3eb40c36-07cb-4a9f-a5c7-344f04fa6054" providerId="AD" clId="Web-{AFA7AA79-1779-221E-6F5E-B7549C2208ED}" dt="2023-12-05T05:09:08.010" v="181" actId="1076"/>
          <ac:picMkLst>
            <pc:docMk/>
            <pc:sldMk cId="1116805284" sldId="263"/>
            <ac:picMk id="4" creationId="{0717018A-5816-8649-4C07-939E1C4C130D}"/>
          </ac:picMkLst>
        </pc:picChg>
        <pc:picChg chg="add mod">
          <ac:chgData name="Daniel Salib" userId="S::dsalib@stevens.edu::3eb40c36-07cb-4a9f-a5c7-344f04fa6054" providerId="AD" clId="Web-{AFA7AA79-1779-221E-6F5E-B7549C2208ED}" dt="2023-12-05T05:13:28.076" v="190" actId="1076"/>
          <ac:picMkLst>
            <pc:docMk/>
            <pc:sldMk cId="1116805284" sldId="263"/>
            <ac:picMk id="5" creationId="{E1022203-55F7-6F95-BA2D-ACE069767EE7}"/>
          </ac:picMkLst>
        </pc:picChg>
        <pc:picChg chg="add mod">
          <ac:chgData name="Daniel Salib" userId="S::dsalib@stevens.edu::3eb40c36-07cb-4a9f-a5c7-344f04fa6054" providerId="AD" clId="Web-{AFA7AA79-1779-221E-6F5E-B7549C2208ED}" dt="2023-12-05T05:13:32.435" v="191" actId="1076"/>
          <ac:picMkLst>
            <pc:docMk/>
            <pc:sldMk cId="1116805284" sldId="263"/>
            <ac:picMk id="6" creationId="{A391FBF2-5852-28AF-9D46-387F25485686}"/>
          </ac:picMkLst>
        </pc:picChg>
      </pc:sldChg>
    </pc:docChg>
  </pc:docChgLst>
  <pc:docChgLst>
    <pc:chgData name="Pamela Yong" userId="796c53f2-afb1-4fa4-88e6-721f94a1d7d6" providerId="ADAL" clId="{A54BDDC4-FB08-6641-8D83-C03CB6055BB2}"/>
    <pc:docChg chg="custSel modSld">
      <pc:chgData name="Pamela Yong" userId="796c53f2-afb1-4fa4-88e6-721f94a1d7d6" providerId="ADAL" clId="{A54BDDC4-FB08-6641-8D83-C03CB6055BB2}" dt="2023-12-05T01:26:53.925" v="1982" actId="20577"/>
      <pc:docMkLst>
        <pc:docMk/>
      </pc:docMkLst>
      <pc:sldChg chg="modSp mod modNotesTx">
        <pc:chgData name="Pamela Yong" userId="796c53f2-afb1-4fa4-88e6-721f94a1d7d6" providerId="ADAL" clId="{A54BDDC4-FB08-6641-8D83-C03CB6055BB2}" dt="2023-12-05T01:26:53.925" v="1982" actId="20577"/>
        <pc:sldMkLst>
          <pc:docMk/>
          <pc:sldMk cId="3530442302" sldId="261"/>
        </pc:sldMkLst>
        <pc:spChg chg="mod">
          <ac:chgData name="Pamela Yong" userId="796c53f2-afb1-4fa4-88e6-721f94a1d7d6" providerId="ADAL" clId="{A54BDDC4-FB08-6641-8D83-C03CB6055BB2}" dt="2023-12-05T01:26:09.242" v="1974" actId="20577"/>
          <ac:spMkLst>
            <pc:docMk/>
            <pc:sldMk cId="3530442302" sldId="261"/>
            <ac:spMk id="2" creationId="{1E7A8C08-F2F2-7B2C-6530-70CD622E52F1}"/>
          </ac:spMkLst>
        </pc:spChg>
        <pc:spChg chg="mod">
          <ac:chgData name="Pamela Yong" userId="796c53f2-afb1-4fa4-88e6-721f94a1d7d6" providerId="ADAL" clId="{A54BDDC4-FB08-6641-8D83-C03CB6055BB2}" dt="2023-12-05T01:24:57.866" v="1935" actId="27636"/>
          <ac:spMkLst>
            <pc:docMk/>
            <pc:sldMk cId="3530442302" sldId="261"/>
            <ac:spMk id="3" creationId="{CAA2DD03-CDBE-53E9-FB0F-BDC15756FAAC}"/>
          </ac:spMkLst>
        </pc:spChg>
      </pc:sldChg>
    </pc:docChg>
  </pc:docChgLst>
  <pc:docChgLst>
    <pc:chgData name="Pamela Yong" userId="S::pyong@stevens.edu::796c53f2-afb1-4fa4-88e6-721f94a1d7d6" providerId="AD" clId="Web-{9BA92200-D165-7DDC-3DCD-8A8A33F4E09B}"/>
    <pc:docChg chg="modSld">
      <pc:chgData name="Pamela Yong" userId="S::pyong@stevens.edu::796c53f2-afb1-4fa4-88e6-721f94a1d7d6" providerId="AD" clId="Web-{9BA92200-D165-7DDC-3DCD-8A8A33F4E09B}" dt="2023-12-05T16:00:54.293" v="2"/>
      <pc:docMkLst>
        <pc:docMk/>
      </pc:docMkLst>
      <pc:sldChg chg="modNotes">
        <pc:chgData name="Pamela Yong" userId="S::pyong@stevens.edu::796c53f2-afb1-4fa4-88e6-721f94a1d7d6" providerId="AD" clId="Web-{9BA92200-D165-7DDC-3DCD-8A8A33F4E09B}" dt="2023-12-05T16:00:54.293" v="2"/>
        <pc:sldMkLst>
          <pc:docMk/>
          <pc:sldMk cId="3752738919" sldId="275"/>
        </pc:sldMkLst>
      </pc:sldChg>
    </pc:docChg>
  </pc:docChgLst>
  <pc:docChgLst>
    <pc:chgData name="Daniel Salib" userId="S::dsalib@stevens.edu::3eb40c36-07cb-4a9f-a5c7-344f04fa6054" providerId="AD" clId="Web-{C0103583-2CCD-44FD-114F-86D98D64FB92}"/>
    <pc:docChg chg="addSld delSld modSld">
      <pc:chgData name="Daniel Salib" userId="S::dsalib@stevens.edu::3eb40c36-07cb-4a9f-a5c7-344f04fa6054" providerId="AD" clId="Web-{C0103583-2CCD-44FD-114F-86D98D64FB92}" dt="2023-12-07T00:39:26.933" v="5" actId="20577"/>
      <pc:docMkLst>
        <pc:docMk/>
      </pc:docMkLst>
      <pc:sldChg chg="addSp delSp modSp add del">
        <pc:chgData name="Daniel Salib" userId="S::dsalib@stevens.edu::3eb40c36-07cb-4a9f-a5c7-344f04fa6054" providerId="AD" clId="Web-{C0103583-2CCD-44FD-114F-86D98D64FB92}" dt="2023-12-07T00:39:26.933" v="5" actId="20577"/>
        <pc:sldMkLst>
          <pc:docMk/>
          <pc:sldMk cId="279187426" sldId="274"/>
        </pc:sldMkLst>
        <pc:spChg chg="add del mod">
          <ac:chgData name="Daniel Salib" userId="S::dsalib@stevens.edu::3eb40c36-07cb-4a9f-a5c7-344f04fa6054" providerId="AD" clId="Web-{C0103583-2CCD-44FD-114F-86D98D64FB92}" dt="2023-12-07T00:39:26.933" v="5" actId="20577"/>
          <ac:spMkLst>
            <pc:docMk/>
            <pc:sldMk cId="279187426" sldId="274"/>
            <ac:spMk id="2" creationId="{DF527484-B5C0-28D1-256E-C243B653C49A}"/>
          </ac:spMkLst>
        </pc:spChg>
      </pc:sldChg>
    </pc:docChg>
  </pc:docChgLst>
  <pc:docChgLst>
    <pc:chgData name="Estella Clevenger" userId="S::ecleveng@stevens.edu::67fa4bb8-2151-4d7a-8344-878178d7ee32" providerId="AD" clId="Web-{06BEE4DE-B15C-4907-B017-A28B98FE5B96}"/>
    <pc:docChg chg="addSld delSld modSld">
      <pc:chgData name="Estella Clevenger" userId="S::ecleveng@stevens.edu::67fa4bb8-2151-4d7a-8344-878178d7ee32" providerId="AD" clId="Web-{06BEE4DE-B15C-4907-B017-A28B98FE5B96}" dt="2023-12-05T15:58:47.420" v="724" actId="20577"/>
      <pc:docMkLst>
        <pc:docMk/>
      </pc:docMkLst>
      <pc:sldChg chg="modSp del">
        <pc:chgData name="Estella Clevenger" userId="S::ecleveng@stevens.edu::67fa4bb8-2151-4d7a-8344-878178d7ee32" providerId="AD" clId="Web-{06BEE4DE-B15C-4907-B017-A28B98FE5B96}" dt="2023-12-05T15:39:05.372" v="396"/>
        <pc:sldMkLst>
          <pc:docMk/>
          <pc:sldMk cId="109857222" sldId="256"/>
        </pc:sldMkLst>
        <pc:spChg chg="mod">
          <ac:chgData name="Estella Clevenger" userId="S::ecleveng@stevens.edu::67fa4bb8-2151-4d7a-8344-878178d7ee32" providerId="AD" clId="Web-{06BEE4DE-B15C-4907-B017-A28B98FE5B96}" dt="2023-12-05T00:58:52.222" v="0" actId="20577"/>
          <ac:spMkLst>
            <pc:docMk/>
            <pc:sldMk cId="109857222" sldId="256"/>
            <ac:spMk id="2" creationId="{00000000-0000-0000-0000-000000000000}"/>
          </ac:spMkLst>
        </pc:spChg>
        <pc:spChg chg="mod">
          <ac:chgData name="Estella Clevenger" userId="S::ecleveng@stevens.edu::67fa4bb8-2151-4d7a-8344-878178d7ee32" providerId="AD" clId="Web-{06BEE4DE-B15C-4907-B017-A28B98FE5B96}" dt="2023-12-05T00:59:01.895" v="5" actId="20577"/>
          <ac:spMkLst>
            <pc:docMk/>
            <pc:sldMk cId="109857222" sldId="256"/>
            <ac:spMk id="3" creationId="{00000000-0000-0000-0000-000000000000}"/>
          </ac:spMkLst>
        </pc:spChg>
      </pc:sldChg>
      <pc:sldChg chg="modSp new del">
        <pc:chgData name="Estella Clevenger" userId="S::ecleveng@stevens.edu::67fa4bb8-2151-4d7a-8344-878178d7ee32" providerId="AD" clId="Web-{06BEE4DE-B15C-4907-B017-A28B98FE5B96}" dt="2023-12-05T15:40:29.468" v="429"/>
        <pc:sldMkLst>
          <pc:docMk/>
          <pc:sldMk cId="130885692" sldId="257"/>
        </pc:sldMkLst>
        <pc:spChg chg="mod">
          <ac:chgData name="Estella Clevenger" userId="S::ecleveng@stevens.edu::67fa4bb8-2151-4d7a-8344-878178d7ee32" providerId="AD" clId="Web-{06BEE4DE-B15C-4907-B017-A28B98FE5B96}" dt="2023-12-05T15:31:56.860" v="215" actId="20577"/>
          <ac:spMkLst>
            <pc:docMk/>
            <pc:sldMk cId="130885692" sldId="257"/>
            <ac:spMk id="2" creationId="{F6B2857D-02F9-9AC9-224E-3463F1D8092F}"/>
          </ac:spMkLst>
        </pc:spChg>
        <pc:spChg chg="mod">
          <ac:chgData name="Estella Clevenger" userId="S::ecleveng@stevens.edu::67fa4bb8-2151-4d7a-8344-878178d7ee32" providerId="AD" clId="Web-{06BEE4DE-B15C-4907-B017-A28B98FE5B96}" dt="2023-12-05T15:35:58.820" v="339" actId="20577"/>
          <ac:spMkLst>
            <pc:docMk/>
            <pc:sldMk cId="130885692" sldId="257"/>
            <ac:spMk id="3" creationId="{12624ECE-3668-265C-B766-79EE46B73D3E}"/>
          </ac:spMkLst>
        </pc:spChg>
      </pc:sldChg>
      <pc:sldChg chg="modSp new del">
        <pc:chgData name="Estella Clevenger" userId="S::ecleveng@stevens.edu::67fa4bb8-2151-4d7a-8344-878178d7ee32" providerId="AD" clId="Web-{06BEE4DE-B15C-4907-B017-A28B98FE5B96}" dt="2023-12-05T15:41:12.766" v="448"/>
        <pc:sldMkLst>
          <pc:docMk/>
          <pc:sldMk cId="2167313509" sldId="258"/>
        </pc:sldMkLst>
        <pc:spChg chg="mod">
          <ac:chgData name="Estella Clevenger" userId="S::ecleveng@stevens.edu::67fa4bb8-2151-4d7a-8344-878178d7ee32" providerId="AD" clId="Web-{06BEE4DE-B15C-4907-B017-A28B98FE5B96}" dt="2023-12-05T01:02:18.651" v="48" actId="20577"/>
          <ac:spMkLst>
            <pc:docMk/>
            <pc:sldMk cId="2167313509" sldId="258"/>
            <ac:spMk id="2" creationId="{24AD8867-CCE2-C42D-05EB-34EB0F5692F9}"/>
          </ac:spMkLst>
        </pc:spChg>
        <pc:spChg chg="mod">
          <ac:chgData name="Estella Clevenger" userId="S::ecleveng@stevens.edu::67fa4bb8-2151-4d7a-8344-878178d7ee32" providerId="AD" clId="Web-{06BEE4DE-B15C-4907-B017-A28B98FE5B96}" dt="2023-12-05T01:00:49.414" v="35" actId="20577"/>
          <ac:spMkLst>
            <pc:docMk/>
            <pc:sldMk cId="2167313509" sldId="258"/>
            <ac:spMk id="3" creationId="{CC191A21-501E-8820-B4BC-4D605DB61DF1}"/>
          </ac:spMkLst>
        </pc:spChg>
      </pc:sldChg>
      <pc:sldChg chg="modSp new del">
        <pc:chgData name="Estella Clevenger" userId="S::ecleveng@stevens.edu::67fa4bb8-2151-4d7a-8344-878178d7ee32" providerId="AD" clId="Web-{06BEE4DE-B15C-4907-B017-A28B98FE5B96}" dt="2023-12-05T15:46:21.369" v="458"/>
        <pc:sldMkLst>
          <pc:docMk/>
          <pc:sldMk cId="2980412550" sldId="259"/>
        </pc:sldMkLst>
        <pc:spChg chg="mod">
          <ac:chgData name="Estella Clevenger" userId="S::ecleveng@stevens.edu::67fa4bb8-2151-4d7a-8344-878178d7ee32" providerId="AD" clId="Web-{06BEE4DE-B15C-4907-B017-A28B98FE5B96}" dt="2023-12-05T01:02:43.996" v="59" actId="20577"/>
          <ac:spMkLst>
            <pc:docMk/>
            <pc:sldMk cId="2980412550" sldId="259"/>
            <ac:spMk id="2" creationId="{A28963CA-D8CB-FE0B-C051-362E85B9FDE8}"/>
          </ac:spMkLst>
        </pc:spChg>
        <pc:spChg chg="mod">
          <ac:chgData name="Estella Clevenger" userId="S::ecleveng@stevens.edu::67fa4bb8-2151-4d7a-8344-878178d7ee32" providerId="AD" clId="Web-{06BEE4DE-B15C-4907-B017-A28B98FE5B96}" dt="2023-12-05T01:03:50.092" v="76" actId="20577"/>
          <ac:spMkLst>
            <pc:docMk/>
            <pc:sldMk cId="2980412550" sldId="259"/>
            <ac:spMk id="3" creationId="{06BAF2AA-2114-1DDC-ADC8-65429FC54517}"/>
          </ac:spMkLst>
        </pc:spChg>
      </pc:sldChg>
      <pc:sldChg chg="modSp new del">
        <pc:chgData name="Estella Clevenger" userId="S::ecleveng@stevens.edu::67fa4bb8-2151-4d7a-8344-878178d7ee32" providerId="AD" clId="Web-{06BEE4DE-B15C-4907-B017-A28B98FE5B96}" dt="2023-12-05T15:47:15.776" v="479"/>
        <pc:sldMkLst>
          <pc:docMk/>
          <pc:sldMk cId="1403541736" sldId="260"/>
        </pc:sldMkLst>
        <pc:spChg chg="mod">
          <ac:chgData name="Estella Clevenger" userId="S::ecleveng@stevens.edu::67fa4bb8-2151-4d7a-8344-878178d7ee32" providerId="AD" clId="Web-{06BEE4DE-B15C-4907-B017-A28B98FE5B96}" dt="2023-12-05T01:02:38.230" v="56" actId="20577"/>
          <ac:spMkLst>
            <pc:docMk/>
            <pc:sldMk cId="1403541736" sldId="260"/>
            <ac:spMk id="2" creationId="{709BBFBC-0CC3-997A-7866-F8262DE153C7}"/>
          </ac:spMkLst>
        </pc:spChg>
        <pc:spChg chg="mod">
          <ac:chgData name="Estella Clevenger" userId="S::ecleveng@stevens.edu::67fa4bb8-2151-4d7a-8344-878178d7ee32" providerId="AD" clId="Web-{06BEE4DE-B15C-4907-B017-A28B98FE5B96}" dt="2023-12-05T01:01:14.399" v="39" actId="20577"/>
          <ac:spMkLst>
            <pc:docMk/>
            <pc:sldMk cId="1403541736" sldId="260"/>
            <ac:spMk id="3" creationId="{339D6157-94BF-70CD-CE75-A2997A29A07D}"/>
          </ac:spMkLst>
        </pc:spChg>
      </pc:sldChg>
      <pc:sldChg chg="modSp new del">
        <pc:chgData name="Estella Clevenger" userId="S::ecleveng@stevens.edu::67fa4bb8-2151-4d7a-8344-878178d7ee32" providerId="AD" clId="Web-{06BEE4DE-B15C-4907-B017-A28B98FE5B96}" dt="2023-12-05T15:48:24.591" v="501"/>
        <pc:sldMkLst>
          <pc:docMk/>
          <pc:sldMk cId="3530442302" sldId="261"/>
        </pc:sldMkLst>
        <pc:spChg chg="mod">
          <ac:chgData name="Estella Clevenger" userId="S::ecleveng@stevens.edu::67fa4bb8-2151-4d7a-8344-878178d7ee32" providerId="AD" clId="Web-{06BEE4DE-B15C-4907-B017-A28B98FE5B96}" dt="2023-12-05T01:02:32.136" v="53" actId="20577"/>
          <ac:spMkLst>
            <pc:docMk/>
            <pc:sldMk cId="3530442302" sldId="261"/>
            <ac:spMk id="2" creationId="{1E7A8C08-F2F2-7B2C-6530-70CD622E52F1}"/>
          </ac:spMkLst>
        </pc:spChg>
        <pc:spChg chg="mod">
          <ac:chgData name="Estella Clevenger" userId="S::ecleveng@stevens.edu::67fa4bb8-2151-4d7a-8344-878178d7ee32" providerId="AD" clId="Web-{06BEE4DE-B15C-4907-B017-A28B98FE5B96}" dt="2023-12-05T01:01:17.133" v="41" actId="20577"/>
          <ac:spMkLst>
            <pc:docMk/>
            <pc:sldMk cId="3530442302" sldId="261"/>
            <ac:spMk id="3" creationId="{CAA2DD03-CDBE-53E9-FB0F-BDC15756FAAC}"/>
          </ac:spMkLst>
        </pc:spChg>
      </pc:sldChg>
      <pc:sldChg chg="new del">
        <pc:chgData name="Estella Clevenger" userId="S::ecleveng@stevens.edu::67fa4bb8-2151-4d7a-8344-878178d7ee32" providerId="AD" clId="Web-{06BEE4DE-B15C-4907-B017-A28B98FE5B96}" dt="2023-12-05T15:48:42.091" v="502"/>
        <pc:sldMkLst>
          <pc:docMk/>
          <pc:sldMk cId="3403202296" sldId="262"/>
        </pc:sldMkLst>
      </pc:sldChg>
      <pc:sldChg chg="del">
        <pc:chgData name="Estella Clevenger" userId="S::ecleveng@stevens.edu::67fa4bb8-2151-4d7a-8344-878178d7ee32" providerId="AD" clId="Web-{06BEE4DE-B15C-4907-B017-A28B98FE5B96}" dt="2023-12-05T15:47:47.215" v="493"/>
        <pc:sldMkLst>
          <pc:docMk/>
          <pc:sldMk cId="1116805284" sldId="263"/>
        </pc:sldMkLst>
      </pc:sldChg>
      <pc:sldChg chg="addSp delSp modSp new mod setBg">
        <pc:chgData name="Estella Clevenger" userId="S::ecleveng@stevens.edu::67fa4bb8-2151-4d7a-8344-878178d7ee32" providerId="AD" clId="Web-{06BEE4DE-B15C-4907-B017-A28B98FE5B96}" dt="2023-12-05T15:51:11.720" v="524" actId="1076"/>
        <pc:sldMkLst>
          <pc:docMk/>
          <pc:sldMk cId="2100096085" sldId="269"/>
        </pc:sldMkLst>
        <pc:spChg chg="mod">
          <ac:chgData name="Estella Clevenger" userId="S::ecleveng@stevens.edu::67fa4bb8-2151-4d7a-8344-878178d7ee32" providerId="AD" clId="Web-{06BEE4DE-B15C-4907-B017-A28B98FE5B96}" dt="2023-12-05T15:51:11.720" v="524" actId="1076"/>
          <ac:spMkLst>
            <pc:docMk/>
            <pc:sldMk cId="2100096085" sldId="269"/>
            <ac:spMk id="2" creationId="{72AC3F7C-946E-0B3C-1CEB-774C3EBD6119}"/>
          </ac:spMkLst>
        </pc:spChg>
        <pc:spChg chg="add del mod">
          <ac:chgData name="Estella Clevenger" userId="S::ecleveng@stevens.edu::67fa4bb8-2151-4d7a-8344-878178d7ee32" providerId="AD" clId="Web-{06BEE4DE-B15C-4907-B017-A28B98FE5B96}" dt="2023-12-05T15:50:52.642" v="522"/>
          <ac:spMkLst>
            <pc:docMk/>
            <pc:sldMk cId="2100096085" sldId="269"/>
            <ac:spMk id="3" creationId="{956363A4-AD95-A6B0-5E5D-B06A1022573D}"/>
          </ac:spMkLst>
        </pc:spChg>
        <pc:spChg chg="add del mod">
          <ac:chgData name="Estella Clevenger" userId="S::ecleveng@stevens.edu::67fa4bb8-2151-4d7a-8344-878178d7ee32" providerId="AD" clId="Web-{06BEE4DE-B15C-4907-B017-A28B98FE5B96}" dt="2023-12-05T15:37:45.792" v="354"/>
          <ac:spMkLst>
            <pc:docMk/>
            <pc:sldMk cId="2100096085" sldId="269"/>
            <ac:spMk id="5" creationId="{3F65745F-3711-0988-0CC4-8A75ABC1659D}"/>
          </ac:spMkLst>
        </pc:spChg>
        <pc:spChg chg="add">
          <ac:chgData name="Estella Clevenger" userId="S::ecleveng@stevens.edu::67fa4bb8-2151-4d7a-8344-878178d7ee32" providerId="AD" clId="Web-{06BEE4DE-B15C-4907-B017-A28B98FE5B96}" dt="2023-12-05T15:50:52.642" v="522"/>
          <ac:spMkLst>
            <pc:docMk/>
            <pc:sldMk cId="2100096085" sldId="269"/>
            <ac:spMk id="8" creationId="{9B45BA4C-9B54-4496-821F-9E0985CA984D}"/>
          </ac:spMkLst>
        </pc:spChg>
        <pc:spChg chg="add">
          <ac:chgData name="Estella Clevenger" userId="S::ecleveng@stevens.edu::67fa4bb8-2151-4d7a-8344-878178d7ee32" providerId="AD" clId="Web-{06BEE4DE-B15C-4907-B017-A28B98FE5B96}" dt="2023-12-05T15:50:52.642" v="522"/>
          <ac:spMkLst>
            <pc:docMk/>
            <pc:sldMk cId="2100096085" sldId="269"/>
            <ac:spMk id="10" creationId="{85E1BB9D-FAFF-4C3E-9E44-13F8FBABCD62}"/>
          </ac:spMkLst>
        </pc:spChg>
        <pc:spChg chg="add">
          <ac:chgData name="Estella Clevenger" userId="S::ecleveng@stevens.edu::67fa4bb8-2151-4d7a-8344-878178d7ee32" providerId="AD" clId="Web-{06BEE4DE-B15C-4907-B017-A28B98FE5B96}" dt="2023-12-05T15:50:52.642" v="522"/>
          <ac:spMkLst>
            <pc:docMk/>
            <pc:sldMk cId="2100096085" sldId="269"/>
            <ac:spMk id="12" creationId="{47C897C6-901F-410E-B2AC-162ED94B010E}"/>
          </ac:spMkLst>
        </pc:spChg>
      </pc:sldChg>
      <pc:sldChg chg="addSp delSp modSp new mod setBg">
        <pc:chgData name="Estella Clevenger" userId="S::ecleveng@stevens.edu::67fa4bb8-2151-4d7a-8344-878178d7ee32" providerId="AD" clId="Web-{06BEE4DE-B15C-4907-B017-A28B98FE5B96}" dt="2023-12-05T15:58:47.420" v="724" actId="20577"/>
        <pc:sldMkLst>
          <pc:docMk/>
          <pc:sldMk cId="503023940" sldId="270"/>
        </pc:sldMkLst>
        <pc:spChg chg="mod">
          <ac:chgData name="Estella Clevenger" userId="S::ecleveng@stevens.edu::67fa4bb8-2151-4d7a-8344-878178d7ee32" providerId="AD" clId="Web-{06BEE4DE-B15C-4907-B017-A28B98FE5B96}" dt="2023-12-05T15:40:37.906" v="430"/>
          <ac:spMkLst>
            <pc:docMk/>
            <pc:sldMk cId="503023940" sldId="270"/>
            <ac:spMk id="2" creationId="{1FA3F7BB-4CAF-3DF7-37DD-727651F1B277}"/>
          </ac:spMkLst>
        </pc:spChg>
        <pc:spChg chg="del mod">
          <ac:chgData name="Estella Clevenger" userId="S::ecleveng@stevens.edu::67fa4bb8-2151-4d7a-8344-878178d7ee32" providerId="AD" clId="Web-{06BEE4DE-B15C-4907-B017-A28B98FE5B96}" dt="2023-12-05T15:40:37.906" v="430"/>
          <ac:spMkLst>
            <pc:docMk/>
            <pc:sldMk cId="503023940" sldId="270"/>
            <ac:spMk id="3" creationId="{8F2A5F80-D5FB-3F94-43CB-5BC6E77FC098}"/>
          </ac:spMkLst>
        </pc:spChg>
        <pc:spChg chg="add">
          <ac:chgData name="Estella Clevenger" userId="S::ecleveng@stevens.edu::67fa4bb8-2151-4d7a-8344-878178d7ee32" providerId="AD" clId="Web-{06BEE4DE-B15C-4907-B017-A28B98FE5B96}" dt="2023-12-05T15:40:37.906" v="430"/>
          <ac:spMkLst>
            <pc:docMk/>
            <pc:sldMk cId="503023940" sldId="270"/>
            <ac:spMk id="9" creationId="{84136905-015B-4510-B514-027CBA846BD6}"/>
          </ac:spMkLst>
        </pc:spChg>
        <pc:graphicFrameChg chg="add mod modGraphic">
          <ac:chgData name="Estella Clevenger" userId="S::ecleveng@stevens.edu::67fa4bb8-2151-4d7a-8344-878178d7ee32" providerId="AD" clId="Web-{06BEE4DE-B15C-4907-B017-A28B98FE5B96}" dt="2023-12-05T15:58:47.420" v="724" actId="20577"/>
          <ac:graphicFrameMkLst>
            <pc:docMk/>
            <pc:sldMk cId="503023940" sldId="270"/>
            <ac:graphicFrameMk id="5" creationId="{D483F95C-5BAC-0AD2-A0E1-F8E8AB210640}"/>
          </ac:graphicFrameMkLst>
        </pc:graphicFrameChg>
      </pc:sldChg>
      <pc:sldChg chg="modSp new">
        <pc:chgData name="Estella Clevenger" userId="S::ecleveng@stevens.edu::67fa4bb8-2151-4d7a-8344-878178d7ee32" providerId="AD" clId="Web-{06BEE4DE-B15C-4907-B017-A28B98FE5B96}" dt="2023-12-05T15:41:10.548" v="447" actId="20577"/>
        <pc:sldMkLst>
          <pc:docMk/>
          <pc:sldMk cId="2092683031" sldId="271"/>
        </pc:sldMkLst>
        <pc:spChg chg="mod">
          <ac:chgData name="Estella Clevenger" userId="S::ecleveng@stevens.edu::67fa4bb8-2151-4d7a-8344-878178d7ee32" providerId="AD" clId="Web-{06BEE4DE-B15C-4907-B017-A28B98FE5B96}" dt="2023-12-05T15:40:53.438" v="437" actId="20577"/>
          <ac:spMkLst>
            <pc:docMk/>
            <pc:sldMk cId="2092683031" sldId="271"/>
            <ac:spMk id="2" creationId="{0D996F9F-0DD7-16C3-0410-7FD97AE9FA40}"/>
          </ac:spMkLst>
        </pc:spChg>
        <pc:spChg chg="mod">
          <ac:chgData name="Estella Clevenger" userId="S::ecleveng@stevens.edu::67fa4bb8-2151-4d7a-8344-878178d7ee32" providerId="AD" clId="Web-{06BEE4DE-B15C-4907-B017-A28B98FE5B96}" dt="2023-12-05T15:41:10.548" v="447" actId="20577"/>
          <ac:spMkLst>
            <pc:docMk/>
            <pc:sldMk cId="2092683031" sldId="271"/>
            <ac:spMk id="3" creationId="{89C7844C-950E-8590-AEFC-A8A17B9F256C}"/>
          </ac:spMkLst>
        </pc:spChg>
      </pc:sldChg>
      <pc:sldChg chg="modSp new">
        <pc:chgData name="Estella Clevenger" userId="S::ecleveng@stevens.edu::67fa4bb8-2151-4d7a-8344-878178d7ee32" providerId="AD" clId="Web-{06BEE4DE-B15C-4907-B017-A28B98FE5B96}" dt="2023-12-05T15:46:19.322" v="457" actId="20577"/>
        <pc:sldMkLst>
          <pc:docMk/>
          <pc:sldMk cId="2236171659" sldId="272"/>
        </pc:sldMkLst>
        <pc:spChg chg="mod">
          <ac:chgData name="Estella Clevenger" userId="S::ecleveng@stevens.edu::67fa4bb8-2151-4d7a-8344-878178d7ee32" providerId="AD" clId="Web-{06BEE4DE-B15C-4907-B017-A28B98FE5B96}" dt="2023-12-05T15:46:10.712" v="456" actId="20577"/>
          <ac:spMkLst>
            <pc:docMk/>
            <pc:sldMk cId="2236171659" sldId="272"/>
            <ac:spMk id="2" creationId="{9CDA8C7A-140F-71D9-EE50-C79A7B182F92}"/>
          </ac:spMkLst>
        </pc:spChg>
        <pc:spChg chg="mod">
          <ac:chgData name="Estella Clevenger" userId="S::ecleveng@stevens.edu::67fa4bb8-2151-4d7a-8344-878178d7ee32" providerId="AD" clId="Web-{06BEE4DE-B15C-4907-B017-A28B98FE5B96}" dt="2023-12-05T15:46:19.322" v="457" actId="20577"/>
          <ac:spMkLst>
            <pc:docMk/>
            <pc:sldMk cId="2236171659" sldId="272"/>
            <ac:spMk id="3" creationId="{2A4CBD1B-27F0-A6AE-8BC1-B66C9258ECDE}"/>
          </ac:spMkLst>
        </pc:spChg>
      </pc:sldChg>
      <pc:sldChg chg="addSp delSp modSp new">
        <pc:chgData name="Estella Clevenger" userId="S::ecleveng@stevens.edu::67fa4bb8-2151-4d7a-8344-878178d7ee32" providerId="AD" clId="Web-{06BEE4DE-B15C-4907-B017-A28B98FE5B96}" dt="2023-12-05T15:47:10.776" v="478" actId="20577"/>
        <pc:sldMkLst>
          <pc:docMk/>
          <pc:sldMk cId="4075025913" sldId="273"/>
        </pc:sldMkLst>
        <pc:spChg chg="mod">
          <ac:chgData name="Estella Clevenger" userId="S::ecleveng@stevens.edu::67fa4bb8-2151-4d7a-8344-878178d7ee32" providerId="AD" clId="Web-{06BEE4DE-B15C-4907-B017-A28B98FE5B96}" dt="2023-12-05T15:47:10.776" v="478" actId="20577"/>
          <ac:spMkLst>
            <pc:docMk/>
            <pc:sldMk cId="4075025913" sldId="273"/>
            <ac:spMk id="2" creationId="{D910B893-A345-91AC-87AD-DDA968E6B61F}"/>
          </ac:spMkLst>
        </pc:spChg>
        <pc:spChg chg="add del mod">
          <ac:chgData name="Estella Clevenger" userId="S::ecleveng@stevens.edu::67fa4bb8-2151-4d7a-8344-878178d7ee32" providerId="AD" clId="Web-{06BEE4DE-B15C-4907-B017-A28B98FE5B96}" dt="2023-12-05T15:46:56.479" v="463"/>
          <ac:spMkLst>
            <pc:docMk/>
            <pc:sldMk cId="4075025913" sldId="273"/>
            <ac:spMk id="3" creationId="{D5B4A343-913E-C8CC-FE56-EF950975AD9B}"/>
          </ac:spMkLst>
        </pc:spChg>
        <pc:graphicFrameChg chg="add">
          <ac:chgData name="Estella Clevenger" userId="S::ecleveng@stevens.edu::67fa4bb8-2151-4d7a-8344-878178d7ee32" providerId="AD" clId="Web-{06BEE4DE-B15C-4907-B017-A28B98FE5B96}" dt="2023-12-05T15:47:00.885" v="464"/>
          <ac:graphicFrameMkLst>
            <pc:docMk/>
            <pc:sldMk cId="4075025913" sldId="273"/>
            <ac:graphicFrameMk id="5" creationId="{EA77E6A2-CFB7-8041-337D-012FF01735D2}"/>
          </ac:graphicFrameMkLst>
        </pc:graphicFrameChg>
      </pc:sldChg>
      <pc:sldChg chg="addSp modSp new">
        <pc:chgData name="Estella Clevenger" userId="S::ecleveng@stevens.edu::67fa4bb8-2151-4d7a-8344-878178d7ee32" providerId="AD" clId="Web-{06BEE4DE-B15C-4907-B017-A28B98FE5B96}" dt="2023-12-05T15:47:45.043" v="492"/>
        <pc:sldMkLst>
          <pc:docMk/>
          <pc:sldMk cId="279187426" sldId="274"/>
        </pc:sldMkLst>
        <pc:spChg chg="mod">
          <ac:chgData name="Estella Clevenger" userId="S::ecleveng@stevens.edu::67fa4bb8-2151-4d7a-8344-878178d7ee32" providerId="AD" clId="Web-{06BEE4DE-B15C-4907-B017-A28B98FE5B96}" dt="2023-12-05T15:47:28.792" v="489" actId="20577"/>
          <ac:spMkLst>
            <pc:docMk/>
            <pc:sldMk cId="279187426" sldId="274"/>
            <ac:spMk id="2" creationId="{DF527484-B5C0-28D1-256E-C243B653C49A}"/>
          </ac:spMkLst>
        </pc:spChg>
        <pc:picChg chg="add">
          <ac:chgData name="Estella Clevenger" userId="S::ecleveng@stevens.edu::67fa4bb8-2151-4d7a-8344-878178d7ee32" providerId="AD" clId="Web-{06BEE4DE-B15C-4907-B017-A28B98FE5B96}" dt="2023-12-05T15:47:33.542" v="490"/>
          <ac:picMkLst>
            <pc:docMk/>
            <pc:sldMk cId="279187426" sldId="274"/>
            <ac:picMk id="4" creationId="{C1711F47-D5B5-2688-731D-9BECDBCBC0CF}"/>
          </ac:picMkLst>
        </pc:picChg>
        <pc:picChg chg="add">
          <ac:chgData name="Estella Clevenger" userId="S::ecleveng@stevens.edu::67fa4bb8-2151-4d7a-8344-878178d7ee32" providerId="AD" clId="Web-{06BEE4DE-B15C-4907-B017-A28B98FE5B96}" dt="2023-12-05T15:47:39.824" v="491"/>
          <ac:picMkLst>
            <pc:docMk/>
            <pc:sldMk cId="279187426" sldId="274"/>
            <ac:picMk id="6" creationId="{C357C80E-5A15-30CF-6248-DEE3C4A936A3}"/>
          </ac:picMkLst>
        </pc:picChg>
        <pc:picChg chg="add">
          <ac:chgData name="Estella Clevenger" userId="S::ecleveng@stevens.edu::67fa4bb8-2151-4d7a-8344-878178d7ee32" providerId="AD" clId="Web-{06BEE4DE-B15C-4907-B017-A28B98FE5B96}" dt="2023-12-05T15:47:45.043" v="492"/>
          <ac:picMkLst>
            <pc:docMk/>
            <pc:sldMk cId="279187426" sldId="274"/>
            <ac:picMk id="8" creationId="{6F98AF14-4A31-53C7-6F18-4ACC02E7A02E}"/>
          </ac:picMkLst>
        </pc:picChg>
      </pc:sldChg>
      <pc:sldChg chg="modSp new">
        <pc:chgData name="Estella Clevenger" userId="S::ecleveng@stevens.edu::67fa4bb8-2151-4d7a-8344-878178d7ee32" providerId="AD" clId="Web-{06BEE4DE-B15C-4907-B017-A28B98FE5B96}" dt="2023-12-05T15:48:21.981" v="500" actId="20577"/>
        <pc:sldMkLst>
          <pc:docMk/>
          <pc:sldMk cId="3752738919" sldId="275"/>
        </pc:sldMkLst>
        <pc:spChg chg="mod">
          <ac:chgData name="Estella Clevenger" userId="S::ecleveng@stevens.edu::67fa4bb8-2151-4d7a-8344-878178d7ee32" providerId="AD" clId="Web-{06BEE4DE-B15C-4907-B017-A28B98FE5B96}" dt="2023-12-05T15:48:08.184" v="499" actId="20577"/>
          <ac:spMkLst>
            <pc:docMk/>
            <pc:sldMk cId="3752738919" sldId="275"/>
            <ac:spMk id="2" creationId="{DFC213F9-E0F0-B9BF-689D-921E74F5A512}"/>
          </ac:spMkLst>
        </pc:spChg>
        <pc:spChg chg="mod">
          <ac:chgData name="Estella Clevenger" userId="S::ecleveng@stevens.edu::67fa4bb8-2151-4d7a-8344-878178d7ee32" providerId="AD" clId="Web-{06BEE4DE-B15C-4907-B017-A28B98FE5B96}" dt="2023-12-05T15:48:21.981" v="500" actId="20577"/>
          <ac:spMkLst>
            <pc:docMk/>
            <pc:sldMk cId="3752738919" sldId="275"/>
            <ac:spMk id="3" creationId="{55402988-4079-CCB1-01C7-899E720C295B}"/>
          </ac:spMkLst>
        </pc:spChg>
      </pc:sldChg>
      <pc:sldChg chg="modSp new">
        <pc:chgData name="Estella Clevenger" userId="S::ecleveng@stevens.edu::67fa4bb8-2151-4d7a-8344-878178d7ee32" providerId="AD" clId="Web-{06BEE4DE-B15C-4907-B017-A28B98FE5B96}" dt="2023-12-05T15:49:02.967" v="521" actId="20577"/>
        <pc:sldMkLst>
          <pc:docMk/>
          <pc:sldMk cId="3383855055" sldId="276"/>
        </pc:sldMkLst>
        <pc:spChg chg="mod">
          <ac:chgData name="Estella Clevenger" userId="S::ecleveng@stevens.edu::67fa4bb8-2151-4d7a-8344-878178d7ee32" providerId="AD" clId="Web-{06BEE4DE-B15C-4907-B017-A28B98FE5B96}" dt="2023-12-05T15:48:51.654" v="507" actId="20577"/>
          <ac:spMkLst>
            <pc:docMk/>
            <pc:sldMk cId="3383855055" sldId="276"/>
            <ac:spMk id="2" creationId="{073707E1-7648-9E00-B8DE-EB7809F56EC3}"/>
          </ac:spMkLst>
        </pc:spChg>
        <pc:spChg chg="mod">
          <ac:chgData name="Estella Clevenger" userId="S::ecleveng@stevens.edu::67fa4bb8-2151-4d7a-8344-878178d7ee32" providerId="AD" clId="Web-{06BEE4DE-B15C-4907-B017-A28B98FE5B96}" dt="2023-12-05T15:49:02.967" v="521" actId="20577"/>
          <ac:spMkLst>
            <pc:docMk/>
            <pc:sldMk cId="3383855055" sldId="276"/>
            <ac:spMk id="3" creationId="{2AB776AE-BA51-62B3-5FE2-489AC850334F}"/>
          </ac:spMkLst>
        </pc:spChg>
      </pc:sldChg>
    </pc:docChg>
  </pc:docChgLst>
  <pc:docChgLst>
    <pc:chgData name="Estella Clevenger" userId="S::ecleveng@stevens.edu::67fa4bb8-2151-4d7a-8344-878178d7ee32" providerId="AD" clId="Web-{6E5FEACE-BF21-E6F2-033B-F3F7934A1E35}"/>
    <pc:docChg chg="modSld">
      <pc:chgData name="Estella Clevenger" userId="S::ecleveng@stevens.edu::67fa4bb8-2151-4d7a-8344-878178d7ee32" providerId="AD" clId="Web-{6E5FEACE-BF21-E6F2-033B-F3F7934A1E35}" dt="2023-12-06T01:30:26.066" v="0" actId="1076"/>
      <pc:docMkLst>
        <pc:docMk/>
      </pc:docMkLst>
      <pc:sldChg chg="modSp">
        <pc:chgData name="Estella Clevenger" userId="S::ecleveng@stevens.edu::67fa4bb8-2151-4d7a-8344-878178d7ee32" providerId="AD" clId="Web-{6E5FEACE-BF21-E6F2-033B-F3F7934A1E35}" dt="2023-12-06T01:30:26.066" v="0" actId="1076"/>
        <pc:sldMkLst>
          <pc:docMk/>
          <pc:sldMk cId="3752738919" sldId="275"/>
        </pc:sldMkLst>
        <pc:spChg chg="mod">
          <ac:chgData name="Estella Clevenger" userId="S::ecleveng@stevens.edu::67fa4bb8-2151-4d7a-8344-878178d7ee32" providerId="AD" clId="Web-{6E5FEACE-BF21-E6F2-033B-F3F7934A1E35}" dt="2023-12-06T01:30:26.066" v="0" actId="1076"/>
          <ac:spMkLst>
            <pc:docMk/>
            <pc:sldMk cId="3752738919" sldId="275"/>
            <ac:spMk id="3" creationId="{55402988-4079-CCB1-01C7-899E720C295B}"/>
          </ac:spMkLst>
        </pc:spChg>
      </pc:sldChg>
    </pc:docChg>
  </pc:docChgLst>
  <pc:docChgLst>
    <pc:chgData name="Jyoti Rajesh Khare" userId="S::jkhare@stevens.edu::118b0fae-a981-40d1-a2bb-6e05eca2e097" providerId="AD" clId="Web-{1E414C46-540C-16C5-7023-FEFCB34C8609}"/>
    <pc:docChg chg="modSld">
      <pc:chgData name="Jyoti Rajesh Khare" userId="S::jkhare@stevens.edu::118b0fae-a981-40d1-a2bb-6e05eca2e097" providerId="AD" clId="Web-{1E414C46-540C-16C5-7023-FEFCB34C8609}" dt="2023-12-06T02:18:27.883" v="640" actId="20577"/>
      <pc:docMkLst>
        <pc:docMk/>
      </pc:docMkLst>
      <pc:sldChg chg="modSp">
        <pc:chgData name="Jyoti Rajesh Khare" userId="S::jkhare@stevens.edu::118b0fae-a981-40d1-a2bb-6e05eca2e097" providerId="AD" clId="Web-{1E414C46-540C-16C5-7023-FEFCB34C8609}" dt="2023-12-06T01:29:47.769" v="18" actId="20577"/>
        <pc:sldMkLst>
          <pc:docMk/>
          <pc:sldMk cId="2100096085" sldId="269"/>
        </pc:sldMkLst>
        <pc:spChg chg="mod">
          <ac:chgData name="Jyoti Rajesh Khare" userId="S::jkhare@stevens.edu::118b0fae-a981-40d1-a2bb-6e05eca2e097" providerId="AD" clId="Web-{1E414C46-540C-16C5-7023-FEFCB34C8609}" dt="2023-12-06T01:29:47.769" v="18" actId="20577"/>
          <ac:spMkLst>
            <pc:docMk/>
            <pc:sldMk cId="2100096085" sldId="269"/>
            <ac:spMk id="3" creationId="{956363A4-AD95-A6B0-5E5D-B06A1022573D}"/>
          </ac:spMkLst>
        </pc:spChg>
      </pc:sldChg>
      <pc:sldChg chg="modSp">
        <pc:chgData name="Jyoti Rajesh Khare" userId="S::jkhare@stevens.edu::118b0fae-a981-40d1-a2bb-6e05eca2e097" providerId="AD" clId="Web-{1E414C46-540C-16C5-7023-FEFCB34C8609}" dt="2023-12-06T01:59:38.575" v="327" actId="1076"/>
        <pc:sldMkLst>
          <pc:docMk/>
          <pc:sldMk cId="2092683031" sldId="271"/>
        </pc:sldMkLst>
        <pc:spChg chg="mod">
          <ac:chgData name="Jyoti Rajesh Khare" userId="S::jkhare@stevens.edu::118b0fae-a981-40d1-a2bb-6e05eca2e097" providerId="AD" clId="Web-{1E414C46-540C-16C5-7023-FEFCB34C8609}" dt="2023-12-06T01:59:38.575" v="327" actId="1076"/>
          <ac:spMkLst>
            <pc:docMk/>
            <pc:sldMk cId="2092683031" sldId="271"/>
            <ac:spMk id="2" creationId="{0D996F9F-0DD7-16C3-0410-7FD97AE9FA40}"/>
          </ac:spMkLst>
        </pc:spChg>
        <pc:spChg chg="mod">
          <ac:chgData name="Jyoti Rajesh Khare" userId="S::jkhare@stevens.edu::118b0fae-a981-40d1-a2bb-6e05eca2e097" providerId="AD" clId="Web-{1E414C46-540C-16C5-7023-FEFCB34C8609}" dt="2023-12-06T01:59:31.685" v="325" actId="1076"/>
          <ac:spMkLst>
            <pc:docMk/>
            <pc:sldMk cId="2092683031" sldId="271"/>
            <ac:spMk id="3" creationId="{89C7844C-950E-8590-AEFC-A8A17B9F256C}"/>
          </ac:spMkLst>
        </pc:spChg>
      </pc:sldChg>
      <pc:sldChg chg="addSp modSp mod setBg">
        <pc:chgData name="Jyoti Rajesh Khare" userId="S::jkhare@stevens.edu::118b0fae-a981-40d1-a2bb-6e05eca2e097" providerId="AD" clId="Web-{1E414C46-540C-16C5-7023-FEFCB34C8609}" dt="2023-12-06T02:18:27.883" v="640" actId="20577"/>
        <pc:sldMkLst>
          <pc:docMk/>
          <pc:sldMk cId="2236171659" sldId="272"/>
        </pc:sldMkLst>
        <pc:spChg chg="mod">
          <ac:chgData name="Jyoti Rajesh Khare" userId="S::jkhare@stevens.edu::118b0fae-a981-40d1-a2bb-6e05eca2e097" providerId="AD" clId="Web-{1E414C46-540C-16C5-7023-FEFCB34C8609}" dt="2023-12-06T01:32:13.448" v="45" actId="1076"/>
          <ac:spMkLst>
            <pc:docMk/>
            <pc:sldMk cId="2236171659" sldId="272"/>
            <ac:spMk id="2" creationId="{9CDA8C7A-140F-71D9-EE50-C79A7B182F92}"/>
          </ac:spMkLst>
        </pc:spChg>
        <pc:spChg chg="mod">
          <ac:chgData name="Jyoti Rajesh Khare" userId="S::jkhare@stevens.edu::118b0fae-a981-40d1-a2bb-6e05eca2e097" providerId="AD" clId="Web-{1E414C46-540C-16C5-7023-FEFCB34C8609}" dt="2023-12-06T01:37:36.668" v="182"/>
          <ac:spMkLst>
            <pc:docMk/>
            <pc:sldMk cId="2236171659" sldId="272"/>
            <ac:spMk id="3" creationId="{2A4CBD1B-27F0-A6AE-8BC1-B66C9258ECDE}"/>
          </ac:spMkLst>
        </pc:spChg>
        <pc:spChg chg="add mod">
          <ac:chgData name="Jyoti Rajesh Khare" userId="S::jkhare@stevens.edu::118b0fae-a981-40d1-a2bb-6e05eca2e097" providerId="AD" clId="Web-{1E414C46-540C-16C5-7023-FEFCB34C8609}" dt="2023-12-06T02:18:27.883" v="640" actId="20577"/>
          <ac:spMkLst>
            <pc:docMk/>
            <pc:sldMk cId="2236171659" sldId="272"/>
            <ac:spMk id="4" creationId="{0EAA8F72-1BB7-2841-1EEB-3EC0F99B1D2F}"/>
          </ac:spMkLst>
        </pc:spChg>
        <pc:spChg chg="add mod">
          <ac:chgData name="Jyoti Rajesh Khare" userId="S::jkhare@stevens.edu::118b0fae-a981-40d1-a2bb-6e05eca2e097" providerId="AD" clId="Web-{1E414C46-540C-16C5-7023-FEFCB34C8609}" dt="2023-12-06T02:14:32.034" v="536" actId="20577"/>
          <ac:spMkLst>
            <pc:docMk/>
            <pc:sldMk cId="2236171659" sldId="272"/>
            <ac:spMk id="5" creationId="{27DEEEA1-2BA6-CDF4-9D82-6D22BB706CE6}"/>
          </ac:spMkLst>
        </pc:spChg>
        <pc:spChg chg="add mod">
          <ac:chgData name="Jyoti Rajesh Khare" userId="S::jkhare@stevens.edu::118b0fae-a981-40d1-a2bb-6e05eca2e097" providerId="AD" clId="Web-{1E414C46-540C-16C5-7023-FEFCB34C8609}" dt="2023-12-06T02:18:19.586" v="636" actId="20577"/>
          <ac:spMkLst>
            <pc:docMk/>
            <pc:sldMk cId="2236171659" sldId="272"/>
            <ac:spMk id="8" creationId="{84136905-015B-4510-B514-027CBA846BD6}"/>
          </ac:spMkLst>
        </pc:spChg>
        <pc:spChg chg="add">
          <ac:chgData name="Jyoti Rajesh Khare" userId="S::jkhare@stevens.edu::118b0fae-a981-40d1-a2bb-6e05eca2e097" providerId="AD" clId="Web-{1E414C46-540C-16C5-7023-FEFCB34C8609}" dt="2023-12-06T01:32:04.198" v="44"/>
          <ac:spMkLst>
            <pc:docMk/>
            <pc:sldMk cId="2236171659" sldId="272"/>
            <ac:spMk id="10" creationId="{ACD0CF1E-4915-4854-AE1A-BE8E8ABDE396}"/>
          </ac:spMkLst>
        </pc:spChg>
        <pc:spChg chg="add">
          <ac:chgData name="Jyoti Rajesh Khare" userId="S::jkhare@stevens.edu::118b0fae-a981-40d1-a2bb-6e05eca2e097" providerId="AD" clId="Web-{1E414C46-540C-16C5-7023-FEFCB34C8609}" dt="2023-12-06T01:32:04.198" v="44"/>
          <ac:spMkLst>
            <pc:docMk/>
            <pc:sldMk cId="2236171659" sldId="272"/>
            <ac:spMk id="12" creationId="{C378B036-879B-4F45-A653-56FC275A70F6}"/>
          </ac:spMkLst>
        </pc:spChg>
      </pc:sldChg>
      <pc:sldChg chg="modSp">
        <pc:chgData name="Jyoti Rajesh Khare" userId="S::jkhare@stevens.edu::118b0fae-a981-40d1-a2bb-6e05eca2e097" providerId="AD" clId="Web-{1E414C46-540C-16C5-7023-FEFCB34C8609}" dt="2023-12-06T01:56:36.149" v="297" actId="1076"/>
        <pc:sldMkLst>
          <pc:docMk/>
          <pc:sldMk cId="4075025913" sldId="273"/>
        </pc:sldMkLst>
        <pc:spChg chg="mod">
          <ac:chgData name="Jyoti Rajesh Khare" userId="S::jkhare@stevens.edu::118b0fae-a981-40d1-a2bb-6e05eca2e097" providerId="AD" clId="Web-{1E414C46-540C-16C5-7023-FEFCB34C8609}" dt="2023-12-06T01:55:18.522" v="273" actId="1076"/>
          <ac:spMkLst>
            <pc:docMk/>
            <pc:sldMk cId="4075025913" sldId="273"/>
            <ac:spMk id="2" creationId="{D910B893-A345-91AC-87AD-DDA968E6B61F}"/>
          </ac:spMkLst>
        </pc:spChg>
        <pc:graphicFrameChg chg="mod modGraphic">
          <ac:chgData name="Jyoti Rajesh Khare" userId="S::jkhare@stevens.edu::118b0fae-a981-40d1-a2bb-6e05eca2e097" providerId="AD" clId="Web-{1E414C46-540C-16C5-7023-FEFCB34C8609}" dt="2023-12-06T01:56:36.149" v="297" actId="1076"/>
          <ac:graphicFrameMkLst>
            <pc:docMk/>
            <pc:sldMk cId="4075025913" sldId="273"/>
            <ac:graphicFrameMk id="5" creationId="{EA77E6A2-CFB7-8041-337D-012FF01735D2}"/>
          </ac:graphicFrameMkLst>
        </pc:graphicFrameChg>
      </pc:sldChg>
      <pc:sldChg chg="modSp">
        <pc:chgData name="Jyoti Rajesh Khare" userId="S::jkhare@stevens.edu::118b0fae-a981-40d1-a2bb-6e05eca2e097" providerId="AD" clId="Web-{1E414C46-540C-16C5-7023-FEFCB34C8609}" dt="2023-12-06T01:59:01.699" v="323" actId="1076"/>
        <pc:sldMkLst>
          <pc:docMk/>
          <pc:sldMk cId="279187426" sldId="274"/>
        </pc:sldMkLst>
        <pc:spChg chg="mod">
          <ac:chgData name="Jyoti Rajesh Khare" userId="S::jkhare@stevens.edu::118b0fae-a981-40d1-a2bb-6e05eca2e097" providerId="AD" clId="Web-{1E414C46-540C-16C5-7023-FEFCB34C8609}" dt="2023-12-06T01:57:22.775" v="305" actId="1076"/>
          <ac:spMkLst>
            <pc:docMk/>
            <pc:sldMk cId="279187426" sldId="274"/>
            <ac:spMk id="2" creationId="{DF527484-B5C0-28D1-256E-C243B653C49A}"/>
          </ac:spMkLst>
        </pc:spChg>
        <pc:picChg chg="mod">
          <ac:chgData name="Jyoti Rajesh Khare" userId="S::jkhare@stevens.edu::118b0fae-a981-40d1-a2bb-6e05eca2e097" providerId="AD" clId="Web-{1E414C46-540C-16C5-7023-FEFCB34C8609}" dt="2023-12-06T01:58:35.011" v="319"/>
          <ac:picMkLst>
            <pc:docMk/>
            <pc:sldMk cId="279187426" sldId="274"/>
            <ac:picMk id="4" creationId="{C1711F47-D5B5-2688-731D-9BECDBCBC0CF}"/>
          </ac:picMkLst>
        </pc:picChg>
        <pc:picChg chg="mod">
          <ac:chgData name="Jyoti Rajesh Khare" userId="S::jkhare@stevens.edu::118b0fae-a981-40d1-a2bb-6e05eca2e097" providerId="AD" clId="Web-{1E414C46-540C-16C5-7023-FEFCB34C8609}" dt="2023-12-06T01:59:01.699" v="323" actId="1076"/>
          <ac:picMkLst>
            <pc:docMk/>
            <pc:sldMk cId="279187426" sldId="274"/>
            <ac:picMk id="6" creationId="{C357C80E-5A15-30CF-6248-DEE3C4A936A3}"/>
          </ac:picMkLst>
        </pc:picChg>
        <pc:picChg chg="mod">
          <ac:chgData name="Jyoti Rajesh Khare" userId="S::jkhare@stevens.edu::118b0fae-a981-40d1-a2bb-6e05eca2e097" providerId="AD" clId="Web-{1E414C46-540C-16C5-7023-FEFCB34C8609}" dt="2023-12-06T01:58:58.949" v="322" actId="1076"/>
          <ac:picMkLst>
            <pc:docMk/>
            <pc:sldMk cId="279187426" sldId="274"/>
            <ac:picMk id="8" creationId="{6F98AF14-4A31-53C7-6F18-4ACC02E7A02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44F1C6-F11E-42FA-A07D-3F501380383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1468A74-A39C-41FB-8644-4FEDE5815EA8}">
      <dgm:prSet/>
      <dgm:spPr/>
      <dgm:t>
        <a:bodyPr/>
        <a:lstStyle/>
        <a:p>
          <a:r>
            <a:rPr lang="en-US"/>
            <a:t>Project Overview</a:t>
          </a:r>
        </a:p>
      </dgm:t>
    </dgm:pt>
    <dgm:pt modelId="{F2F33ADD-0E8C-4137-817D-9193AFA0EBA6}" type="parTrans" cxnId="{0DCB45D9-5788-4D5A-A785-0EE4D91D300D}">
      <dgm:prSet/>
      <dgm:spPr/>
      <dgm:t>
        <a:bodyPr/>
        <a:lstStyle/>
        <a:p>
          <a:endParaRPr lang="en-US"/>
        </a:p>
      </dgm:t>
    </dgm:pt>
    <dgm:pt modelId="{94A7500A-7855-4DB0-B395-C40EA2142313}" type="sibTrans" cxnId="{0DCB45D9-5788-4D5A-A785-0EE4D91D300D}">
      <dgm:prSet/>
      <dgm:spPr/>
      <dgm:t>
        <a:bodyPr/>
        <a:lstStyle/>
        <a:p>
          <a:endParaRPr lang="en-US"/>
        </a:p>
      </dgm:t>
    </dgm:pt>
    <dgm:pt modelId="{8343DF7A-1D75-4F89-838A-3AA90CD987C2}">
      <dgm:prSet/>
      <dgm:spPr/>
      <dgm:t>
        <a:bodyPr/>
        <a:lstStyle/>
        <a:p>
          <a:r>
            <a:rPr lang="en-US">
              <a:latin typeface="Avenir Next LT Pro"/>
            </a:rPr>
            <a:t>Assist</a:t>
          </a:r>
          <a:r>
            <a:rPr lang="en-US" i="0">
              <a:latin typeface="Avenir Next LT Pro"/>
            </a:rPr>
            <a:t> individuals &amp; businesses to realize wealth-related objectives and financial empowerment </a:t>
          </a:r>
          <a:endParaRPr lang="en-US">
            <a:latin typeface="Avenir Next LT Pro"/>
          </a:endParaRPr>
        </a:p>
      </dgm:t>
    </dgm:pt>
    <dgm:pt modelId="{58D3B3B4-D901-44BA-ADFD-18A665367CC9}" type="parTrans" cxnId="{723B2788-0431-4F29-B470-0BC71D6B55F0}">
      <dgm:prSet/>
      <dgm:spPr/>
      <dgm:t>
        <a:bodyPr/>
        <a:lstStyle/>
        <a:p>
          <a:endParaRPr lang="en-US"/>
        </a:p>
      </dgm:t>
    </dgm:pt>
    <dgm:pt modelId="{5B3737BF-1511-42AE-8BED-393ED5865C6B}" type="sibTrans" cxnId="{723B2788-0431-4F29-B470-0BC71D6B55F0}">
      <dgm:prSet/>
      <dgm:spPr/>
      <dgm:t>
        <a:bodyPr/>
        <a:lstStyle/>
        <a:p>
          <a:endParaRPr lang="en-US"/>
        </a:p>
      </dgm:t>
    </dgm:pt>
    <dgm:pt modelId="{DF30010D-E665-479C-A5CD-223953B480DF}">
      <dgm:prSet/>
      <dgm:spPr/>
      <dgm:t>
        <a:bodyPr/>
        <a:lstStyle/>
        <a:p>
          <a:r>
            <a:rPr lang="en-US" i="0">
              <a:latin typeface="Avenir Next LT Pro"/>
            </a:rPr>
            <a:t>Uncover insights to reveal patterns among billionaires and how wealth was attained </a:t>
          </a:r>
          <a:endParaRPr lang="en-US">
            <a:latin typeface="Avenir Next LT Pro"/>
          </a:endParaRPr>
        </a:p>
      </dgm:t>
    </dgm:pt>
    <dgm:pt modelId="{2EFE028E-F329-49B1-B514-52B096122967}" type="parTrans" cxnId="{3182DC59-94AA-4E66-AD9C-814DECCA92C9}">
      <dgm:prSet/>
      <dgm:spPr/>
      <dgm:t>
        <a:bodyPr/>
        <a:lstStyle/>
        <a:p>
          <a:endParaRPr lang="en-US"/>
        </a:p>
      </dgm:t>
    </dgm:pt>
    <dgm:pt modelId="{C1A8EB9A-D9D4-45E4-BBF8-56B5418F4748}" type="sibTrans" cxnId="{3182DC59-94AA-4E66-AD9C-814DECCA92C9}">
      <dgm:prSet/>
      <dgm:spPr/>
      <dgm:t>
        <a:bodyPr/>
        <a:lstStyle/>
        <a:p>
          <a:endParaRPr lang="en-US"/>
        </a:p>
      </dgm:t>
    </dgm:pt>
    <dgm:pt modelId="{FB587DEA-B199-4309-975B-93B44D2CB8FF}">
      <dgm:prSet/>
      <dgm:spPr/>
      <dgm:t>
        <a:bodyPr/>
        <a:lstStyle/>
        <a:p>
          <a:r>
            <a:rPr lang="en-US" i="0">
              <a:latin typeface="Avenir Next LT Pro"/>
            </a:rPr>
            <a:t>Dataset from Kaggle</a:t>
          </a:r>
          <a:endParaRPr lang="en-US">
            <a:latin typeface="Avenir Next LT Pro"/>
          </a:endParaRPr>
        </a:p>
      </dgm:t>
    </dgm:pt>
    <dgm:pt modelId="{F8C32FE9-0334-4214-ACFB-9CB61691E1BA}" type="parTrans" cxnId="{393285DD-04E0-4927-9419-96E775EF53B8}">
      <dgm:prSet/>
      <dgm:spPr/>
      <dgm:t>
        <a:bodyPr/>
        <a:lstStyle/>
        <a:p>
          <a:endParaRPr lang="en-US"/>
        </a:p>
      </dgm:t>
    </dgm:pt>
    <dgm:pt modelId="{3977A4E9-F5DC-451F-A93A-482FD1126BA0}" type="sibTrans" cxnId="{393285DD-04E0-4927-9419-96E775EF53B8}">
      <dgm:prSet/>
      <dgm:spPr/>
      <dgm:t>
        <a:bodyPr/>
        <a:lstStyle/>
        <a:p>
          <a:endParaRPr lang="en-US"/>
        </a:p>
      </dgm:t>
    </dgm:pt>
    <dgm:pt modelId="{6E0DD4CF-C76A-410B-A8CA-8011509B2C7D}">
      <dgm:prSet/>
      <dgm:spPr/>
      <dgm:t>
        <a:bodyPr/>
        <a:lstStyle/>
        <a:p>
          <a:r>
            <a:rPr lang="en-US"/>
            <a:t>Problem Statement</a:t>
          </a:r>
        </a:p>
      </dgm:t>
    </dgm:pt>
    <dgm:pt modelId="{ACDA7BDE-57BE-45AA-946C-A2435FD67D9A}" type="parTrans" cxnId="{47D1224F-4D5D-435B-9CB1-332E3B1E7C13}">
      <dgm:prSet/>
      <dgm:spPr/>
      <dgm:t>
        <a:bodyPr/>
        <a:lstStyle/>
        <a:p>
          <a:endParaRPr lang="en-US"/>
        </a:p>
      </dgm:t>
    </dgm:pt>
    <dgm:pt modelId="{B52D62DF-9DC1-478C-BA22-8DD018F553D9}" type="sibTrans" cxnId="{47D1224F-4D5D-435B-9CB1-332E3B1E7C13}">
      <dgm:prSet/>
      <dgm:spPr/>
      <dgm:t>
        <a:bodyPr/>
        <a:lstStyle/>
        <a:p>
          <a:endParaRPr lang="en-US"/>
        </a:p>
      </dgm:t>
    </dgm:pt>
    <dgm:pt modelId="{00CA5589-C7A5-4A20-BCA9-C1F36C8D8E0A}">
      <dgm:prSet/>
      <dgm:spPr/>
      <dgm:t>
        <a:bodyPr/>
        <a:lstStyle/>
        <a:p>
          <a:r>
            <a:rPr lang="en-US" i="1">
              <a:latin typeface="Avenir Next LT Pro"/>
              <a:cs typeface="Aharoni"/>
            </a:rPr>
            <a:t>Addresses the perplexing task of becoming wealthy in current economic state </a:t>
          </a:r>
          <a:endParaRPr lang="en-US">
            <a:latin typeface="Avenir Next LT Pro"/>
            <a:cs typeface="Aharoni"/>
          </a:endParaRPr>
        </a:p>
      </dgm:t>
    </dgm:pt>
    <dgm:pt modelId="{E165FAAC-B5B7-42D6-BDC6-E9A267CBB341}" type="parTrans" cxnId="{6D3A7A7B-BE2C-491F-9765-89FAFB56E468}">
      <dgm:prSet/>
      <dgm:spPr/>
      <dgm:t>
        <a:bodyPr/>
        <a:lstStyle/>
        <a:p>
          <a:endParaRPr lang="en-US"/>
        </a:p>
      </dgm:t>
    </dgm:pt>
    <dgm:pt modelId="{8EA8D813-50F4-4715-ACD7-C7B873F9959A}" type="sibTrans" cxnId="{6D3A7A7B-BE2C-491F-9765-89FAFB56E468}">
      <dgm:prSet/>
      <dgm:spPr/>
      <dgm:t>
        <a:bodyPr/>
        <a:lstStyle/>
        <a:p>
          <a:endParaRPr lang="en-US"/>
        </a:p>
      </dgm:t>
    </dgm:pt>
    <dgm:pt modelId="{0774FA2F-966C-4BFF-8AEB-2CB547476798}">
      <dgm:prSet/>
      <dgm:spPr/>
      <dgm:t>
        <a:bodyPr/>
        <a:lstStyle/>
        <a:p>
          <a:r>
            <a:rPr lang="en-US" i="0">
              <a:latin typeface="Avenir Next LT Pro"/>
              <a:cs typeface="Aharoni"/>
            </a:rPr>
            <a:t>Analyze societal ramifications of wealth distribution to empower people in their pursu</a:t>
          </a:r>
          <a:r>
            <a:rPr lang="en-US" i="0">
              <a:latin typeface="Avenir Next LT Pro"/>
            </a:rPr>
            <a:t>it of financial goals </a:t>
          </a:r>
          <a:endParaRPr lang="en-US">
            <a:latin typeface="Avenir Next LT Pro"/>
          </a:endParaRPr>
        </a:p>
      </dgm:t>
    </dgm:pt>
    <dgm:pt modelId="{38949DA1-9D1A-4FDB-8D4E-EA8FA0224F14}" type="parTrans" cxnId="{CB8C20B7-42E3-44DF-846A-AB0726ED2DC6}">
      <dgm:prSet/>
      <dgm:spPr/>
      <dgm:t>
        <a:bodyPr/>
        <a:lstStyle/>
        <a:p>
          <a:endParaRPr lang="en-US"/>
        </a:p>
      </dgm:t>
    </dgm:pt>
    <dgm:pt modelId="{C92D6EC2-10B1-4B27-9558-E23AB56F676C}" type="sibTrans" cxnId="{CB8C20B7-42E3-44DF-846A-AB0726ED2DC6}">
      <dgm:prSet/>
      <dgm:spPr/>
      <dgm:t>
        <a:bodyPr/>
        <a:lstStyle/>
        <a:p>
          <a:endParaRPr lang="en-US"/>
        </a:p>
      </dgm:t>
    </dgm:pt>
    <dgm:pt modelId="{85446B54-EAA7-4CC0-ADAF-82381706CE08}">
      <dgm:prSet/>
      <dgm:spPr/>
      <dgm:t>
        <a:bodyPr/>
        <a:lstStyle/>
        <a:p>
          <a:r>
            <a:rPr lang="en-US"/>
            <a:t>Metrics</a:t>
          </a:r>
        </a:p>
      </dgm:t>
    </dgm:pt>
    <dgm:pt modelId="{C94C2504-6733-4419-9FE7-7DF9DE31540A}" type="parTrans" cxnId="{2725838B-707C-4BD6-B1F9-49559BDCA240}">
      <dgm:prSet/>
      <dgm:spPr/>
      <dgm:t>
        <a:bodyPr/>
        <a:lstStyle/>
        <a:p>
          <a:endParaRPr lang="en-US"/>
        </a:p>
      </dgm:t>
    </dgm:pt>
    <dgm:pt modelId="{9D60F9F4-5676-4E99-9524-72630EC5C497}" type="sibTrans" cxnId="{2725838B-707C-4BD6-B1F9-49559BDCA240}">
      <dgm:prSet/>
      <dgm:spPr/>
      <dgm:t>
        <a:bodyPr/>
        <a:lstStyle/>
        <a:p>
          <a:endParaRPr lang="en-US"/>
        </a:p>
      </dgm:t>
    </dgm:pt>
    <dgm:pt modelId="{AD57F7A9-839A-40CD-892E-E493CCB267B4}">
      <dgm:prSet phldr="0"/>
      <dgm:spPr/>
      <dgm:t>
        <a:bodyPr/>
        <a:lstStyle/>
        <a:p>
          <a:pPr rtl="0"/>
          <a:r>
            <a:rPr lang="en-US" b="0">
              <a:latin typeface="Avenir Next LT Pro"/>
            </a:rPr>
            <a:t>Demographics: Age and gender distribution </a:t>
          </a:r>
        </a:p>
      </dgm:t>
    </dgm:pt>
    <dgm:pt modelId="{93CF5804-40F5-4C38-8166-6D99CF37EFBB}" type="parTrans" cxnId="{63D2811A-8D0B-466A-8738-D5D764449DCB}">
      <dgm:prSet/>
      <dgm:spPr/>
    </dgm:pt>
    <dgm:pt modelId="{0FC7427A-5A39-4240-8A9B-0D4C72143CB4}" type="sibTrans" cxnId="{63D2811A-8D0B-466A-8738-D5D764449DCB}">
      <dgm:prSet/>
      <dgm:spPr/>
    </dgm:pt>
    <dgm:pt modelId="{DF7889CB-B653-4313-A44C-0782BD810A32}">
      <dgm:prSet phldr="0"/>
      <dgm:spPr/>
      <dgm:t>
        <a:bodyPr/>
        <a:lstStyle/>
        <a:p>
          <a:pPr rtl="0"/>
          <a:r>
            <a:rPr lang="en-US" b="0">
              <a:latin typeface="Avenir Next LT Pro"/>
            </a:rPr>
            <a:t>Wealth vs. GDP: comparison of total wealth to GDP of Countries </a:t>
          </a:r>
        </a:p>
      </dgm:t>
    </dgm:pt>
    <dgm:pt modelId="{F75FC697-A4ED-41FA-A37B-83C84469FFE1}" type="parTrans" cxnId="{C809DADB-7409-46B9-8ACF-C5B266938E26}">
      <dgm:prSet/>
      <dgm:spPr/>
    </dgm:pt>
    <dgm:pt modelId="{7834939C-04FA-408A-B29B-4993561904DC}" type="sibTrans" cxnId="{C809DADB-7409-46B9-8ACF-C5B266938E26}">
      <dgm:prSet/>
      <dgm:spPr/>
    </dgm:pt>
    <dgm:pt modelId="{2D572B8B-8445-47B6-883C-89F978D2178D}">
      <dgm:prSet phldr="0"/>
      <dgm:spPr/>
      <dgm:t>
        <a:bodyPr/>
        <a:lstStyle/>
        <a:p>
          <a:pPr rtl="0"/>
          <a:r>
            <a:rPr lang="en-US" b="0">
              <a:latin typeface="Avenir Next LT Pro"/>
            </a:rPr>
            <a:t>Source of Wealth: Distribution of wealth by industry</a:t>
          </a:r>
        </a:p>
      </dgm:t>
    </dgm:pt>
    <dgm:pt modelId="{29A63DAF-B44F-440B-BCA8-154361D0F383}" type="parTrans" cxnId="{B91E41F2-CBA3-424D-BD5B-9F2F990C0AE2}">
      <dgm:prSet/>
      <dgm:spPr/>
    </dgm:pt>
    <dgm:pt modelId="{7A2DBA62-C136-4D11-A927-8C740C537750}" type="sibTrans" cxnId="{B91E41F2-CBA3-424D-BD5B-9F2F990C0AE2}">
      <dgm:prSet/>
      <dgm:spPr/>
    </dgm:pt>
    <dgm:pt modelId="{0997B619-E32F-4E49-AC09-95DEE006A36E}">
      <dgm:prSet phldr="0"/>
      <dgm:spPr/>
      <dgm:t>
        <a:bodyPr/>
        <a:lstStyle/>
        <a:p>
          <a:pPr rtl="0"/>
          <a:r>
            <a:rPr lang="en-US" b="0">
              <a:latin typeface="Avenir Next LT Pro"/>
            </a:rPr>
            <a:t>Net Worth: Total net worth distribution, top 10 countries w/billionaires</a:t>
          </a:r>
        </a:p>
      </dgm:t>
    </dgm:pt>
    <dgm:pt modelId="{CE700311-93B3-473C-A63A-899293B2F96D}" type="parTrans" cxnId="{7EE6299F-4FC9-4255-86E8-D60F3E9DA933}">
      <dgm:prSet/>
      <dgm:spPr/>
    </dgm:pt>
    <dgm:pt modelId="{5DC3FAD5-B30D-4DC1-8E59-C5D45B82C4AE}" type="sibTrans" cxnId="{7EE6299F-4FC9-4255-86E8-D60F3E9DA933}">
      <dgm:prSet/>
      <dgm:spPr/>
    </dgm:pt>
    <dgm:pt modelId="{00C754EB-8CBC-4197-8C74-D08BE88541D4}" type="pres">
      <dgm:prSet presAssocID="{1144F1C6-F11E-42FA-A07D-3F501380383E}" presName="linear" presStyleCnt="0">
        <dgm:presLayoutVars>
          <dgm:animLvl val="lvl"/>
          <dgm:resizeHandles val="exact"/>
        </dgm:presLayoutVars>
      </dgm:prSet>
      <dgm:spPr/>
    </dgm:pt>
    <dgm:pt modelId="{ABEF34CC-086A-4A93-A133-217CD88E9B43}" type="pres">
      <dgm:prSet presAssocID="{91468A74-A39C-41FB-8644-4FEDE5815EA8}" presName="parentText" presStyleLbl="node1" presStyleIdx="0" presStyleCnt="3">
        <dgm:presLayoutVars>
          <dgm:chMax val="0"/>
          <dgm:bulletEnabled val="1"/>
        </dgm:presLayoutVars>
      </dgm:prSet>
      <dgm:spPr/>
    </dgm:pt>
    <dgm:pt modelId="{93EBEB08-FD0E-4433-9BA9-4FACBD8A175A}" type="pres">
      <dgm:prSet presAssocID="{91468A74-A39C-41FB-8644-4FEDE5815EA8}" presName="childText" presStyleLbl="revTx" presStyleIdx="0" presStyleCnt="3">
        <dgm:presLayoutVars>
          <dgm:bulletEnabled val="1"/>
        </dgm:presLayoutVars>
      </dgm:prSet>
      <dgm:spPr/>
    </dgm:pt>
    <dgm:pt modelId="{0EA87748-F979-466D-9568-D16DECE0C4F5}" type="pres">
      <dgm:prSet presAssocID="{6E0DD4CF-C76A-410B-A8CA-8011509B2C7D}" presName="parentText" presStyleLbl="node1" presStyleIdx="1" presStyleCnt="3">
        <dgm:presLayoutVars>
          <dgm:chMax val="0"/>
          <dgm:bulletEnabled val="1"/>
        </dgm:presLayoutVars>
      </dgm:prSet>
      <dgm:spPr/>
    </dgm:pt>
    <dgm:pt modelId="{ACD1C657-3D3B-453A-A43B-D24454EA872E}" type="pres">
      <dgm:prSet presAssocID="{6E0DD4CF-C76A-410B-A8CA-8011509B2C7D}" presName="childText" presStyleLbl="revTx" presStyleIdx="1" presStyleCnt="3">
        <dgm:presLayoutVars>
          <dgm:bulletEnabled val="1"/>
        </dgm:presLayoutVars>
      </dgm:prSet>
      <dgm:spPr/>
    </dgm:pt>
    <dgm:pt modelId="{B9C478EC-0E3D-4E25-B7B3-9718D75F859E}" type="pres">
      <dgm:prSet presAssocID="{85446B54-EAA7-4CC0-ADAF-82381706CE08}" presName="parentText" presStyleLbl="node1" presStyleIdx="2" presStyleCnt="3">
        <dgm:presLayoutVars>
          <dgm:chMax val="0"/>
          <dgm:bulletEnabled val="1"/>
        </dgm:presLayoutVars>
      </dgm:prSet>
      <dgm:spPr/>
    </dgm:pt>
    <dgm:pt modelId="{762DD588-643E-4357-A4B5-F1715960C4EC}" type="pres">
      <dgm:prSet presAssocID="{85446B54-EAA7-4CC0-ADAF-82381706CE08}" presName="childText" presStyleLbl="revTx" presStyleIdx="2" presStyleCnt="3">
        <dgm:presLayoutVars>
          <dgm:bulletEnabled val="1"/>
        </dgm:presLayoutVars>
      </dgm:prSet>
      <dgm:spPr/>
    </dgm:pt>
  </dgm:ptLst>
  <dgm:cxnLst>
    <dgm:cxn modelId="{C5AA8D11-B7C5-4C9D-9104-C54A076D6C41}" type="presOf" srcId="{91468A74-A39C-41FB-8644-4FEDE5815EA8}" destId="{ABEF34CC-086A-4A93-A133-217CD88E9B43}" srcOrd="0" destOrd="0" presId="urn:microsoft.com/office/officeart/2005/8/layout/vList2"/>
    <dgm:cxn modelId="{63D2811A-8D0B-466A-8738-D5D764449DCB}" srcId="{85446B54-EAA7-4CC0-ADAF-82381706CE08}" destId="{AD57F7A9-839A-40CD-892E-E493CCB267B4}" srcOrd="0" destOrd="0" parTransId="{93CF5804-40F5-4C38-8166-6D99CF37EFBB}" sibTransId="{0FC7427A-5A39-4240-8A9B-0D4C72143CB4}"/>
    <dgm:cxn modelId="{E57BB51F-4897-4E5D-9C2C-7EA212CFE168}" type="presOf" srcId="{0774FA2F-966C-4BFF-8AEB-2CB547476798}" destId="{ACD1C657-3D3B-453A-A43B-D24454EA872E}" srcOrd="0" destOrd="1" presId="urn:microsoft.com/office/officeart/2005/8/layout/vList2"/>
    <dgm:cxn modelId="{C87F8D2C-A504-45DC-ACD1-DDD04AFC137A}" type="presOf" srcId="{6E0DD4CF-C76A-410B-A8CA-8011509B2C7D}" destId="{0EA87748-F979-466D-9568-D16DECE0C4F5}" srcOrd="0" destOrd="0" presId="urn:microsoft.com/office/officeart/2005/8/layout/vList2"/>
    <dgm:cxn modelId="{29D1B532-1A7E-4AC8-8210-F8E09906497A}" type="presOf" srcId="{0997B619-E32F-4E49-AC09-95DEE006A36E}" destId="{762DD588-643E-4357-A4B5-F1715960C4EC}" srcOrd="0" destOrd="3" presId="urn:microsoft.com/office/officeart/2005/8/layout/vList2"/>
    <dgm:cxn modelId="{ADC0A24A-DF6B-4003-8A63-E95B8A6F0160}" type="presOf" srcId="{DF7889CB-B653-4313-A44C-0782BD810A32}" destId="{762DD588-643E-4357-A4B5-F1715960C4EC}" srcOrd="0" destOrd="1" presId="urn:microsoft.com/office/officeart/2005/8/layout/vList2"/>
    <dgm:cxn modelId="{47D1224F-4D5D-435B-9CB1-332E3B1E7C13}" srcId="{1144F1C6-F11E-42FA-A07D-3F501380383E}" destId="{6E0DD4CF-C76A-410B-A8CA-8011509B2C7D}" srcOrd="1" destOrd="0" parTransId="{ACDA7BDE-57BE-45AA-946C-A2435FD67D9A}" sibTransId="{B52D62DF-9DC1-478C-BA22-8DD018F553D9}"/>
    <dgm:cxn modelId="{3182DC59-94AA-4E66-AD9C-814DECCA92C9}" srcId="{91468A74-A39C-41FB-8644-4FEDE5815EA8}" destId="{DF30010D-E665-479C-A5CD-223953B480DF}" srcOrd="1" destOrd="0" parTransId="{2EFE028E-F329-49B1-B514-52B096122967}" sibTransId="{C1A8EB9A-D9D4-45E4-BBF8-56B5418F4748}"/>
    <dgm:cxn modelId="{6D3A7A7B-BE2C-491F-9765-89FAFB56E468}" srcId="{6E0DD4CF-C76A-410B-A8CA-8011509B2C7D}" destId="{00CA5589-C7A5-4A20-BCA9-C1F36C8D8E0A}" srcOrd="0" destOrd="0" parTransId="{E165FAAC-B5B7-42D6-BDC6-E9A267CBB341}" sibTransId="{8EA8D813-50F4-4715-ACD7-C7B873F9959A}"/>
    <dgm:cxn modelId="{772FE785-2E9B-4F60-AE30-F90CC46CD086}" type="presOf" srcId="{2D572B8B-8445-47B6-883C-89F978D2178D}" destId="{762DD588-643E-4357-A4B5-F1715960C4EC}" srcOrd="0" destOrd="2" presId="urn:microsoft.com/office/officeart/2005/8/layout/vList2"/>
    <dgm:cxn modelId="{723B2788-0431-4F29-B470-0BC71D6B55F0}" srcId="{91468A74-A39C-41FB-8644-4FEDE5815EA8}" destId="{8343DF7A-1D75-4F89-838A-3AA90CD987C2}" srcOrd="0" destOrd="0" parTransId="{58D3B3B4-D901-44BA-ADFD-18A665367CC9}" sibTransId="{5B3737BF-1511-42AE-8BED-393ED5865C6B}"/>
    <dgm:cxn modelId="{436C7288-862C-4373-9629-23BB7BE13B8A}" type="presOf" srcId="{1144F1C6-F11E-42FA-A07D-3F501380383E}" destId="{00C754EB-8CBC-4197-8C74-D08BE88541D4}" srcOrd="0" destOrd="0" presId="urn:microsoft.com/office/officeart/2005/8/layout/vList2"/>
    <dgm:cxn modelId="{2725838B-707C-4BD6-B1F9-49559BDCA240}" srcId="{1144F1C6-F11E-42FA-A07D-3F501380383E}" destId="{85446B54-EAA7-4CC0-ADAF-82381706CE08}" srcOrd="2" destOrd="0" parTransId="{C94C2504-6733-4419-9FE7-7DF9DE31540A}" sibTransId="{9D60F9F4-5676-4E99-9524-72630EC5C497}"/>
    <dgm:cxn modelId="{E531B48E-6206-4B6B-B03D-38C31F994404}" type="presOf" srcId="{8343DF7A-1D75-4F89-838A-3AA90CD987C2}" destId="{93EBEB08-FD0E-4433-9BA9-4FACBD8A175A}" srcOrd="0" destOrd="0" presId="urn:microsoft.com/office/officeart/2005/8/layout/vList2"/>
    <dgm:cxn modelId="{50CA7C99-F33D-4F2F-BE92-9ECAD44F6EEB}" type="presOf" srcId="{00CA5589-C7A5-4A20-BCA9-C1F36C8D8E0A}" destId="{ACD1C657-3D3B-453A-A43B-D24454EA872E}" srcOrd="0" destOrd="0" presId="urn:microsoft.com/office/officeart/2005/8/layout/vList2"/>
    <dgm:cxn modelId="{7EE6299F-4FC9-4255-86E8-D60F3E9DA933}" srcId="{85446B54-EAA7-4CC0-ADAF-82381706CE08}" destId="{0997B619-E32F-4E49-AC09-95DEE006A36E}" srcOrd="3" destOrd="0" parTransId="{CE700311-93B3-473C-A63A-899293B2F96D}" sibTransId="{5DC3FAD5-B30D-4DC1-8E59-C5D45B82C4AE}"/>
    <dgm:cxn modelId="{7F1EE49F-F93D-478F-BF28-557EB41BAA8B}" type="presOf" srcId="{DF30010D-E665-479C-A5CD-223953B480DF}" destId="{93EBEB08-FD0E-4433-9BA9-4FACBD8A175A}" srcOrd="0" destOrd="1" presId="urn:microsoft.com/office/officeart/2005/8/layout/vList2"/>
    <dgm:cxn modelId="{CB8C20B7-42E3-44DF-846A-AB0726ED2DC6}" srcId="{6E0DD4CF-C76A-410B-A8CA-8011509B2C7D}" destId="{0774FA2F-966C-4BFF-8AEB-2CB547476798}" srcOrd="1" destOrd="0" parTransId="{38949DA1-9D1A-4FDB-8D4E-EA8FA0224F14}" sibTransId="{C92D6EC2-10B1-4B27-9558-E23AB56F676C}"/>
    <dgm:cxn modelId="{0E7370BC-A8C6-4FA8-B78A-BFA24CBE4D4F}" type="presOf" srcId="{FB587DEA-B199-4309-975B-93B44D2CB8FF}" destId="{93EBEB08-FD0E-4433-9BA9-4FACBD8A175A}" srcOrd="0" destOrd="2" presId="urn:microsoft.com/office/officeart/2005/8/layout/vList2"/>
    <dgm:cxn modelId="{A9BB91CF-2A3C-4824-BBC9-A615AB86F83E}" type="presOf" srcId="{AD57F7A9-839A-40CD-892E-E493CCB267B4}" destId="{762DD588-643E-4357-A4B5-F1715960C4EC}" srcOrd="0" destOrd="0" presId="urn:microsoft.com/office/officeart/2005/8/layout/vList2"/>
    <dgm:cxn modelId="{0DCB45D9-5788-4D5A-A785-0EE4D91D300D}" srcId="{1144F1C6-F11E-42FA-A07D-3F501380383E}" destId="{91468A74-A39C-41FB-8644-4FEDE5815EA8}" srcOrd="0" destOrd="0" parTransId="{F2F33ADD-0E8C-4137-817D-9193AFA0EBA6}" sibTransId="{94A7500A-7855-4DB0-B395-C40EA2142313}"/>
    <dgm:cxn modelId="{C809DADB-7409-46B9-8ACF-C5B266938E26}" srcId="{85446B54-EAA7-4CC0-ADAF-82381706CE08}" destId="{DF7889CB-B653-4313-A44C-0782BD810A32}" srcOrd="1" destOrd="0" parTransId="{F75FC697-A4ED-41FA-A37B-83C84469FFE1}" sibTransId="{7834939C-04FA-408A-B29B-4993561904DC}"/>
    <dgm:cxn modelId="{393285DD-04E0-4927-9419-96E775EF53B8}" srcId="{91468A74-A39C-41FB-8644-4FEDE5815EA8}" destId="{FB587DEA-B199-4309-975B-93B44D2CB8FF}" srcOrd="2" destOrd="0" parTransId="{F8C32FE9-0334-4214-ACFB-9CB61691E1BA}" sibTransId="{3977A4E9-F5DC-451F-A93A-482FD1126BA0}"/>
    <dgm:cxn modelId="{B91E41F2-CBA3-424D-BD5B-9F2F990C0AE2}" srcId="{85446B54-EAA7-4CC0-ADAF-82381706CE08}" destId="{2D572B8B-8445-47B6-883C-89F978D2178D}" srcOrd="2" destOrd="0" parTransId="{29A63DAF-B44F-440B-BCA8-154361D0F383}" sibTransId="{7A2DBA62-C136-4D11-A927-8C740C537750}"/>
    <dgm:cxn modelId="{9115EBFE-827F-4081-A5CB-984F7B900544}" type="presOf" srcId="{85446B54-EAA7-4CC0-ADAF-82381706CE08}" destId="{B9C478EC-0E3D-4E25-B7B3-9718D75F859E}" srcOrd="0" destOrd="0" presId="urn:microsoft.com/office/officeart/2005/8/layout/vList2"/>
    <dgm:cxn modelId="{C4F39661-6A5E-438E-8C2A-D18B96C4C0E9}" type="presParOf" srcId="{00C754EB-8CBC-4197-8C74-D08BE88541D4}" destId="{ABEF34CC-086A-4A93-A133-217CD88E9B43}" srcOrd="0" destOrd="0" presId="urn:microsoft.com/office/officeart/2005/8/layout/vList2"/>
    <dgm:cxn modelId="{18E1ECA7-12CE-4D4B-B77D-69E1397D7754}" type="presParOf" srcId="{00C754EB-8CBC-4197-8C74-D08BE88541D4}" destId="{93EBEB08-FD0E-4433-9BA9-4FACBD8A175A}" srcOrd="1" destOrd="0" presId="urn:microsoft.com/office/officeart/2005/8/layout/vList2"/>
    <dgm:cxn modelId="{280A9EA8-EE0B-4B19-848D-381C58466474}" type="presParOf" srcId="{00C754EB-8CBC-4197-8C74-D08BE88541D4}" destId="{0EA87748-F979-466D-9568-D16DECE0C4F5}" srcOrd="2" destOrd="0" presId="urn:microsoft.com/office/officeart/2005/8/layout/vList2"/>
    <dgm:cxn modelId="{991DE7BB-19FF-4D47-A04A-761BD6A6D816}" type="presParOf" srcId="{00C754EB-8CBC-4197-8C74-D08BE88541D4}" destId="{ACD1C657-3D3B-453A-A43B-D24454EA872E}" srcOrd="3" destOrd="0" presId="urn:microsoft.com/office/officeart/2005/8/layout/vList2"/>
    <dgm:cxn modelId="{191A850F-041C-4714-8D7D-7D9F04BE6010}" type="presParOf" srcId="{00C754EB-8CBC-4197-8C74-D08BE88541D4}" destId="{B9C478EC-0E3D-4E25-B7B3-9718D75F859E}" srcOrd="4" destOrd="0" presId="urn:microsoft.com/office/officeart/2005/8/layout/vList2"/>
    <dgm:cxn modelId="{372EB313-A6D9-48C6-900B-D80205DEFE78}" type="presParOf" srcId="{00C754EB-8CBC-4197-8C74-D08BE88541D4}" destId="{762DD588-643E-4357-A4B5-F1715960C4E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F34CC-086A-4A93-A133-217CD88E9B43}">
      <dsp:nvSpPr>
        <dsp:cNvPr id="0" name=""/>
        <dsp:cNvSpPr/>
      </dsp:nvSpPr>
      <dsp:spPr>
        <a:xfrm>
          <a:off x="0" y="54925"/>
          <a:ext cx="598017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Project Overview</a:t>
          </a:r>
        </a:p>
      </dsp:txBody>
      <dsp:txXfrm>
        <a:off x="23417" y="78342"/>
        <a:ext cx="5933336" cy="432866"/>
      </dsp:txXfrm>
    </dsp:sp>
    <dsp:sp modelId="{93EBEB08-FD0E-4433-9BA9-4FACBD8A175A}">
      <dsp:nvSpPr>
        <dsp:cNvPr id="0" name=""/>
        <dsp:cNvSpPr/>
      </dsp:nvSpPr>
      <dsp:spPr>
        <a:xfrm>
          <a:off x="0" y="534625"/>
          <a:ext cx="5980170" cy="126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87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latin typeface="Avenir Next LT Pro"/>
            </a:rPr>
            <a:t>Assist</a:t>
          </a:r>
          <a:r>
            <a:rPr lang="en-US" sz="1600" i="0" kern="1200">
              <a:latin typeface="Avenir Next LT Pro"/>
            </a:rPr>
            <a:t> individuals &amp; businesses to realize wealth-related objectives and financial empowerment </a:t>
          </a:r>
          <a:endParaRPr lang="en-US" sz="1600" kern="1200">
            <a:latin typeface="Avenir Next LT Pro"/>
          </a:endParaRPr>
        </a:p>
        <a:p>
          <a:pPr marL="171450" lvl="1" indent="-171450" algn="l" defTabSz="711200">
            <a:lnSpc>
              <a:spcPct val="90000"/>
            </a:lnSpc>
            <a:spcBef>
              <a:spcPct val="0"/>
            </a:spcBef>
            <a:spcAft>
              <a:spcPct val="20000"/>
            </a:spcAft>
            <a:buChar char="•"/>
          </a:pPr>
          <a:r>
            <a:rPr lang="en-US" sz="1600" i="0" kern="1200">
              <a:latin typeface="Avenir Next LT Pro"/>
            </a:rPr>
            <a:t>Uncover insights to reveal patterns among billionaires and how wealth was attained </a:t>
          </a:r>
          <a:endParaRPr lang="en-US" sz="1600" kern="1200">
            <a:latin typeface="Avenir Next LT Pro"/>
          </a:endParaRPr>
        </a:p>
        <a:p>
          <a:pPr marL="171450" lvl="1" indent="-171450" algn="l" defTabSz="711200">
            <a:lnSpc>
              <a:spcPct val="90000"/>
            </a:lnSpc>
            <a:spcBef>
              <a:spcPct val="0"/>
            </a:spcBef>
            <a:spcAft>
              <a:spcPct val="20000"/>
            </a:spcAft>
            <a:buChar char="•"/>
          </a:pPr>
          <a:r>
            <a:rPr lang="en-US" sz="1600" i="0" kern="1200">
              <a:latin typeface="Avenir Next LT Pro"/>
            </a:rPr>
            <a:t>Dataset from Kaggle</a:t>
          </a:r>
          <a:endParaRPr lang="en-US" sz="1600" kern="1200">
            <a:latin typeface="Avenir Next LT Pro"/>
          </a:endParaRPr>
        </a:p>
      </dsp:txBody>
      <dsp:txXfrm>
        <a:off x="0" y="534625"/>
        <a:ext cx="5980170" cy="1262699"/>
      </dsp:txXfrm>
    </dsp:sp>
    <dsp:sp modelId="{0EA87748-F979-466D-9568-D16DECE0C4F5}">
      <dsp:nvSpPr>
        <dsp:cNvPr id="0" name=""/>
        <dsp:cNvSpPr/>
      </dsp:nvSpPr>
      <dsp:spPr>
        <a:xfrm>
          <a:off x="0" y="1797325"/>
          <a:ext cx="5980170" cy="479700"/>
        </a:xfrm>
        <a:prstGeom prst="roundRect">
          <a:avLst/>
        </a:prstGeom>
        <a:solidFill>
          <a:schemeClr val="accent2">
            <a:hueOff val="-744829"/>
            <a:satOff val="-3640"/>
            <a:lumOff val="16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Problem Statement</a:t>
          </a:r>
        </a:p>
      </dsp:txBody>
      <dsp:txXfrm>
        <a:off x="23417" y="1820742"/>
        <a:ext cx="5933336" cy="432866"/>
      </dsp:txXfrm>
    </dsp:sp>
    <dsp:sp modelId="{ACD1C657-3D3B-453A-A43B-D24454EA872E}">
      <dsp:nvSpPr>
        <dsp:cNvPr id="0" name=""/>
        <dsp:cNvSpPr/>
      </dsp:nvSpPr>
      <dsp:spPr>
        <a:xfrm>
          <a:off x="0" y="2277025"/>
          <a:ext cx="598017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87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i="1" kern="1200">
              <a:latin typeface="Avenir Next LT Pro"/>
              <a:cs typeface="Aharoni"/>
            </a:rPr>
            <a:t>Addresses the perplexing task of becoming wealthy in current economic state </a:t>
          </a:r>
          <a:endParaRPr lang="en-US" sz="1600" kern="1200">
            <a:latin typeface="Avenir Next LT Pro"/>
            <a:cs typeface="Aharoni"/>
          </a:endParaRPr>
        </a:p>
        <a:p>
          <a:pPr marL="171450" lvl="1" indent="-171450" algn="l" defTabSz="711200">
            <a:lnSpc>
              <a:spcPct val="90000"/>
            </a:lnSpc>
            <a:spcBef>
              <a:spcPct val="0"/>
            </a:spcBef>
            <a:spcAft>
              <a:spcPct val="20000"/>
            </a:spcAft>
            <a:buChar char="•"/>
          </a:pPr>
          <a:r>
            <a:rPr lang="en-US" sz="1600" i="0" kern="1200">
              <a:latin typeface="Avenir Next LT Pro"/>
              <a:cs typeface="Aharoni"/>
            </a:rPr>
            <a:t>Analyze societal ramifications of wealth distribution to empower people in their pursu</a:t>
          </a:r>
          <a:r>
            <a:rPr lang="en-US" sz="1600" i="0" kern="1200">
              <a:latin typeface="Avenir Next LT Pro"/>
            </a:rPr>
            <a:t>it of financial goals </a:t>
          </a:r>
          <a:endParaRPr lang="en-US" sz="1600" kern="1200">
            <a:latin typeface="Avenir Next LT Pro"/>
          </a:endParaRPr>
        </a:p>
      </dsp:txBody>
      <dsp:txXfrm>
        <a:off x="0" y="2277025"/>
        <a:ext cx="5980170" cy="993600"/>
      </dsp:txXfrm>
    </dsp:sp>
    <dsp:sp modelId="{B9C478EC-0E3D-4E25-B7B3-9718D75F859E}">
      <dsp:nvSpPr>
        <dsp:cNvPr id="0" name=""/>
        <dsp:cNvSpPr/>
      </dsp:nvSpPr>
      <dsp:spPr>
        <a:xfrm>
          <a:off x="0" y="3270625"/>
          <a:ext cx="5980170" cy="479700"/>
        </a:xfrm>
        <a:prstGeom prst="roundRect">
          <a:avLst/>
        </a:prstGeom>
        <a:solidFill>
          <a:schemeClr val="accent2">
            <a:hueOff val="-1489657"/>
            <a:satOff val="-7280"/>
            <a:lumOff val="33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Metrics</a:t>
          </a:r>
        </a:p>
      </dsp:txBody>
      <dsp:txXfrm>
        <a:off x="23417" y="3294042"/>
        <a:ext cx="5933336" cy="432866"/>
      </dsp:txXfrm>
    </dsp:sp>
    <dsp:sp modelId="{762DD588-643E-4357-A4B5-F1715960C4EC}">
      <dsp:nvSpPr>
        <dsp:cNvPr id="0" name=""/>
        <dsp:cNvSpPr/>
      </dsp:nvSpPr>
      <dsp:spPr>
        <a:xfrm>
          <a:off x="0" y="3750325"/>
          <a:ext cx="5980170" cy="153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870"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en-US" sz="1600" b="0" kern="1200">
              <a:latin typeface="Avenir Next LT Pro"/>
            </a:rPr>
            <a:t>Demographics: Age and gender distribution </a:t>
          </a:r>
        </a:p>
        <a:p>
          <a:pPr marL="171450" lvl="1" indent="-171450" algn="l" defTabSz="711200" rtl="0">
            <a:lnSpc>
              <a:spcPct val="90000"/>
            </a:lnSpc>
            <a:spcBef>
              <a:spcPct val="0"/>
            </a:spcBef>
            <a:spcAft>
              <a:spcPct val="20000"/>
            </a:spcAft>
            <a:buChar char="•"/>
          </a:pPr>
          <a:r>
            <a:rPr lang="en-US" sz="1600" b="0" kern="1200">
              <a:latin typeface="Avenir Next LT Pro"/>
            </a:rPr>
            <a:t>Wealth vs. GDP: comparison of total wealth to GDP of Countries </a:t>
          </a:r>
        </a:p>
        <a:p>
          <a:pPr marL="171450" lvl="1" indent="-171450" algn="l" defTabSz="711200" rtl="0">
            <a:lnSpc>
              <a:spcPct val="90000"/>
            </a:lnSpc>
            <a:spcBef>
              <a:spcPct val="0"/>
            </a:spcBef>
            <a:spcAft>
              <a:spcPct val="20000"/>
            </a:spcAft>
            <a:buChar char="•"/>
          </a:pPr>
          <a:r>
            <a:rPr lang="en-US" sz="1600" b="0" kern="1200">
              <a:latin typeface="Avenir Next LT Pro"/>
            </a:rPr>
            <a:t>Source of Wealth: Distribution of wealth by industry</a:t>
          </a:r>
        </a:p>
        <a:p>
          <a:pPr marL="171450" lvl="1" indent="-171450" algn="l" defTabSz="711200" rtl="0">
            <a:lnSpc>
              <a:spcPct val="90000"/>
            </a:lnSpc>
            <a:spcBef>
              <a:spcPct val="0"/>
            </a:spcBef>
            <a:spcAft>
              <a:spcPct val="20000"/>
            </a:spcAft>
            <a:buChar char="•"/>
          </a:pPr>
          <a:r>
            <a:rPr lang="en-US" sz="1600" b="0" kern="1200">
              <a:latin typeface="Avenir Next LT Pro"/>
            </a:rPr>
            <a:t>Net Worth: Total net worth distribution, top 10 countries w/billionaires</a:t>
          </a:r>
        </a:p>
      </dsp:txBody>
      <dsp:txXfrm>
        <a:off x="0" y="3750325"/>
        <a:ext cx="5980170" cy="15317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6B19A-5BD3-1845-BE82-A601B9C688A1}"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7BF90-2F76-9F45-A922-2FC73F160D4D}" type="slidenum">
              <a:rPr lang="en-US" smtClean="0"/>
              <a:t>‹#›</a:t>
            </a:fld>
            <a:endParaRPr lang="en-US"/>
          </a:p>
        </p:txBody>
      </p:sp>
    </p:spTree>
    <p:extLst>
      <p:ext uri="{BB962C8B-B14F-4D97-AF65-F5344CB8AC3E}">
        <p14:creationId xmlns:p14="http://schemas.microsoft.com/office/powerpoint/2010/main" val="4129058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we felt like we were analyzing big data with limited resources. There were many aspects that could be further delved into but we did not have the correct tools to research the topic fully. We did not have enough man-power or free resources to add in numbers for innovation, foresight, and a century of economic trends and market opportunities.</a:t>
            </a:r>
          </a:p>
          <a:p>
            <a:endParaRPr lang="en-US"/>
          </a:p>
          <a:p>
            <a:r>
              <a:rPr lang="en-US"/>
              <a:t>If possible, next time, we would suggest purchasing data sets from a trusted source where the sets are 100% complete instead of using Kaggle as many of the columns contained blank or unusable information. When data is not meaningful, it’s just random numbers in an Excel spreadsheet utilizing memory that could be used for other purposes.</a:t>
            </a:r>
          </a:p>
          <a:p>
            <a:r>
              <a:rPr lang="en-US"/>
              <a:t> </a:t>
            </a:r>
          </a:p>
          <a:p>
            <a:r>
              <a:rPr lang="en-US"/>
              <a:t>Choose a narrower hypothesis which might allow us to use a smaller data set. When we generalize, the idea becomes unfocused, which then makes it difficult to choose what is considered relevant. Sometimes too much data is not a good thing. Also, with large data sets, we must have the right hard and software to power the research. With what us students are currently using, even the Excel worksheets were causing lagging issues.</a:t>
            </a:r>
          </a:p>
          <a:p>
            <a:r>
              <a:rPr lang="en-US"/>
              <a:t> </a:t>
            </a:r>
          </a:p>
          <a:p>
            <a:r>
              <a:rPr lang="en-US"/>
              <a:t>The realization that not all platforms work well with each other, even if it’s from the same company. Charts, graphs and maps done via Excel desktop version doesn’t translate well to the 365 Online version and did not populate. Themes may or may not show up. Color schemes are off. Sizing, columns, etc., are all off when going from one program version to another with different versions like student vs professional licenses.</a:t>
            </a:r>
          </a:p>
          <a:p>
            <a:r>
              <a:rPr lang="en-US"/>
              <a:t> </a:t>
            </a:r>
          </a:p>
          <a:p>
            <a:r>
              <a:rPr lang="en-US"/>
              <a:t>Mac IOS and Windows are not quite compatible with each other and hence makes sharing work difficult for different users.</a:t>
            </a:r>
          </a:p>
          <a:p>
            <a:r>
              <a:rPr lang="en-US"/>
              <a:t> </a:t>
            </a:r>
          </a:p>
          <a:p>
            <a:r>
              <a:rPr lang="en-US"/>
              <a:t>Programs used to run scripts. Each user uses a different app, figure out which one is more universal and has free access as not everyone has subscriptions.</a:t>
            </a:r>
          </a:p>
          <a:p>
            <a:endParaRPr lang="en-US"/>
          </a:p>
          <a:p>
            <a:r>
              <a:rPr lang="en-US"/>
              <a:t>Thank you, if you have any questions, please let us know</a:t>
            </a:r>
          </a:p>
          <a:p>
            <a:endParaRPr lang="en-US">
              <a:cs typeface="Calibri"/>
            </a:endParaRPr>
          </a:p>
        </p:txBody>
      </p:sp>
      <p:sp>
        <p:nvSpPr>
          <p:cNvPr id="4" name="Slide Number Placeholder 3"/>
          <p:cNvSpPr>
            <a:spLocks noGrp="1"/>
          </p:cNvSpPr>
          <p:nvPr>
            <p:ph type="sldNum" sz="quarter" idx="5"/>
          </p:nvPr>
        </p:nvSpPr>
        <p:spPr/>
        <p:txBody>
          <a:bodyPr/>
          <a:lstStyle/>
          <a:p>
            <a:fld id="{8BD7BF90-2F76-9F45-A922-2FC73F160D4D}" type="slidenum">
              <a:rPr lang="en-US" smtClean="0"/>
              <a:t>11</a:t>
            </a:fld>
            <a:endParaRPr lang="en-US"/>
          </a:p>
        </p:txBody>
      </p:sp>
    </p:spTree>
    <p:extLst>
      <p:ext uri="{BB962C8B-B14F-4D97-AF65-F5344CB8AC3E}">
        <p14:creationId xmlns:p14="http://schemas.microsoft.com/office/powerpoint/2010/main" val="189587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12/6/2023</a:t>
            </a:fld>
            <a:endParaRPr lang="en-US"/>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376343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12/6/2023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99556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12/6/2023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49258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12/6/2023</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738024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AFA87-1417-4992-ABD9-27C3BC8CC88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5556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39902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9AFA87-1417-4992-ABD9-27C3BC8CC88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64409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AFA87-1417-4992-ABD9-27C3BC8CC883}"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95751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F9AFA87-1417-4992-ABD9-27C3BC8CC883}"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29538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69987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1493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12/6/2023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94778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16669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12/6/2023</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910611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12/6/2023</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940050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12/6/2023</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1060144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12/6/2023</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12195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12/6/2023</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30885839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AFA87-1417-4992-ABD9-27C3BC8CC88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725521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AFA87-1417-4992-ABD9-27C3BC8CC88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02544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12/6/2023</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19208920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3F9AFA87-1417-4992-ABD9-27C3BC8CC88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7966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12/6/2023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810610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259133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9AFA87-1417-4992-ABD9-27C3BC8CC88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489459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AFA87-1417-4992-ABD9-27C3BC8CC883}"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548516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3F9AFA87-1417-4992-ABD9-27C3BC8CC883}" type="datetimeFigureOut">
              <a:rPr lang="en-US" smtClean="0"/>
              <a:t>12/6/2023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644143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9AFA87-1417-4992-ABD9-27C3BC8CC883}" type="datetimeFigureOut">
              <a:rPr lang="en-US" smtClean="0"/>
              <a:t>12/6/2023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801482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9AFA87-1417-4992-ABD9-27C3BC8CC883}" type="datetimeFigureOut">
              <a:rPr lang="en-US" smtClean="0"/>
              <a:t>12/6/2023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847204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742520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12/6/2023</a:t>
            </a:fld>
            <a:endParaRPr lang="en-US"/>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36339202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12/6/2023</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40964230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12/6/2023</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24431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12/6/2023</a:t>
            </a:fld>
            <a:endParaRPr lang="en-US"/>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836989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12/6/2023</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5504232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3F9AFA87-1417-4992-ABD9-27C3BC8CC883}" type="datetimeFigureOut">
              <a:rPr lang="en-US" smtClean="0"/>
              <a:pPr algn="r"/>
              <a:t>12/6/2023</a:t>
            </a:fld>
            <a:endParaRPr lang="en-US"/>
          </a:p>
        </p:txBody>
      </p:sp>
      <p:sp>
        <p:nvSpPr>
          <p:cNvPr id="4"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1545145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3F9AFA87-1417-4992-ABD9-27C3BC8CC883}" type="datetimeFigureOut">
              <a:rPr lang="en-US" smtClean="0"/>
              <a:pPr algn="r"/>
              <a:t>12/6/2023</a:t>
            </a:fld>
            <a:endParaRPr lang="en-US"/>
          </a:p>
        </p:txBody>
      </p:sp>
      <p:sp>
        <p:nvSpPr>
          <p:cNvPr id="4"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14757872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AFA87-1417-4992-ABD9-27C3BC8CC88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310483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AFA87-1417-4992-ABD9-27C3BC8CC88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7257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12/6/2023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5092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12/6/2023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83307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12/6/2023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8432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12/6/2023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4037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12/6/2023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78542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21" Type="http://schemas.openxmlformats.org/officeDocument/2006/relationships/image" Target="../media/image4.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image" Target="../media/image2.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12/6/2023</a:t>
            </a:fld>
            <a:endParaRPr lang="en-US"/>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1288865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3F9AFA87-1417-4992-ABD9-27C3BC8CC883}" type="datetimeFigureOut">
              <a:rPr lang="en-US" smtClean="0"/>
              <a:pPr algn="r"/>
              <a:t>12/6/2023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324289285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fld id="{3F9AFA87-1417-4992-ABD9-27C3BC8CC883}" type="datetimeFigureOut">
              <a:rPr lang="en-US" smtClean="0"/>
              <a:pPr algn="r"/>
              <a:t>12/6/2023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sz="100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4051988188"/>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C3F7C-946E-0B3C-1CEB-774C3EBD6119}"/>
              </a:ext>
            </a:extLst>
          </p:cNvPr>
          <p:cNvSpPr>
            <a:spLocks noGrp="1"/>
          </p:cNvSpPr>
          <p:nvPr>
            <p:ph type="ctrTitle"/>
          </p:nvPr>
        </p:nvSpPr>
        <p:spPr>
          <a:xfrm>
            <a:off x="1363296" y="1462687"/>
            <a:ext cx="9453217" cy="2798064"/>
          </a:xfrm>
        </p:spPr>
        <p:txBody>
          <a:bodyPr anchor="ctr">
            <a:normAutofit/>
          </a:bodyPr>
          <a:lstStyle/>
          <a:p>
            <a:r>
              <a:rPr lang="en-US">
                <a:cs typeface="Aharoni"/>
              </a:rPr>
              <a:t>"I Wanna Be a Billionaire"</a:t>
            </a:r>
            <a:endParaRPr lang="en-US"/>
          </a:p>
        </p:txBody>
      </p:sp>
      <p:sp>
        <p:nvSpPr>
          <p:cNvPr id="3" name="Subtitle 2">
            <a:extLst>
              <a:ext uri="{FF2B5EF4-FFF2-40B4-BE49-F238E27FC236}">
                <a16:creationId xmlns:a16="http://schemas.microsoft.com/office/drawing/2014/main" id="{956363A4-AD95-A6B0-5E5D-B06A1022573D}"/>
              </a:ext>
            </a:extLst>
          </p:cNvPr>
          <p:cNvSpPr>
            <a:spLocks noGrp="1"/>
          </p:cNvSpPr>
          <p:nvPr>
            <p:ph type="subTitle" idx="1"/>
          </p:nvPr>
        </p:nvSpPr>
        <p:spPr>
          <a:xfrm>
            <a:off x="1292524" y="3856890"/>
            <a:ext cx="9530365" cy="1773221"/>
          </a:xfrm>
        </p:spPr>
        <p:txBody>
          <a:bodyPr vert="horz" lIns="91440" tIns="45720" rIns="91440" bIns="45720" rtlCol="0" anchor="t">
            <a:normAutofit/>
          </a:bodyPr>
          <a:lstStyle/>
          <a:p>
            <a:pPr>
              <a:lnSpc>
                <a:spcPct val="95000"/>
              </a:lnSpc>
            </a:pPr>
            <a:r>
              <a:rPr lang="en-US" sz="2200" b="1"/>
              <a:t>BIA500- Group 6 Capstone Project </a:t>
            </a:r>
            <a:br>
              <a:rPr lang="en-US" sz="2200">
                <a:latin typeface="Avenir Next LT Pro"/>
                <a:cs typeface="Times New Roman"/>
              </a:rPr>
            </a:br>
            <a:br>
              <a:rPr lang="en-US" sz="2200">
                <a:latin typeface="Avenir Next LT Pro"/>
                <a:cs typeface="Times New Roman"/>
              </a:rPr>
            </a:br>
            <a:br>
              <a:rPr lang="en-US" sz="2200">
                <a:latin typeface="Avenir Next LT Pro"/>
                <a:cs typeface="Times New Roman"/>
              </a:rPr>
            </a:br>
            <a:r>
              <a:rPr lang="en-US" sz="2200">
                <a:latin typeface="Avenir Next LT Pro"/>
                <a:cs typeface="Times New Roman"/>
              </a:rPr>
              <a:t>Shweta Sanjay </a:t>
            </a:r>
            <a:r>
              <a:rPr lang="en-US" sz="2200" err="1">
                <a:latin typeface="Avenir Next LT Pro"/>
                <a:cs typeface="Times New Roman"/>
              </a:rPr>
              <a:t>Churi</a:t>
            </a:r>
            <a:r>
              <a:rPr lang="en-US" sz="2200">
                <a:latin typeface="Avenir Next LT Pro"/>
                <a:cs typeface="Times New Roman"/>
              </a:rPr>
              <a:t> , Estella Clevenger , </a:t>
            </a:r>
            <a:br>
              <a:rPr lang="en-US" sz="2200">
                <a:latin typeface="Avenir Next LT Pro"/>
                <a:cs typeface="Times New Roman"/>
              </a:rPr>
            </a:br>
            <a:r>
              <a:rPr lang="en-US" sz="2200">
                <a:latin typeface="Avenir Next LT Pro"/>
                <a:cs typeface="Times New Roman"/>
              </a:rPr>
              <a:t>Jyoti Khare , Daniel Salib , Pamela Yong </a:t>
            </a:r>
            <a:endParaRPr lang="en-US"/>
          </a:p>
          <a:p>
            <a:pPr>
              <a:lnSpc>
                <a:spcPct val="95000"/>
              </a:lnSpc>
            </a:pPr>
            <a:endParaRPr lang="en-US" sz="2200"/>
          </a:p>
        </p:txBody>
      </p:sp>
    </p:spTree>
    <p:extLst>
      <p:ext uri="{BB962C8B-B14F-4D97-AF65-F5344CB8AC3E}">
        <p14:creationId xmlns:p14="http://schemas.microsoft.com/office/powerpoint/2010/main" val="210009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7484-B5C0-28D1-256E-C243B653C49A}"/>
              </a:ext>
            </a:extLst>
          </p:cNvPr>
          <p:cNvSpPr>
            <a:spLocks noGrp="1"/>
          </p:cNvSpPr>
          <p:nvPr>
            <p:ph type="title"/>
          </p:nvPr>
        </p:nvSpPr>
        <p:spPr>
          <a:xfrm>
            <a:off x="1195932" y="1045679"/>
            <a:ext cx="3327043" cy="786084"/>
          </a:xfrm>
        </p:spPr>
        <p:txBody>
          <a:bodyPr/>
          <a:lstStyle/>
          <a:p>
            <a:r>
              <a:rPr lang="en-US" dirty="0">
                <a:cs typeface="Aharoni"/>
              </a:rPr>
              <a:t>Justification </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C1711F47-D5B5-2688-731D-9BECDBCBC0CF}"/>
              </a:ext>
            </a:extLst>
          </p:cNvPr>
          <p:cNvPicPr>
            <a:picLocks noChangeAspect="1"/>
          </p:cNvPicPr>
          <p:nvPr/>
        </p:nvPicPr>
        <p:blipFill>
          <a:blip r:embed="rId2"/>
          <a:stretch>
            <a:fillRect/>
          </a:stretch>
        </p:blipFill>
        <p:spPr>
          <a:xfrm>
            <a:off x="1760793" y="1713939"/>
            <a:ext cx="4175115" cy="2795911"/>
          </a:xfrm>
          <a:prstGeom prst="rect">
            <a:avLst/>
          </a:prstGeom>
          <a:ln>
            <a:solidFill>
              <a:schemeClr val="tx1"/>
            </a:solidFill>
          </a:ln>
        </p:spPr>
      </p:pic>
      <p:pic>
        <p:nvPicPr>
          <p:cNvPr id="6" name="Picture 5" descr="A white rectangular box with black text and numbers&#10;&#10;Description automatically generated">
            <a:extLst>
              <a:ext uri="{FF2B5EF4-FFF2-40B4-BE49-F238E27FC236}">
                <a16:creationId xmlns:a16="http://schemas.microsoft.com/office/drawing/2014/main" id="{C357C80E-5A15-30CF-6248-DEE3C4A936A3}"/>
              </a:ext>
            </a:extLst>
          </p:cNvPr>
          <p:cNvPicPr>
            <a:picLocks noChangeAspect="1"/>
          </p:cNvPicPr>
          <p:nvPr/>
        </p:nvPicPr>
        <p:blipFill>
          <a:blip r:embed="rId3"/>
          <a:stretch>
            <a:fillRect/>
          </a:stretch>
        </p:blipFill>
        <p:spPr>
          <a:xfrm>
            <a:off x="2493350" y="4717774"/>
            <a:ext cx="7455506" cy="1569091"/>
          </a:xfrm>
          <a:prstGeom prst="rect">
            <a:avLst/>
          </a:prstGeom>
          <a:ln>
            <a:solidFill>
              <a:schemeClr val="tx1"/>
            </a:solidFill>
          </a:ln>
        </p:spPr>
      </p:pic>
      <p:pic>
        <p:nvPicPr>
          <p:cNvPr id="8" name="Picture 7" descr="A screenshot of a table&#10;&#10;Description automatically generated">
            <a:extLst>
              <a:ext uri="{FF2B5EF4-FFF2-40B4-BE49-F238E27FC236}">
                <a16:creationId xmlns:a16="http://schemas.microsoft.com/office/drawing/2014/main" id="{6F98AF14-4A31-53C7-6F18-4ACC02E7A02E}"/>
              </a:ext>
            </a:extLst>
          </p:cNvPr>
          <p:cNvPicPr>
            <a:picLocks noChangeAspect="1"/>
          </p:cNvPicPr>
          <p:nvPr/>
        </p:nvPicPr>
        <p:blipFill>
          <a:blip r:embed="rId4"/>
          <a:stretch>
            <a:fillRect/>
          </a:stretch>
        </p:blipFill>
        <p:spPr>
          <a:xfrm>
            <a:off x="6620600" y="983225"/>
            <a:ext cx="3446672" cy="3527535"/>
          </a:xfrm>
          <a:prstGeom prst="rect">
            <a:avLst/>
          </a:prstGeom>
          <a:ln>
            <a:solidFill>
              <a:schemeClr val="tx1"/>
            </a:solidFill>
          </a:ln>
        </p:spPr>
      </p:pic>
    </p:spTree>
    <p:extLst>
      <p:ext uri="{BB962C8B-B14F-4D97-AF65-F5344CB8AC3E}">
        <p14:creationId xmlns:p14="http://schemas.microsoft.com/office/powerpoint/2010/main" val="27918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13F9-E0F0-B9BF-689D-921E74F5A512}"/>
              </a:ext>
            </a:extLst>
          </p:cNvPr>
          <p:cNvSpPr>
            <a:spLocks noGrp="1"/>
          </p:cNvSpPr>
          <p:nvPr>
            <p:ph type="title"/>
          </p:nvPr>
        </p:nvSpPr>
        <p:spPr/>
        <p:txBody>
          <a:bodyPr/>
          <a:lstStyle/>
          <a:p>
            <a:r>
              <a:rPr lang="en-US">
                <a:cs typeface="Aharoni"/>
              </a:rPr>
              <a:t>Reflections and Improvements </a:t>
            </a:r>
            <a:endParaRPr lang="en-US"/>
          </a:p>
        </p:txBody>
      </p:sp>
      <p:sp>
        <p:nvSpPr>
          <p:cNvPr id="3" name="Content Placeholder 2">
            <a:extLst>
              <a:ext uri="{FF2B5EF4-FFF2-40B4-BE49-F238E27FC236}">
                <a16:creationId xmlns:a16="http://schemas.microsoft.com/office/drawing/2014/main" id="{55402988-4079-CCB1-01C7-899E720C295B}"/>
              </a:ext>
            </a:extLst>
          </p:cNvPr>
          <p:cNvSpPr>
            <a:spLocks noGrp="1"/>
          </p:cNvSpPr>
          <p:nvPr>
            <p:ph idx="1"/>
          </p:nvPr>
        </p:nvSpPr>
        <p:spPr>
          <a:xfrm>
            <a:off x="1363690" y="2500086"/>
            <a:ext cx="9144000" cy="3127248"/>
          </a:xfrm>
        </p:spPr>
        <p:txBody>
          <a:bodyPr vert="horz" lIns="91440" tIns="45720" rIns="91440" bIns="45720" rtlCol="0" anchor="t">
            <a:normAutofit/>
          </a:bodyPr>
          <a:lstStyle/>
          <a:p>
            <a:pPr>
              <a:lnSpc>
                <a:spcPct val="100000"/>
              </a:lnSpc>
              <a:spcBef>
                <a:spcPct val="20000"/>
              </a:spcBef>
              <a:spcAft>
                <a:spcPts val="600"/>
              </a:spcAft>
            </a:pPr>
            <a:r>
              <a:rPr lang="en-US" sz="2400">
                <a:solidFill>
                  <a:srgbClr val="262626"/>
                </a:solidFill>
                <a:latin typeface="Garamond"/>
              </a:rPr>
              <a:t>Incomplete Big Data</a:t>
            </a:r>
          </a:p>
          <a:p>
            <a:pPr>
              <a:lnSpc>
                <a:spcPct val="100000"/>
              </a:lnSpc>
              <a:spcBef>
                <a:spcPct val="20000"/>
              </a:spcBef>
              <a:spcAft>
                <a:spcPts val="600"/>
              </a:spcAft>
            </a:pPr>
            <a:r>
              <a:rPr lang="en-US" sz="2400">
                <a:solidFill>
                  <a:srgbClr val="262626"/>
                </a:solidFill>
                <a:latin typeface="Garamond"/>
              </a:rPr>
              <a:t>Purchased Data vs Open Source (Kaggle)</a:t>
            </a:r>
          </a:p>
          <a:p>
            <a:pPr>
              <a:lnSpc>
                <a:spcPct val="100000"/>
              </a:lnSpc>
              <a:spcBef>
                <a:spcPct val="20000"/>
              </a:spcBef>
              <a:spcAft>
                <a:spcPts val="600"/>
              </a:spcAft>
            </a:pPr>
            <a:r>
              <a:rPr lang="en-US" sz="2400">
                <a:solidFill>
                  <a:srgbClr val="262626"/>
                </a:solidFill>
                <a:latin typeface="Garamond"/>
              </a:rPr>
              <a:t>Size of Data Set and Defining Hypothesis </a:t>
            </a:r>
          </a:p>
          <a:p>
            <a:pPr>
              <a:lnSpc>
                <a:spcPct val="100000"/>
              </a:lnSpc>
              <a:spcBef>
                <a:spcPct val="20000"/>
              </a:spcBef>
              <a:spcAft>
                <a:spcPts val="600"/>
              </a:spcAft>
            </a:pPr>
            <a:r>
              <a:rPr lang="en-US" sz="2400">
                <a:solidFill>
                  <a:srgbClr val="262626"/>
                </a:solidFill>
                <a:latin typeface="Garamond"/>
              </a:rPr>
              <a:t>Platforms</a:t>
            </a:r>
          </a:p>
          <a:p>
            <a:pPr>
              <a:lnSpc>
                <a:spcPct val="100000"/>
              </a:lnSpc>
              <a:spcBef>
                <a:spcPct val="20000"/>
              </a:spcBef>
              <a:spcAft>
                <a:spcPts val="600"/>
              </a:spcAft>
            </a:pPr>
            <a:r>
              <a:rPr lang="en-US" sz="2400">
                <a:solidFill>
                  <a:srgbClr val="262626"/>
                </a:solidFill>
                <a:latin typeface="Garamond"/>
              </a:rPr>
              <a:t>Compatibility</a:t>
            </a:r>
          </a:p>
          <a:p>
            <a:pPr>
              <a:lnSpc>
                <a:spcPct val="100000"/>
              </a:lnSpc>
              <a:spcBef>
                <a:spcPct val="20000"/>
              </a:spcBef>
              <a:spcAft>
                <a:spcPts val="600"/>
              </a:spcAft>
            </a:pPr>
            <a:r>
              <a:rPr lang="en-US" sz="2400">
                <a:solidFill>
                  <a:srgbClr val="262626"/>
                </a:solidFill>
                <a:latin typeface="Garamond"/>
              </a:rPr>
              <a:t>User Friendly Apps</a:t>
            </a:r>
          </a:p>
          <a:p>
            <a:endParaRPr lang="en-US"/>
          </a:p>
        </p:txBody>
      </p:sp>
    </p:spTree>
    <p:extLst>
      <p:ext uri="{BB962C8B-B14F-4D97-AF65-F5344CB8AC3E}">
        <p14:creationId xmlns:p14="http://schemas.microsoft.com/office/powerpoint/2010/main" val="375273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07E1-7648-9E00-B8DE-EB7809F56EC3}"/>
              </a:ext>
            </a:extLst>
          </p:cNvPr>
          <p:cNvSpPr>
            <a:spLocks noGrp="1"/>
          </p:cNvSpPr>
          <p:nvPr>
            <p:ph type="title"/>
          </p:nvPr>
        </p:nvSpPr>
        <p:spPr/>
        <p:txBody>
          <a:bodyPr/>
          <a:lstStyle/>
          <a:p>
            <a:r>
              <a:rPr lang="en-US">
                <a:cs typeface="Aharoni"/>
              </a:rPr>
              <a:t>Thank you!</a:t>
            </a:r>
            <a:endParaRPr lang="en-US"/>
          </a:p>
        </p:txBody>
      </p:sp>
      <p:sp>
        <p:nvSpPr>
          <p:cNvPr id="3" name="Text Placeholder 2">
            <a:extLst>
              <a:ext uri="{FF2B5EF4-FFF2-40B4-BE49-F238E27FC236}">
                <a16:creationId xmlns:a16="http://schemas.microsoft.com/office/drawing/2014/main" id="{2AB776AE-BA51-62B3-5FE2-489AC850334F}"/>
              </a:ext>
            </a:extLst>
          </p:cNvPr>
          <p:cNvSpPr>
            <a:spLocks noGrp="1"/>
          </p:cNvSpPr>
          <p:nvPr>
            <p:ph type="body" idx="1"/>
          </p:nvPr>
        </p:nvSpPr>
        <p:spPr/>
        <p:txBody>
          <a:bodyPr vert="horz" lIns="91440" tIns="45720" rIns="91440" bIns="45720" rtlCol="0" anchor="t">
            <a:normAutofit/>
          </a:bodyPr>
          <a:lstStyle/>
          <a:p>
            <a:r>
              <a:rPr lang="en-US"/>
              <a:t>Please feel free to ask any questions.</a:t>
            </a:r>
          </a:p>
        </p:txBody>
      </p:sp>
    </p:spTree>
    <p:extLst>
      <p:ext uri="{BB962C8B-B14F-4D97-AF65-F5344CB8AC3E}">
        <p14:creationId xmlns:p14="http://schemas.microsoft.com/office/powerpoint/2010/main" val="338385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3F7BB-4CAF-3DF7-37DD-727651F1B277}"/>
              </a:ext>
            </a:extLst>
          </p:cNvPr>
          <p:cNvSpPr>
            <a:spLocks noGrp="1"/>
          </p:cNvSpPr>
          <p:nvPr>
            <p:ph type="title"/>
          </p:nvPr>
        </p:nvSpPr>
        <p:spPr>
          <a:xfrm>
            <a:off x="762000" y="779915"/>
            <a:ext cx="3908996" cy="5337050"/>
          </a:xfrm>
        </p:spPr>
        <p:txBody>
          <a:bodyPr anchor="ctr">
            <a:normAutofit/>
          </a:bodyPr>
          <a:lstStyle/>
          <a:p>
            <a:r>
              <a:rPr lang="en-US">
                <a:cs typeface="Aharoni"/>
              </a:rPr>
              <a:t>Project Definition</a:t>
            </a:r>
            <a:endParaRPr lang="en-US"/>
          </a:p>
        </p:txBody>
      </p:sp>
      <p:graphicFrame>
        <p:nvGraphicFramePr>
          <p:cNvPr id="5" name="Content Placeholder 2">
            <a:extLst>
              <a:ext uri="{FF2B5EF4-FFF2-40B4-BE49-F238E27FC236}">
                <a16:creationId xmlns:a16="http://schemas.microsoft.com/office/drawing/2014/main" id="{D483F95C-5BAC-0AD2-A0E1-F8E8AB210640}"/>
              </a:ext>
            </a:extLst>
          </p:cNvPr>
          <p:cNvGraphicFramePr>
            <a:graphicFrameLocks noGrp="1"/>
          </p:cNvGraphicFramePr>
          <p:nvPr>
            <p:ph idx="1"/>
            <p:extLst>
              <p:ext uri="{D42A27DB-BD31-4B8C-83A1-F6EECF244321}">
                <p14:modId xmlns:p14="http://schemas.microsoft.com/office/powerpoint/2010/main" val="3493430271"/>
              </p:ext>
            </p:extLst>
          </p:nvPr>
        </p:nvGraphicFramePr>
        <p:xfrm>
          <a:off x="4775776" y="670603"/>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302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6F9F-0DD7-16C3-0410-7FD97AE9FA40}"/>
              </a:ext>
            </a:extLst>
          </p:cNvPr>
          <p:cNvSpPr>
            <a:spLocks noGrp="1"/>
          </p:cNvSpPr>
          <p:nvPr>
            <p:ph type="title"/>
          </p:nvPr>
        </p:nvSpPr>
        <p:spPr>
          <a:xfrm>
            <a:off x="1517904" y="1635960"/>
            <a:ext cx="3455831" cy="1344168"/>
          </a:xfrm>
        </p:spPr>
        <p:txBody>
          <a:bodyPr/>
          <a:lstStyle/>
          <a:p>
            <a:r>
              <a:rPr lang="en-US">
                <a:cs typeface="Aharoni"/>
              </a:rPr>
              <a:t>Analysis</a:t>
            </a:r>
            <a:endParaRPr lang="en-US"/>
          </a:p>
        </p:txBody>
      </p:sp>
      <p:sp>
        <p:nvSpPr>
          <p:cNvPr id="3" name="Content Placeholder 2">
            <a:extLst>
              <a:ext uri="{FF2B5EF4-FFF2-40B4-BE49-F238E27FC236}">
                <a16:creationId xmlns:a16="http://schemas.microsoft.com/office/drawing/2014/main" id="{89C7844C-950E-8590-AEFC-A8A17B9F256C}"/>
              </a:ext>
            </a:extLst>
          </p:cNvPr>
          <p:cNvSpPr>
            <a:spLocks noGrp="1"/>
          </p:cNvSpPr>
          <p:nvPr>
            <p:ph idx="1"/>
          </p:nvPr>
        </p:nvSpPr>
        <p:spPr>
          <a:xfrm>
            <a:off x="1474974" y="3368899"/>
            <a:ext cx="3498761" cy="1635446"/>
          </a:xfrm>
        </p:spPr>
        <p:txBody>
          <a:bodyPr vert="horz" lIns="91440" tIns="45720" rIns="91440" bIns="45720" rtlCol="0" anchor="t">
            <a:normAutofit/>
          </a:bodyPr>
          <a:lstStyle/>
          <a:p>
            <a:r>
              <a:rPr lang="en-US"/>
              <a:t>Data Exploration</a:t>
            </a:r>
          </a:p>
          <a:p>
            <a:r>
              <a:rPr lang="en-US"/>
              <a:t>Data visualization </a:t>
            </a:r>
          </a:p>
          <a:p>
            <a:endParaRPr lang="en-US"/>
          </a:p>
        </p:txBody>
      </p:sp>
      <p:pic>
        <p:nvPicPr>
          <p:cNvPr id="4" name="Picture 3" descr="A close-up of a network&#10;&#10;Description automatically generated">
            <a:extLst>
              <a:ext uri="{FF2B5EF4-FFF2-40B4-BE49-F238E27FC236}">
                <a16:creationId xmlns:a16="http://schemas.microsoft.com/office/drawing/2014/main" id="{520D3FD5-37CE-B0B3-99D9-0C6BB1FC5E86}"/>
              </a:ext>
            </a:extLst>
          </p:cNvPr>
          <p:cNvPicPr>
            <a:picLocks noChangeAspect="1"/>
          </p:cNvPicPr>
          <p:nvPr/>
        </p:nvPicPr>
        <p:blipFill>
          <a:blip r:embed="rId2"/>
          <a:stretch>
            <a:fillRect/>
          </a:stretch>
        </p:blipFill>
        <p:spPr>
          <a:xfrm>
            <a:off x="6087415" y="756872"/>
            <a:ext cx="5361903" cy="5354986"/>
          </a:xfrm>
          <a:prstGeom prst="rect">
            <a:avLst/>
          </a:prstGeom>
        </p:spPr>
      </p:pic>
    </p:spTree>
    <p:extLst>
      <p:ext uri="{BB962C8B-B14F-4D97-AF65-F5344CB8AC3E}">
        <p14:creationId xmlns:p14="http://schemas.microsoft.com/office/powerpoint/2010/main" val="209268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EBC224-C7AB-D270-4FDC-B7E983E1CA24}"/>
              </a:ext>
            </a:extLst>
          </p:cNvPr>
          <p:cNvPicPr>
            <a:picLocks noChangeAspect="1"/>
          </p:cNvPicPr>
          <p:nvPr/>
        </p:nvPicPr>
        <p:blipFill>
          <a:blip r:embed="rId2"/>
          <a:stretch>
            <a:fillRect/>
          </a:stretch>
        </p:blipFill>
        <p:spPr>
          <a:xfrm>
            <a:off x="1780453" y="804930"/>
            <a:ext cx="8932622" cy="5807001"/>
          </a:xfrm>
          <a:prstGeom prst="rect">
            <a:avLst/>
          </a:prstGeom>
        </p:spPr>
      </p:pic>
    </p:spTree>
    <p:extLst>
      <p:ext uri="{BB962C8B-B14F-4D97-AF65-F5344CB8AC3E}">
        <p14:creationId xmlns:p14="http://schemas.microsoft.com/office/powerpoint/2010/main" val="47906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1" name="Rectangle 2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262D3E8-0C10-BD97-E35F-7532DFA2B5D5}"/>
              </a:ext>
            </a:extLst>
          </p:cNvPr>
          <p:cNvPicPr>
            <a:picLocks noChangeAspect="1"/>
          </p:cNvPicPr>
          <p:nvPr/>
        </p:nvPicPr>
        <p:blipFill>
          <a:blip r:embed="rId2"/>
          <a:stretch>
            <a:fillRect/>
          </a:stretch>
        </p:blipFill>
        <p:spPr>
          <a:xfrm>
            <a:off x="1719726" y="477318"/>
            <a:ext cx="8582707" cy="5792415"/>
          </a:xfrm>
          <a:prstGeom prst="rect">
            <a:avLst/>
          </a:prstGeom>
        </p:spPr>
      </p:pic>
    </p:spTree>
    <p:extLst>
      <p:ext uri="{BB962C8B-B14F-4D97-AF65-F5344CB8AC3E}">
        <p14:creationId xmlns:p14="http://schemas.microsoft.com/office/powerpoint/2010/main" val="120255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5142CA2-DBFB-4161-ABDF-E87C86881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757238"/>
            <a:ext cx="12192002" cy="6100762"/>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726FF7D-F5F7-E14A-5824-99E7E4A52225}"/>
              </a:ext>
            </a:extLst>
          </p:cNvPr>
          <p:cNvPicPr>
            <a:picLocks noChangeAspect="1"/>
          </p:cNvPicPr>
          <p:nvPr/>
        </p:nvPicPr>
        <p:blipFill rotWithShape="1">
          <a:blip r:embed="rId2"/>
          <a:srcRect l="1244"/>
          <a:stretch/>
        </p:blipFill>
        <p:spPr>
          <a:xfrm>
            <a:off x="1799152" y="795406"/>
            <a:ext cx="8523200" cy="6019799"/>
          </a:xfrm>
          <a:prstGeom prst="rect">
            <a:avLst/>
          </a:prstGeom>
        </p:spPr>
      </p:pic>
    </p:spTree>
    <p:extLst>
      <p:ext uri="{BB962C8B-B14F-4D97-AF65-F5344CB8AC3E}">
        <p14:creationId xmlns:p14="http://schemas.microsoft.com/office/powerpoint/2010/main" val="71585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54A78D-A930-0618-FB59-223B1827F6A0}"/>
              </a:ext>
            </a:extLst>
          </p:cNvPr>
          <p:cNvPicPr>
            <a:picLocks noChangeAspect="1"/>
          </p:cNvPicPr>
          <p:nvPr/>
        </p:nvPicPr>
        <p:blipFill>
          <a:blip r:embed="rId2"/>
          <a:stretch>
            <a:fillRect/>
          </a:stretch>
        </p:blipFill>
        <p:spPr>
          <a:xfrm>
            <a:off x="225380" y="150254"/>
            <a:ext cx="5258256" cy="3368332"/>
          </a:xfrm>
          <a:prstGeom prst="rect">
            <a:avLst/>
          </a:prstGeom>
        </p:spPr>
      </p:pic>
      <p:pic>
        <p:nvPicPr>
          <p:cNvPr id="5" name="Picture 4">
            <a:extLst>
              <a:ext uri="{FF2B5EF4-FFF2-40B4-BE49-F238E27FC236}">
                <a16:creationId xmlns:a16="http://schemas.microsoft.com/office/drawing/2014/main" id="{DD0052DC-3112-71E9-BFF3-5494D8305568}"/>
              </a:ext>
            </a:extLst>
          </p:cNvPr>
          <p:cNvPicPr>
            <a:picLocks noChangeAspect="1"/>
          </p:cNvPicPr>
          <p:nvPr/>
        </p:nvPicPr>
        <p:blipFill>
          <a:blip r:embed="rId3"/>
          <a:stretch>
            <a:fillRect/>
          </a:stretch>
        </p:blipFill>
        <p:spPr>
          <a:xfrm>
            <a:off x="1142651" y="3622608"/>
            <a:ext cx="3152775" cy="3134690"/>
          </a:xfrm>
          <a:prstGeom prst="rect">
            <a:avLst/>
          </a:prstGeom>
        </p:spPr>
      </p:pic>
      <p:pic>
        <p:nvPicPr>
          <p:cNvPr id="7" name="Picture 6">
            <a:extLst>
              <a:ext uri="{FF2B5EF4-FFF2-40B4-BE49-F238E27FC236}">
                <a16:creationId xmlns:a16="http://schemas.microsoft.com/office/drawing/2014/main" id="{DFB6A6BB-AD67-D71C-EAF5-36C1CE266219}"/>
              </a:ext>
            </a:extLst>
          </p:cNvPr>
          <p:cNvPicPr>
            <a:picLocks noChangeAspect="1"/>
          </p:cNvPicPr>
          <p:nvPr/>
        </p:nvPicPr>
        <p:blipFill>
          <a:blip r:embed="rId4"/>
          <a:stretch>
            <a:fillRect/>
          </a:stretch>
        </p:blipFill>
        <p:spPr>
          <a:xfrm>
            <a:off x="5733426" y="150253"/>
            <a:ext cx="6340518" cy="3515285"/>
          </a:xfrm>
          <a:prstGeom prst="rect">
            <a:avLst/>
          </a:prstGeom>
        </p:spPr>
      </p:pic>
      <p:pic>
        <p:nvPicPr>
          <p:cNvPr id="9" name="Picture 8">
            <a:extLst>
              <a:ext uri="{FF2B5EF4-FFF2-40B4-BE49-F238E27FC236}">
                <a16:creationId xmlns:a16="http://schemas.microsoft.com/office/drawing/2014/main" id="{B1FC1ECB-D5B4-DB8C-3A13-82B2E4E698C8}"/>
              </a:ext>
            </a:extLst>
          </p:cNvPr>
          <p:cNvPicPr>
            <a:picLocks noChangeAspect="1"/>
          </p:cNvPicPr>
          <p:nvPr/>
        </p:nvPicPr>
        <p:blipFill>
          <a:blip r:embed="rId5"/>
          <a:stretch>
            <a:fillRect/>
          </a:stretch>
        </p:blipFill>
        <p:spPr>
          <a:xfrm>
            <a:off x="4784720" y="3751247"/>
            <a:ext cx="6950042" cy="3010161"/>
          </a:xfrm>
          <a:prstGeom prst="rect">
            <a:avLst/>
          </a:prstGeom>
        </p:spPr>
      </p:pic>
    </p:spTree>
    <p:extLst>
      <p:ext uri="{BB962C8B-B14F-4D97-AF65-F5344CB8AC3E}">
        <p14:creationId xmlns:p14="http://schemas.microsoft.com/office/powerpoint/2010/main" val="3635965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Eg.</a:t>
            </a:r>
            <a:r>
              <a:rPr lang="en-US"/>
              <a:t> </a:t>
            </a:r>
          </a:p>
        </p:txBody>
      </p:sp>
      <p:sp>
        <p:nvSpPr>
          <p:cNvPr id="10" name="Rectangle 9">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A8C7A-140F-71D9-EE50-C79A7B182F92}"/>
              </a:ext>
            </a:extLst>
          </p:cNvPr>
          <p:cNvSpPr>
            <a:spLocks noGrp="1"/>
          </p:cNvSpPr>
          <p:nvPr>
            <p:ph type="title"/>
          </p:nvPr>
        </p:nvSpPr>
        <p:spPr>
          <a:xfrm>
            <a:off x="450761" y="981283"/>
            <a:ext cx="10668000" cy="1345115"/>
          </a:xfrm>
        </p:spPr>
        <p:txBody>
          <a:bodyPr>
            <a:normAutofit/>
          </a:bodyPr>
          <a:lstStyle/>
          <a:p>
            <a:r>
              <a:rPr lang="en-US">
                <a:cs typeface="Aharoni"/>
              </a:rPr>
              <a:t>Methodology </a:t>
            </a:r>
            <a:endParaRPr lang="en-US"/>
          </a:p>
        </p:txBody>
      </p:sp>
      <p:sp>
        <p:nvSpPr>
          <p:cNvPr id="3" name="Content Placeholder 2">
            <a:extLst>
              <a:ext uri="{FF2B5EF4-FFF2-40B4-BE49-F238E27FC236}">
                <a16:creationId xmlns:a16="http://schemas.microsoft.com/office/drawing/2014/main" id="{2A4CBD1B-27F0-A6AE-8BC1-B66C9258ECDE}"/>
              </a:ext>
            </a:extLst>
          </p:cNvPr>
          <p:cNvSpPr>
            <a:spLocks noGrp="1"/>
          </p:cNvSpPr>
          <p:nvPr>
            <p:ph idx="1"/>
          </p:nvPr>
        </p:nvSpPr>
        <p:spPr>
          <a:xfrm>
            <a:off x="279042" y="2100898"/>
            <a:ext cx="3681212" cy="3125777"/>
          </a:xfrm>
          <a:ln w="28575"/>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p>
            <a:pPr lvl="1">
              <a:spcBef>
                <a:spcPct val="20000"/>
              </a:spcBef>
              <a:spcAft>
                <a:spcPts val="600"/>
              </a:spcAft>
            </a:pPr>
            <a:r>
              <a:rPr lang="en-US">
                <a:latin typeface="Times New Roman"/>
                <a:cs typeface="Times New Roman"/>
              </a:rPr>
              <a:t>DATA PREPROCESSING</a:t>
            </a:r>
          </a:p>
          <a:p>
            <a:pPr marL="0" indent="0">
              <a:buNone/>
            </a:pPr>
            <a:r>
              <a:rPr lang="en-US" sz="1800"/>
              <a:t>Finding missing and null values</a:t>
            </a:r>
            <a:br>
              <a:rPr lang="en-US" sz="1800"/>
            </a:br>
            <a:br>
              <a:rPr lang="en-US" sz="1800"/>
            </a:br>
            <a:r>
              <a:rPr lang="en-US" sz="1800">
                <a:ea typeface="+mn-lt"/>
                <a:cs typeface="+mn-lt"/>
              </a:rPr>
              <a:t>- the data set has 38 columns, out of which columns like GDP, age and industry had abnormalities </a:t>
            </a:r>
            <a:br>
              <a:rPr lang="en-US" sz="1800">
                <a:ea typeface="+mn-lt"/>
                <a:cs typeface="+mn-lt"/>
              </a:rPr>
            </a:br>
            <a:br>
              <a:rPr lang="en-US" sz="1800">
                <a:ea typeface="+mn-lt"/>
                <a:cs typeface="+mn-lt"/>
              </a:rPr>
            </a:br>
            <a:r>
              <a:rPr lang="en-US" sz="1800"/>
              <a:t>- finding any outlier values for all the numeric data</a:t>
            </a:r>
          </a:p>
        </p:txBody>
      </p:sp>
      <p:sp>
        <p:nvSpPr>
          <p:cNvPr id="5" name="Content Placeholder 2">
            <a:extLst>
              <a:ext uri="{FF2B5EF4-FFF2-40B4-BE49-F238E27FC236}">
                <a16:creationId xmlns:a16="http://schemas.microsoft.com/office/drawing/2014/main" id="{27DEEEA1-2BA6-CDF4-9D82-6D22BB706CE6}"/>
              </a:ext>
            </a:extLst>
          </p:cNvPr>
          <p:cNvSpPr txBox="1">
            <a:spLocks/>
          </p:cNvSpPr>
          <p:nvPr/>
        </p:nvSpPr>
        <p:spPr>
          <a:xfrm>
            <a:off x="4252174" y="2103044"/>
            <a:ext cx="3681212" cy="3125777"/>
          </a:xfrm>
          <a:prstGeom prst="rect">
            <a:avLst/>
          </a:prstGeom>
          <a:ln w="28575"/>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ct val="20000"/>
              </a:spcBef>
              <a:spcAft>
                <a:spcPts val="600"/>
              </a:spcAft>
            </a:pPr>
            <a:r>
              <a:rPr lang="en-US">
                <a:latin typeface="Times New Roman"/>
                <a:cs typeface="Times New Roman"/>
              </a:rPr>
              <a:t>   IMPLEMENTATION</a:t>
            </a:r>
          </a:p>
          <a:p>
            <a:pPr marL="285750" indent="-285750">
              <a:buFont typeface="Calibri" panose="020B0504020202020204" pitchFamily="34" charset="0"/>
              <a:buChar char="-"/>
            </a:pPr>
            <a:r>
              <a:rPr lang="en-US" sz="1800">
                <a:ea typeface="+mn-lt"/>
                <a:cs typeface="+mn-lt"/>
              </a:rPr>
              <a:t>Exploratory Data Analysis (EDA) using histograms, pie charts on several metrics like country, industry age etc.</a:t>
            </a:r>
          </a:p>
          <a:p>
            <a:pPr marL="285750" indent="-285750">
              <a:buFont typeface="Calibri" panose="020B0504020202020204" pitchFamily="34" charset="0"/>
              <a:buChar char="-"/>
            </a:pPr>
            <a:r>
              <a:rPr lang="en-US" sz="1800"/>
              <a:t>Performing Random Forest classier </a:t>
            </a:r>
          </a:p>
        </p:txBody>
      </p:sp>
      <p:sp>
        <p:nvSpPr>
          <p:cNvPr id="4" name="Content Placeholder 2">
            <a:extLst>
              <a:ext uri="{FF2B5EF4-FFF2-40B4-BE49-F238E27FC236}">
                <a16:creationId xmlns:a16="http://schemas.microsoft.com/office/drawing/2014/main" id="{0EAA8F72-1BB7-2841-1EEB-3EC0F99B1D2F}"/>
              </a:ext>
            </a:extLst>
          </p:cNvPr>
          <p:cNvSpPr txBox="1">
            <a:spLocks/>
          </p:cNvSpPr>
          <p:nvPr/>
        </p:nvSpPr>
        <p:spPr>
          <a:xfrm>
            <a:off x="8212427" y="2103044"/>
            <a:ext cx="3681212" cy="3125777"/>
          </a:xfrm>
          <a:prstGeom prst="rect">
            <a:avLst/>
          </a:prstGeom>
          <a:ln w="28575"/>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ct val="20000"/>
              </a:spcBef>
              <a:spcAft>
                <a:spcPts val="600"/>
              </a:spcAft>
            </a:pPr>
            <a:r>
              <a:rPr lang="en-US">
                <a:latin typeface="Times New Roman"/>
                <a:cs typeface="Times New Roman"/>
              </a:rPr>
              <a:t>         REFINEMENT</a:t>
            </a:r>
            <a:br>
              <a:rPr lang="en-US">
                <a:latin typeface="Times New Roman"/>
                <a:cs typeface="Times New Roman"/>
              </a:rPr>
            </a:br>
            <a:br>
              <a:rPr lang="en-US">
                <a:latin typeface="Times New Roman"/>
                <a:cs typeface="Times New Roman"/>
              </a:rPr>
            </a:br>
            <a:r>
              <a:rPr lang="en-US">
                <a:latin typeface="Times New Roman"/>
                <a:cs typeface="Times New Roman"/>
              </a:rPr>
              <a:t>Analyzing error and identifying limitations</a:t>
            </a:r>
          </a:p>
          <a:p>
            <a:pPr lvl="1">
              <a:spcBef>
                <a:spcPct val="20000"/>
              </a:spcBef>
              <a:spcAft>
                <a:spcPts val="600"/>
              </a:spcAft>
            </a:pPr>
            <a:r>
              <a:rPr lang="en-US" err="1">
                <a:latin typeface="Times New Roman"/>
                <a:cs typeface="Times New Roman"/>
              </a:rPr>
              <a:t>Eg.</a:t>
            </a:r>
            <a:r>
              <a:rPr lang="en-US">
                <a:latin typeface="Times New Roman"/>
                <a:cs typeface="Times New Roman"/>
              </a:rPr>
              <a:t> Increasing the tree level to 150 for better accuracy </a:t>
            </a:r>
          </a:p>
        </p:txBody>
      </p:sp>
    </p:spTree>
    <p:extLst>
      <p:ext uri="{BB962C8B-B14F-4D97-AF65-F5344CB8AC3E}">
        <p14:creationId xmlns:p14="http://schemas.microsoft.com/office/powerpoint/2010/main" val="223617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B893-A345-91AC-87AD-DDA968E6B61F}"/>
              </a:ext>
            </a:extLst>
          </p:cNvPr>
          <p:cNvSpPr>
            <a:spLocks noGrp="1"/>
          </p:cNvSpPr>
          <p:nvPr>
            <p:ph type="title"/>
          </p:nvPr>
        </p:nvSpPr>
        <p:spPr>
          <a:xfrm>
            <a:off x="1517904" y="1238862"/>
            <a:ext cx="9144000" cy="1344168"/>
          </a:xfrm>
        </p:spPr>
        <p:txBody>
          <a:bodyPr/>
          <a:lstStyle/>
          <a:p>
            <a:r>
              <a:rPr lang="en-US">
                <a:cs typeface="Aharoni"/>
              </a:rPr>
              <a:t>Model Evaluation and Validation </a:t>
            </a:r>
            <a:endParaRPr lang="en-US"/>
          </a:p>
        </p:txBody>
      </p:sp>
      <p:graphicFrame>
        <p:nvGraphicFramePr>
          <p:cNvPr id="5" name="Table 4">
            <a:extLst>
              <a:ext uri="{FF2B5EF4-FFF2-40B4-BE49-F238E27FC236}">
                <a16:creationId xmlns:a16="http://schemas.microsoft.com/office/drawing/2014/main" id="{EA77E6A2-CFB7-8041-337D-012FF01735D2}"/>
              </a:ext>
            </a:extLst>
          </p:cNvPr>
          <p:cNvGraphicFramePr>
            <a:graphicFrameLocks noGrp="1"/>
          </p:cNvGraphicFramePr>
          <p:nvPr>
            <p:extLst>
              <p:ext uri="{D42A27DB-BD31-4B8C-83A1-F6EECF244321}">
                <p14:modId xmlns:p14="http://schemas.microsoft.com/office/powerpoint/2010/main" val="1955580758"/>
              </p:ext>
            </p:extLst>
          </p:nvPr>
        </p:nvGraphicFramePr>
        <p:xfrm>
          <a:off x="998113" y="2125014"/>
          <a:ext cx="10172955" cy="4053688"/>
        </p:xfrm>
        <a:graphic>
          <a:graphicData uri="http://schemas.openxmlformats.org/drawingml/2006/table">
            <a:tbl>
              <a:tblPr firstRow="1" bandRow="1">
                <a:tableStyleId>{F2DE63D5-997A-4646-A377-4702673A728D}</a:tableStyleId>
              </a:tblPr>
              <a:tblGrid>
                <a:gridCol w="3390985">
                  <a:extLst>
                    <a:ext uri="{9D8B030D-6E8A-4147-A177-3AD203B41FA5}">
                      <a16:colId xmlns:a16="http://schemas.microsoft.com/office/drawing/2014/main" val="1984856332"/>
                    </a:ext>
                  </a:extLst>
                </a:gridCol>
                <a:gridCol w="3390985">
                  <a:extLst>
                    <a:ext uri="{9D8B030D-6E8A-4147-A177-3AD203B41FA5}">
                      <a16:colId xmlns:a16="http://schemas.microsoft.com/office/drawing/2014/main" val="802543636"/>
                    </a:ext>
                  </a:extLst>
                </a:gridCol>
                <a:gridCol w="3390985">
                  <a:extLst>
                    <a:ext uri="{9D8B030D-6E8A-4147-A177-3AD203B41FA5}">
                      <a16:colId xmlns:a16="http://schemas.microsoft.com/office/drawing/2014/main" val="710954272"/>
                    </a:ext>
                  </a:extLst>
                </a:gridCol>
              </a:tblGrid>
              <a:tr h="617827">
                <a:tc>
                  <a:txBody>
                    <a:bodyPr/>
                    <a:lstStyle/>
                    <a:p>
                      <a:pPr lvl="0" algn="l">
                        <a:lnSpc>
                          <a:spcPct val="100000"/>
                        </a:lnSpc>
                        <a:spcBef>
                          <a:spcPts val="0"/>
                        </a:spcBef>
                        <a:spcAft>
                          <a:spcPts val="0"/>
                        </a:spcAft>
                        <a:buNone/>
                      </a:pPr>
                      <a:r>
                        <a:rPr lang="en-US" sz="1800" u="none" strike="noStrike" noProof="0"/>
                        <a:t>1. Data Loading and Preprocessing:</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n-US" sz="1800" u="none" strike="noStrike" noProof="0"/>
                        <a:t>2. Model Selection – </a:t>
                      </a:r>
                      <a:r>
                        <a:rPr lang="en-US" sz="1800" u="none" strike="noStrike" noProof="0" err="1"/>
                        <a:t>RandomForestClassifier</a:t>
                      </a:r>
                      <a:r>
                        <a:rPr lang="en-US" sz="1800" u="none" strike="noStrike" noProof="0"/>
                        <a:t>:</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n-US" sz="1800" u="none" strike="noStrike" noProof="0"/>
                        <a:t>3. Model Training and Evaluation:</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94633033"/>
                  </a:ext>
                </a:extLst>
              </a:tr>
              <a:tr h="670408">
                <a:tc>
                  <a:txBody>
                    <a:bodyPr/>
                    <a:lstStyle/>
                    <a:p>
                      <a:pPr lvl="0" algn="l">
                        <a:lnSpc>
                          <a:spcPct val="100000"/>
                        </a:lnSpc>
                        <a:spcBef>
                          <a:spcPts val="0"/>
                        </a:spcBef>
                        <a:spcAft>
                          <a:spcPts val="0"/>
                        </a:spcAft>
                        <a:buNone/>
                      </a:pPr>
                      <a:r>
                        <a:rPr lang="en-US" sz="1800" u="none" strike="noStrike" noProof="0"/>
                        <a:t>Loaded dataset from CSV file</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n-US" sz="1800" u="none" strike="noStrike" noProof="0"/>
                        <a:t>Used </a:t>
                      </a:r>
                      <a:r>
                        <a:rPr lang="en-US" sz="1800" u="none" strike="noStrike" noProof="0" err="1"/>
                        <a:t>RandomForestClassifier</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n-US" sz="1800" u="none" strike="noStrike" noProof="0"/>
                        <a:t>Data split into training (70%) and testing (30%) sets</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8569478"/>
                  </a:ext>
                </a:extLst>
              </a:tr>
              <a:tr h="1143638">
                <a:tc>
                  <a:txBody>
                    <a:bodyPr/>
                    <a:lstStyle/>
                    <a:p>
                      <a:pPr lvl="0">
                        <a:buNone/>
                      </a:pPr>
                      <a:r>
                        <a:rPr lang="en-US" sz="1800" u="none" strike="noStrike" noProof="0"/>
                        <a:t>Imputed missing values in numeric columns using the median</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n-US" sz="1800" u="none" strike="noStrike" noProof="0"/>
                        <a:t>settings used: 150 trees, unlimited depth, all other parameters are default</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n-US" sz="1800" u="none" strike="noStrike" noProof="0"/>
                        <a:t>Model evaluated using accuracy and classification report (precision, recall, F1-score)</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552403129"/>
                  </a:ext>
                </a:extLst>
              </a:tr>
              <a:tr h="880732">
                <a:tc>
                  <a:txBody>
                    <a:bodyPr/>
                    <a:lstStyle/>
                    <a:p>
                      <a:pPr lvl="0">
                        <a:buNone/>
                      </a:pPr>
                      <a:r>
                        <a:rPr lang="en-US" sz="1800" u="none" strike="noStrike" noProof="0"/>
                        <a:t>Dropped irrelevant columns (e.g., names, birth dates)</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n-US" sz="1800" u="none" strike="noStrike" noProof="0"/>
                        <a:t>Trained to predict the binary target variable '</a:t>
                      </a:r>
                      <a:r>
                        <a:rPr lang="en-US" sz="1800" u="none" strike="noStrike" noProof="0" err="1"/>
                        <a:t>selfMade</a:t>
                      </a:r>
                      <a:r>
                        <a:rPr lang="en-US" sz="1800" u="none" strike="noStrike" noProof="0"/>
                        <a:t>'</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800" u="none" strike="noStrike" noProof="0"/>
                        <a:t>Extracted feature importance to determine significant predictors</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94248547"/>
                  </a:ext>
                </a:extLst>
              </a:tr>
              <a:tr h="617827">
                <a:tc>
                  <a:txBody>
                    <a:bodyPr/>
                    <a:lstStyle/>
                    <a:p>
                      <a:pPr lvl="0" algn="l">
                        <a:lnSpc>
                          <a:spcPct val="100000"/>
                        </a:lnSpc>
                        <a:spcBef>
                          <a:spcPts val="0"/>
                        </a:spcBef>
                        <a:spcAft>
                          <a:spcPts val="0"/>
                        </a:spcAft>
                        <a:buNone/>
                      </a:pPr>
                      <a:r>
                        <a:rPr lang="en-US" sz="1800" u="none" strike="noStrike" noProof="0"/>
                        <a:t>One-hot encoded categorical variables</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336640208"/>
                  </a:ext>
                </a:extLst>
              </a:tr>
            </a:tbl>
          </a:graphicData>
        </a:graphic>
      </p:graphicFrame>
    </p:spTree>
    <p:extLst>
      <p:ext uri="{BB962C8B-B14F-4D97-AF65-F5344CB8AC3E}">
        <p14:creationId xmlns:p14="http://schemas.microsoft.com/office/powerpoint/2010/main" val="4075025913"/>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ismaticVTI">
  <a:themeElements>
    <a:clrScheme name="AnalogousFromRegularSeedLeftStep">
      <a:dk1>
        <a:srgbClr val="000000"/>
      </a:dk1>
      <a:lt1>
        <a:srgbClr val="FFFFFF"/>
      </a:lt1>
      <a:dk2>
        <a:srgbClr val="203835"/>
      </a:dk2>
      <a:lt2>
        <a:srgbClr val="E8E4E2"/>
      </a:lt2>
      <a:accent1>
        <a:srgbClr val="49A3C7"/>
      </a:accent1>
      <a:accent2>
        <a:srgbClr val="36B1A1"/>
      </a:accent2>
      <a:accent3>
        <a:srgbClr val="43B577"/>
      </a:accent3>
      <a:accent4>
        <a:srgbClr val="37B53C"/>
      </a:accent4>
      <a:accent5>
        <a:srgbClr val="6CB241"/>
      </a:accent5>
      <a:accent6>
        <a:srgbClr val="93AB34"/>
      </a:accent6>
      <a:hlink>
        <a:srgbClr val="BF643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7FEB08BEE96B49B2205AF07BE87673" ma:contentTypeVersion="15" ma:contentTypeDescription="Create a new document." ma:contentTypeScope="" ma:versionID="722d2334ce5282bc4d6e0dba390679f9">
  <xsd:schema xmlns:xsd="http://www.w3.org/2001/XMLSchema" xmlns:xs="http://www.w3.org/2001/XMLSchema" xmlns:p="http://schemas.microsoft.com/office/2006/metadata/properties" xmlns:ns2="60e73cba-e09b-4a86-9474-a71f1ae88378" xmlns:ns3="3ad3a5ef-2783-4561-846f-467e06eea259" targetNamespace="http://schemas.microsoft.com/office/2006/metadata/properties" ma:root="true" ma:fieldsID="997f30e0c44ff922e610cb60c507a8de" ns2:_="" ns3:_="">
    <xsd:import namespace="60e73cba-e09b-4a86-9474-a71f1ae88378"/>
    <xsd:import namespace="3ad3a5ef-2783-4561-846f-467e06eea25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SearchProperties"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e73cba-e09b-4a86-9474-a71f1ae88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52586c-27ab-4ec5-821d-30b0f32160b7"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d3a5ef-2783-4561-846f-467e06eea25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bb16acf0-fd6a-40d0-a3f7-d7d756ec7d78}" ma:internalName="TaxCatchAll" ma:showField="CatchAllData" ma:web="3ad3a5ef-2783-4561-846f-467e06eea259">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0e73cba-e09b-4a86-9474-a71f1ae88378">
      <Terms xmlns="http://schemas.microsoft.com/office/infopath/2007/PartnerControls"/>
    </lcf76f155ced4ddcb4097134ff3c332f>
    <TaxCatchAll xmlns="3ad3a5ef-2783-4561-846f-467e06eea25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F25500-DE66-4868-9C18-A3830B63FCF9}">
  <ds:schemaRefs>
    <ds:schemaRef ds:uri="3ad3a5ef-2783-4561-846f-467e06eea259"/>
    <ds:schemaRef ds:uri="60e73cba-e09b-4a86-9474-a71f1ae883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4F6F9DD-46F0-427E-9619-8597BE6BDAD0}">
  <ds:schemaRefs>
    <ds:schemaRef ds:uri="3ad3a5ef-2783-4561-846f-467e06eea259"/>
    <ds:schemaRef ds:uri="60e73cba-e09b-4a86-9474-a71f1ae88378"/>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102E56C-27F5-4E8F-8587-7FF2DFC13D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PrismaticVTI</vt:lpstr>
      <vt:lpstr>Facet</vt:lpstr>
      <vt:lpstr>Ion</vt:lpstr>
      <vt:lpstr>"I Wanna Be a Billionaire"</vt:lpstr>
      <vt:lpstr>Project Definition</vt:lpstr>
      <vt:lpstr>Analysis</vt:lpstr>
      <vt:lpstr>PowerPoint Presentation</vt:lpstr>
      <vt:lpstr>PowerPoint Presentation</vt:lpstr>
      <vt:lpstr>PowerPoint Presentation</vt:lpstr>
      <vt:lpstr>PowerPoint Presentation</vt:lpstr>
      <vt:lpstr>Methodology </vt:lpstr>
      <vt:lpstr>Model Evaluation and Validation </vt:lpstr>
      <vt:lpstr>Justification </vt:lpstr>
      <vt:lpstr>Reflections and Improvements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2023-12-05T00:58:32Z</dcterms:created>
  <dcterms:modified xsi:type="dcterms:W3CDTF">2023-12-07T00:39:30Z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0x010100407FEB08BEE96B49B2205AF07BE87673</vt:lpwstr>
  </property>
  <property fmtid="{D5CDD505-2E9C-101B-9397-08002B2CF9AE}" pid="3" name="MediaServiceImageTags">
    <vt:lpwstr/>
  </property>
  <property fmtid="{D5CDD505-2E9C-101B-9397-08002B2CF9AE}" pid="4" name="MSIP_Label_a73fd474-4f3c-44ed-88fb-5cc4bd2471bf_Enabled">
    <vt:lpwstr>true</vt:lpwstr>
  </property>
  <property fmtid="{D5CDD505-2E9C-101B-9397-08002B2CF9AE}" pid="5" name="MSIP_Label_a73fd474-4f3c-44ed-88fb-5cc4bd2471bf_SetDate">
    <vt:lpwstr>2023-12-05T01:06:20Z</vt:lpwstr>
  </property>
  <property fmtid="{D5CDD505-2E9C-101B-9397-08002B2CF9AE}" pid="6" name="MSIP_Label_a73fd474-4f3c-44ed-88fb-5cc4bd2471bf_Method">
    <vt:lpwstr>Standard</vt:lpwstr>
  </property>
  <property fmtid="{D5CDD505-2E9C-101B-9397-08002B2CF9AE}" pid="7" name="MSIP_Label_a73fd474-4f3c-44ed-88fb-5cc4bd2471bf_Name">
    <vt:lpwstr>defa4170-0d19-0005-0004-bc88714345d2</vt:lpwstr>
  </property>
  <property fmtid="{D5CDD505-2E9C-101B-9397-08002B2CF9AE}" pid="8" name="MSIP_Label_a73fd474-4f3c-44ed-88fb-5cc4bd2471bf_SiteId">
    <vt:lpwstr>8d1a69ec-03b5-4345-ae21-dad112f5fb4f</vt:lpwstr>
  </property>
  <property fmtid="{D5CDD505-2E9C-101B-9397-08002B2CF9AE}" pid="9" name="MSIP_Label_a73fd474-4f3c-44ed-88fb-5cc4bd2471bf_ActionId">
    <vt:lpwstr>5ac4e597-73de-413b-909a-821e2ca83fbb</vt:lpwstr>
  </property>
  <property fmtid="{D5CDD505-2E9C-101B-9397-08002B2CF9AE}" pid="10" name="MSIP_Label_a73fd474-4f3c-44ed-88fb-5cc4bd2471bf_ContentBits">
    <vt:lpwstr>0</vt:lpwstr>
  </property>
</Properties>
</file>