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60FC-8621-4D30-A643-25ABDE38DBBE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1B0E-3002-419A-B045-396F07DEE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60FC-8621-4D30-A643-25ABDE38DBBE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1B0E-3002-419A-B045-396F07DEE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60FC-8621-4D30-A643-25ABDE38DBBE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1B0E-3002-419A-B045-396F07DEE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60FC-8621-4D30-A643-25ABDE38DBBE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1B0E-3002-419A-B045-396F07DEE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60FC-8621-4D30-A643-25ABDE38DBBE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1B0E-3002-419A-B045-396F07DEE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60FC-8621-4D30-A643-25ABDE38DBBE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1B0E-3002-419A-B045-396F07DEE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60FC-8621-4D30-A643-25ABDE38DBBE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1B0E-3002-419A-B045-396F07DEE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60FC-8621-4D30-A643-25ABDE38DBBE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1B0E-3002-419A-B045-396F07DEE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60FC-8621-4D30-A643-25ABDE38DBBE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1B0E-3002-419A-B045-396F07DEE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60FC-8621-4D30-A643-25ABDE38DBBE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1B0E-3002-419A-B045-396F07DEE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60FC-8621-4D30-A643-25ABDE38DBBE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1B0E-3002-419A-B045-396F07DEE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160FC-8621-4D30-A643-25ABDE38DBBE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31B0E-3002-419A-B045-396F07DEEF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shweta\3rd yr sub\sem-5\wtl\images for social infotect project\P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6" name="Picture 3" descr="E:\shweta\3rd yr sub\sem-5\wtl\images for social infotect project\other_img\d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0"/>
            <a:ext cx="22098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4" descr="E:\shweta\3rd yr sub\sem-5\wtl\images for social infotect project\other_img\d3.jpg"/>
          <p:cNvPicPr>
            <a:picLocks noChangeAspect="1" noChangeArrowheads="1"/>
          </p:cNvPicPr>
          <p:nvPr/>
        </p:nvPicPr>
        <p:blipFill>
          <a:blip r:embed="rId4"/>
          <a:srcRect b="34393"/>
          <a:stretch>
            <a:fillRect/>
          </a:stretch>
        </p:blipFill>
        <p:spPr bwMode="auto">
          <a:xfrm>
            <a:off x="4419600" y="0"/>
            <a:ext cx="23622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5" descr="E:\shweta\3rd yr sub\sem-5\wtl\images for social infotect project\other_img\d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54800" y="0"/>
            <a:ext cx="24892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2" name="Picture 4" descr="E:\shweta\3rd yr sub\sem-5\wtl\images for social infotect project\other_img\d6.jpe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22098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3" descr="E:\shweta\3rd yr sub\sem-5\wtl\images for social infotect project\other_img\d5.jpg"/>
          <p:cNvPicPr>
            <a:picLocks noChangeAspect="1" noChangeArrowheads="1"/>
          </p:cNvPicPr>
          <p:nvPr/>
        </p:nvPicPr>
        <p:blipFill>
          <a:blip r:embed="rId7" cstate="print"/>
          <a:srcRect r="5882" b="7061"/>
          <a:stretch>
            <a:fillRect/>
          </a:stretch>
        </p:blipFill>
        <p:spPr bwMode="auto">
          <a:xfrm>
            <a:off x="609600" y="0"/>
            <a:ext cx="761999" cy="71119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shweta\3rd yr sub\sem-5\wtl\images for social infotect project\P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-19050"/>
            <a:ext cx="9144000" cy="6877050"/>
          </a:xfrm>
          <a:prstGeom prst="rect">
            <a:avLst/>
          </a:prstGeom>
          <a:noFill/>
        </p:spPr>
      </p:pic>
      <p:pic>
        <p:nvPicPr>
          <p:cNvPr id="5" name="Picture 2" descr="E:\shweta\3rd yr sub\sem-5\wtl\images for social infotect project\other_img\tpp.jpg"/>
          <p:cNvPicPr>
            <a:picLocks noChangeAspect="1" noChangeArrowheads="1"/>
          </p:cNvPicPr>
          <p:nvPr/>
        </p:nvPicPr>
        <p:blipFill>
          <a:blip r:embed="rId3"/>
          <a:srcRect r="68432" b="57910"/>
          <a:stretch>
            <a:fillRect/>
          </a:stretch>
        </p:blipFill>
        <p:spPr bwMode="auto">
          <a:xfrm>
            <a:off x="0" y="0"/>
            <a:ext cx="3124200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3" descr="E:\shweta\3rd yr sub\sem-5\wtl\images for social infotect project\other_img\tpp.jpg"/>
          <p:cNvPicPr>
            <a:picLocks noChangeAspect="1" noChangeArrowheads="1"/>
          </p:cNvPicPr>
          <p:nvPr/>
        </p:nvPicPr>
        <p:blipFill>
          <a:blip r:embed="rId3"/>
          <a:srcRect l="31667" r="30000" b="58889"/>
          <a:stretch>
            <a:fillRect/>
          </a:stretch>
        </p:blipFill>
        <p:spPr bwMode="auto">
          <a:xfrm>
            <a:off x="3124200" y="0"/>
            <a:ext cx="3124200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4" descr="E:\shweta\3rd yr sub\sem-5\wtl\images for social infotect project\other_img\tpp.jpg"/>
          <p:cNvPicPr>
            <a:picLocks noChangeAspect="1" noChangeArrowheads="1"/>
          </p:cNvPicPr>
          <p:nvPr/>
        </p:nvPicPr>
        <p:blipFill>
          <a:blip r:embed="rId3"/>
          <a:srcRect l="70000" b="57778"/>
          <a:stretch>
            <a:fillRect/>
          </a:stretch>
        </p:blipFill>
        <p:spPr bwMode="auto">
          <a:xfrm>
            <a:off x="6248400" y="0"/>
            <a:ext cx="2895600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Yashbeer</dc:creator>
  <cp:lastModifiedBy>Yashbeer</cp:lastModifiedBy>
  <cp:revision>4</cp:revision>
  <dcterms:created xsi:type="dcterms:W3CDTF">2017-08-29T18:58:29Z</dcterms:created>
  <dcterms:modified xsi:type="dcterms:W3CDTF">2017-08-29T19:32:17Z</dcterms:modified>
</cp:coreProperties>
</file>