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9"/>
  </p:notesMasterIdLst>
  <p:handoutMasterIdLst>
    <p:handoutMasterId r:id="rId20"/>
  </p:handoutMasterIdLst>
  <p:sldIdLst>
    <p:sldId id="363" r:id="rId5"/>
    <p:sldId id="364" r:id="rId6"/>
    <p:sldId id="365" r:id="rId7"/>
    <p:sldId id="357" r:id="rId8"/>
    <p:sldId id="360" r:id="rId9"/>
    <p:sldId id="366" r:id="rId10"/>
    <p:sldId id="367" r:id="rId11"/>
    <p:sldId id="368" r:id="rId12"/>
    <p:sldId id="369" r:id="rId13"/>
    <p:sldId id="371" r:id="rId14"/>
    <p:sldId id="370" r:id="rId15"/>
    <p:sldId id="362" r:id="rId16"/>
    <p:sldId id="358" r:id="rId17"/>
    <p:sldId id="359" r:id="rId18"/>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32">
          <p15:clr>
            <a:srgbClr val="A4A3A4"/>
          </p15:clr>
        </p15:guide>
        <p15:guide id="2" pos="2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90293-0E91-4B63-8F75-2BE6574C0A29}" v="1" dt="2022-03-12T04:06:18.067"/>
    <p1510:client id="{F663FC1E-100F-4486-8B37-E581F660340C}" v="7" dt="2022-03-12T02:55:37.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92" y="-84"/>
      </p:cViewPr>
      <p:guideLst>
        <p:guide orient="horz" pos="2932"/>
        <p:guide pos="2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gaikwad" userId="bde3db21304337ac" providerId="LiveId" clId="{D9190293-0E91-4B63-8F75-2BE6574C0A29}"/>
    <pc:docChg chg="custSel modSld">
      <pc:chgData name="shweta gaikwad" userId="bde3db21304337ac" providerId="LiveId" clId="{D9190293-0E91-4B63-8F75-2BE6574C0A29}" dt="2022-03-12T06:21:48.444" v="76" actId="20577"/>
      <pc:docMkLst>
        <pc:docMk/>
      </pc:docMkLst>
      <pc:sldChg chg="addSp delSp modSp mod">
        <pc:chgData name="shweta gaikwad" userId="bde3db21304337ac" providerId="LiveId" clId="{D9190293-0E91-4B63-8F75-2BE6574C0A29}" dt="2022-03-12T04:06:33.993" v="5" actId="478"/>
        <pc:sldMkLst>
          <pc:docMk/>
          <pc:sldMk cId="3640748510" sldId="357"/>
        </pc:sldMkLst>
        <pc:picChg chg="add del mod">
          <ac:chgData name="shweta gaikwad" userId="bde3db21304337ac" providerId="LiveId" clId="{D9190293-0E91-4B63-8F75-2BE6574C0A29}" dt="2022-03-12T04:06:33.993" v="5" actId="478"/>
          <ac:picMkLst>
            <pc:docMk/>
            <pc:sldMk cId="3640748510" sldId="357"/>
            <ac:picMk id="7" creationId="{6395EEB2-2490-4161-A033-EF7A28B8F034}"/>
          </ac:picMkLst>
        </pc:picChg>
      </pc:sldChg>
      <pc:sldChg chg="modSp mod">
        <pc:chgData name="shweta gaikwad" userId="bde3db21304337ac" providerId="LiveId" clId="{D9190293-0E91-4B63-8F75-2BE6574C0A29}" dt="2022-03-12T06:14:12.977" v="6" actId="20577"/>
        <pc:sldMkLst>
          <pc:docMk/>
          <pc:sldMk cId="3616197004" sldId="364"/>
        </pc:sldMkLst>
        <pc:spChg chg="mod">
          <ac:chgData name="shweta gaikwad" userId="bde3db21304337ac" providerId="LiveId" clId="{D9190293-0E91-4B63-8F75-2BE6574C0A29}" dt="2022-03-12T06:14:12.977" v="6" actId="20577"/>
          <ac:spMkLst>
            <pc:docMk/>
            <pc:sldMk cId="3616197004" sldId="364"/>
            <ac:spMk id="5" creationId="{F109686B-98DC-411F-BECF-5BB754A9B94A}"/>
          </ac:spMkLst>
        </pc:spChg>
      </pc:sldChg>
      <pc:sldChg chg="modSp mod">
        <pc:chgData name="shweta gaikwad" userId="bde3db21304337ac" providerId="LiveId" clId="{D9190293-0E91-4B63-8F75-2BE6574C0A29}" dt="2022-03-12T06:21:48.444" v="76" actId="20577"/>
        <pc:sldMkLst>
          <pc:docMk/>
          <pc:sldMk cId="1085399379" sldId="370"/>
        </pc:sldMkLst>
        <pc:spChg chg="mod">
          <ac:chgData name="shweta gaikwad" userId="bde3db21304337ac" providerId="LiveId" clId="{D9190293-0E91-4B63-8F75-2BE6574C0A29}" dt="2022-03-12T06:21:20.126" v="40" actId="20577"/>
          <ac:spMkLst>
            <pc:docMk/>
            <pc:sldMk cId="1085399379" sldId="370"/>
            <ac:spMk id="4" creationId="{00000000-0000-0000-0000-000000000000}"/>
          </ac:spMkLst>
        </pc:spChg>
        <pc:spChg chg="mod">
          <ac:chgData name="shweta gaikwad" userId="bde3db21304337ac" providerId="LiveId" clId="{D9190293-0E91-4B63-8F75-2BE6574C0A29}" dt="2022-03-12T06:21:48.444" v="76" actId="20577"/>
          <ac:spMkLst>
            <pc:docMk/>
            <pc:sldMk cId="1085399379" sldId="370"/>
            <ac:spMk id="6" creationId="{00000000-0000-0000-0000-000000000000}"/>
          </ac:spMkLst>
        </pc:spChg>
      </pc:sldChg>
    </pc:docChg>
  </pc:docChgLst>
  <pc:docChgLst>
    <pc:chgData name="shweta gaikwad" userId="bde3db21304337ac" providerId="LiveId" clId="{F663FC1E-100F-4486-8B37-E581F660340C}"/>
    <pc:docChg chg="custSel addSld modSld">
      <pc:chgData name="shweta gaikwad" userId="bde3db21304337ac" providerId="LiveId" clId="{F663FC1E-100F-4486-8B37-E581F660340C}" dt="2022-03-12T02:57:00.017" v="86" actId="20577"/>
      <pc:docMkLst>
        <pc:docMk/>
      </pc:docMkLst>
      <pc:sldChg chg="delSp modSp mod">
        <pc:chgData name="shweta gaikwad" userId="bde3db21304337ac" providerId="LiveId" clId="{F663FC1E-100F-4486-8B37-E581F660340C}" dt="2022-03-12T02:48:34.903" v="2" actId="1076"/>
        <pc:sldMkLst>
          <pc:docMk/>
          <pc:sldMk cId="782071159" sldId="360"/>
        </pc:sldMkLst>
        <pc:spChg chg="mod">
          <ac:chgData name="shweta gaikwad" userId="bde3db21304337ac" providerId="LiveId" clId="{F663FC1E-100F-4486-8B37-E581F660340C}" dt="2022-03-12T02:48:34.903" v="2" actId="1076"/>
          <ac:spMkLst>
            <pc:docMk/>
            <pc:sldMk cId="782071159" sldId="360"/>
            <ac:spMk id="3" creationId="{00000000-0000-0000-0000-000000000000}"/>
          </ac:spMkLst>
        </pc:spChg>
        <pc:picChg chg="mod">
          <ac:chgData name="shweta gaikwad" userId="bde3db21304337ac" providerId="LiveId" clId="{F663FC1E-100F-4486-8B37-E581F660340C}" dt="2022-03-12T02:48:25.283" v="1" actId="1076"/>
          <ac:picMkLst>
            <pc:docMk/>
            <pc:sldMk cId="782071159" sldId="360"/>
            <ac:picMk id="8" creationId="{00000000-0000-0000-0000-000000000000}"/>
          </ac:picMkLst>
        </pc:picChg>
        <pc:picChg chg="del">
          <ac:chgData name="shweta gaikwad" userId="bde3db21304337ac" providerId="LiveId" clId="{F663FC1E-100F-4486-8B37-E581F660340C}" dt="2022-03-12T02:48:19.918" v="0" actId="478"/>
          <ac:picMkLst>
            <pc:docMk/>
            <pc:sldMk cId="782071159" sldId="360"/>
            <ac:picMk id="9" creationId="{00000000-0000-0000-0000-000000000000}"/>
          </ac:picMkLst>
        </pc:picChg>
      </pc:sldChg>
      <pc:sldChg chg="addSp delSp modSp mod">
        <pc:chgData name="shweta gaikwad" userId="bde3db21304337ac" providerId="LiveId" clId="{F663FC1E-100F-4486-8B37-E581F660340C}" dt="2022-03-12T02:55:46.670" v="69" actId="14100"/>
        <pc:sldMkLst>
          <pc:docMk/>
          <pc:sldMk cId="1650863314" sldId="365"/>
        </pc:sldMkLst>
        <pc:picChg chg="add del mod">
          <ac:chgData name="shweta gaikwad" userId="bde3db21304337ac" providerId="LiveId" clId="{F663FC1E-100F-4486-8B37-E581F660340C}" dt="2022-03-12T02:53:11.062" v="47" actId="478"/>
          <ac:picMkLst>
            <pc:docMk/>
            <pc:sldMk cId="1650863314" sldId="365"/>
            <ac:picMk id="4" creationId="{F3C42BD6-35CA-418D-965E-5E31A2D79EDB}"/>
          </ac:picMkLst>
        </pc:picChg>
        <pc:picChg chg="add del mod">
          <ac:chgData name="shweta gaikwad" userId="bde3db21304337ac" providerId="LiveId" clId="{F663FC1E-100F-4486-8B37-E581F660340C}" dt="2022-03-12T02:53:29.613" v="51" actId="478"/>
          <ac:picMkLst>
            <pc:docMk/>
            <pc:sldMk cId="1650863314" sldId="365"/>
            <ac:picMk id="6" creationId="{96DAD644-A63F-4EAC-9403-B545002F964C}"/>
          </ac:picMkLst>
        </pc:picChg>
        <pc:picChg chg="del">
          <ac:chgData name="shweta gaikwad" userId="bde3db21304337ac" providerId="LiveId" clId="{F663FC1E-100F-4486-8B37-E581F660340C}" dt="2022-03-12T02:55:26.097" v="64" actId="478"/>
          <ac:picMkLst>
            <pc:docMk/>
            <pc:sldMk cId="1650863314" sldId="365"/>
            <ac:picMk id="7" creationId="{7BC814EB-3A22-416A-8103-42A8BA85067B}"/>
          </ac:picMkLst>
        </pc:picChg>
        <pc:picChg chg="add del mod">
          <ac:chgData name="shweta gaikwad" userId="bde3db21304337ac" providerId="LiveId" clId="{F663FC1E-100F-4486-8B37-E581F660340C}" dt="2022-03-12T02:53:52.666" v="55" actId="478"/>
          <ac:picMkLst>
            <pc:docMk/>
            <pc:sldMk cId="1650863314" sldId="365"/>
            <ac:picMk id="9" creationId="{50B49D2F-CE9A-4E29-AC32-525D029C2582}"/>
          </ac:picMkLst>
        </pc:picChg>
        <pc:picChg chg="add del mod">
          <ac:chgData name="shweta gaikwad" userId="bde3db21304337ac" providerId="LiveId" clId="{F663FC1E-100F-4486-8B37-E581F660340C}" dt="2022-03-12T02:54:14.241" v="59" actId="478"/>
          <ac:picMkLst>
            <pc:docMk/>
            <pc:sldMk cId="1650863314" sldId="365"/>
            <ac:picMk id="11" creationId="{E4CCFDCF-C525-40C5-BA14-C7E7CBA10C18}"/>
          </ac:picMkLst>
        </pc:picChg>
        <pc:picChg chg="add del mod">
          <ac:chgData name="shweta gaikwad" userId="bde3db21304337ac" providerId="LiveId" clId="{F663FC1E-100F-4486-8B37-E581F660340C}" dt="2022-03-12T02:55:24.425" v="63" actId="478"/>
          <ac:picMkLst>
            <pc:docMk/>
            <pc:sldMk cId="1650863314" sldId="365"/>
            <ac:picMk id="13" creationId="{241DD310-0B09-4504-BCA2-A0BEB7764418}"/>
          </ac:picMkLst>
        </pc:picChg>
        <pc:picChg chg="add mod">
          <ac:chgData name="shweta gaikwad" userId="bde3db21304337ac" providerId="LiveId" clId="{F663FC1E-100F-4486-8B37-E581F660340C}" dt="2022-03-12T02:55:46.670" v="69" actId="14100"/>
          <ac:picMkLst>
            <pc:docMk/>
            <pc:sldMk cId="1650863314" sldId="365"/>
            <ac:picMk id="15" creationId="{67677C88-985B-4B88-8A32-7AB07C57BB28}"/>
          </ac:picMkLst>
        </pc:picChg>
      </pc:sldChg>
      <pc:sldChg chg="delSp modSp mod">
        <pc:chgData name="shweta gaikwad" userId="bde3db21304337ac" providerId="LiveId" clId="{F663FC1E-100F-4486-8B37-E581F660340C}" dt="2022-03-12T02:48:56.598" v="6" actId="1076"/>
        <pc:sldMkLst>
          <pc:docMk/>
          <pc:sldMk cId="1466700761" sldId="367"/>
        </pc:sldMkLst>
        <pc:spChg chg="mod">
          <ac:chgData name="shweta gaikwad" userId="bde3db21304337ac" providerId="LiveId" clId="{F663FC1E-100F-4486-8B37-E581F660340C}" dt="2022-03-12T02:48:54.628" v="5" actId="1076"/>
          <ac:spMkLst>
            <pc:docMk/>
            <pc:sldMk cId="1466700761" sldId="367"/>
            <ac:spMk id="7" creationId="{00000000-0000-0000-0000-000000000000}"/>
          </ac:spMkLst>
        </pc:spChg>
        <pc:picChg chg="del">
          <ac:chgData name="shweta gaikwad" userId="bde3db21304337ac" providerId="LiveId" clId="{F663FC1E-100F-4486-8B37-E581F660340C}" dt="2022-03-12T02:48:44.904" v="3" actId="478"/>
          <ac:picMkLst>
            <pc:docMk/>
            <pc:sldMk cId="1466700761" sldId="367"/>
            <ac:picMk id="5" creationId="{00000000-0000-0000-0000-000000000000}"/>
          </ac:picMkLst>
        </pc:picChg>
        <pc:picChg chg="mod">
          <ac:chgData name="shweta gaikwad" userId="bde3db21304337ac" providerId="LiveId" clId="{F663FC1E-100F-4486-8B37-E581F660340C}" dt="2022-03-12T02:48:56.598" v="6" actId="1076"/>
          <ac:picMkLst>
            <pc:docMk/>
            <pc:sldMk cId="1466700761" sldId="367"/>
            <ac:picMk id="6" creationId="{00000000-0000-0000-0000-000000000000}"/>
          </ac:picMkLst>
        </pc:picChg>
      </pc:sldChg>
      <pc:sldChg chg="delSp modSp mod">
        <pc:chgData name="shweta gaikwad" userId="bde3db21304337ac" providerId="LiveId" clId="{F663FC1E-100F-4486-8B37-E581F660340C}" dt="2022-03-12T02:49:15.441" v="10" actId="1076"/>
        <pc:sldMkLst>
          <pc:docMk/>
          <pc:sldMk cId="553464815" sldId="369"/>
        </pc:sldMkLst>
        <pc:spChg chg="mod">
          <ac:chgData name="shweta gaikwad" userId="bde3db21304337ac" providerId="LiveId" clId="{F663FC1E-100F-4486-8B37-E581F660340C}" dt="2022-03-12T02:49:15.441" v="10" actId="1076"/>
          <ac:spMkLst>
            <pc:docMk/>
            <pc:sldMk cId="553464815" sldId="369"/>
            <ac:spMk id="7" creationId="{00000000-0000-0000-0000-000000000000}"/>
          </ac:spMkLst>
        </pc:spChg>
        <pc:picChg chg="del">
          <ac:chgData name="shweta gaikwad" userId="bde3db21304337ac" providerId="LiveId" clId="{F663FC1E-100F-4486-8B37-E581F660340C}" dt="2022-03-12T02:49:05.043" v="7" actId="478"/>
          <ac:picMkLst>
            <pc:docMk/>
            <pc:sldMk cId="553464815" sldId="369"/>
            <ac:picMk id="5" creationId="{00000000-0000-0000-0000-000000000000}"/>
          </ac:picMkLst>
        </pc:picChg>
        <pc:picChg chg="mod">
          <ac:chgData name="shweta gaikwad" userId="bde3db21304337ac" providerId="LiveId" clId="{F663FC1E-100F-4486-8B37-E581F660340C}" dt="2022-03-12T02:49:08.250" v="8" actId="1076"/>
          <ac:picMkLst>
            <pc:docMk/>
            <pc:sldMk cId="553464815" sldId="369"/>
            <ac:picMk id="6" creationId="{00000000-0000-0000-0000-000000000000}"/>
          </ac:picMkLst>
        </pc:picChg>
      </pc:sldChg>
      <pc:sldChg chg="modSp mod">
        <pc:chgData name="shweta gaikwad" userId="bde3db21304337ac" providerId="LiveId" clId="{F663FC1E-100F-4486-8B37-E581F660340C}" dt="2022-03-12T02:57:00.017" v="86" actId="20577"/>
        <pc:sldMkLst>
          <pc:docMk/>
          <pc:sldMk cId="1085399379" sldId="370"/>
        </pc:sldMkLst>
        <pc:spChg chg="mod">
          <ac:chgData name="shweta gaikwad" userId="bde3db21304337ac" providerId="LiveId" clId="{F663FC1E-100F-4486-8B37-E581F660340C}" dt="2022-03-12T02:57:00.017" v="86" actId="20577"/>
          <ac:spMkLst>
            <pc:docMk/>
            <pc:sldMk cId="1085399379" sldId="370"/>
            <ac:spMk id="4" creationId="{00000000-0000-0000-0000-000000000000}"/>
          </ac:spMkLst>
        </pc:spChg>
        <pc:spChg chg="mod">
          <ac:chgData name="shweta gaikwad" userId="bde3db21304337ac" providerId="LiveId" clId="{F663FC1E-100F-4486-8B37-E581F660340C}" dt="2022-03-12T02:56:36.630" v="74" actId="20577"/>
          <ac:spMkLst>
            <pc:docMk/>
            <pc:sldMk cId="1085399379" sldId="370"/>
            <ac:spMk id="6" creationId="{00000000-0000-0000-0000-000000000000}"/>
          </ac:spMkLst>
        </pc:spChg>
      </pc:sldChg>
      <pc:sldChg chg="addSp modSp new mod">
        <pc:chgData name="shweta gaikwad" userId="bde3db21304337ac" providerId="LiveId" clId="{F663FC1E-100F-4486-8B37-E581F660340C}" dt="2022-03-12T02:51:52.902" v="43" actId="1076"/>
        <pc:sldMkLst>
          <pc:docMk/>
          <pc:sldMk cId="1667050765" sldId="371"/>
        </pc:sldMkLst>
        <pc:picChg chg="add mod modCrop">
          <ac:chgData name="shweta gaikwad" userId="bde3db21304337ac" providerId="LiveId" clId="{F663FC1E-100F-4486-8B37-E581F660340C}" dt="2022-03-12T02:51:52.902" v="43" actId="1076"/>
          <ac:picMkLst>
            <pc:docMk/>
            <pc:sldMk cId="1667050765" sldId="371"/>
            <ac:picMk id="6" creationId="{2CC23123-847F-44C3-8031-6951BDD38B6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pPr/>
              <a:t>3/12/2022</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pPr/>
              <a:t>‹#›</a:t>
            </a:fld>
            <a:endParaRPr lang="en-US"/>
          </a:p>
        </p:txBody>
      </p:sp>
    </p:spTree>
    <p:extLst>
      <p:ext uri="{BB962C8B-B14F-4D97-AF65-F5344CB8AC3E}">
        <p14:creationId xmlns:p14="http://schemas.microsoft.com/office/powerpoint/2010/main" val="328480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pPr/>
              <a:t>3/12/2022</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pPr/>
              <a:t>‹#›</a:t>
            </a:fld>
            <a:endParaRPr lang="en-US"/>
          </a:p>
        </p:txBody>
      </p:sp>
    </p:spTree>
    <p:extLst>
      <p:ext uri="{BB962C8B-B14F-4D97-AF65-F5344CB8AC3E}">
        <p14:creationId xmlns:p14="http://schemas.microsoft.com/office/powerpoint/2010/main" val="20275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0C33BFF-B6BB-4AF2-B32C-98D334C5136F}" type="datetime1">
              <a:rPr lang="en-US" smtClean="0"/>
              <a:t>3/12/2022</a:t>
            </a:fld>
            <a:endParaRPr lang="en-US" dirty="0"/>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751387" cy="646331"/>
          </a:xfrm>
          <a:prstGeom prst="rect">
            <a:avLst/>
          </a:prstGeom>
        </p:spPr>
        <p:txBody>
          <a:bodyPr wrap="none">
            <a:spAutoFit/>
          </a:bodyPr>
          <a:lstStyle/>
          <a:p>
            <a:r>
              <a:rPr lang="en-US" sz="3600" dirty="0"/>
              <a:t>Indira College of Engineering &amp;Management, Pune</a:t>
            </a:r>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3734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0DD4AD-667F-40E4-9808-7F64AA55750A}" type="datetime1">
              <a:rPr lang="en-US" smtClean="0"/>
              <a:t>3/12/2022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70196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AC4DC-B657-4EA9-911E-8E90666D7DDC}" type="datetime1">
              <a:rPr lang="en-US" smtClean="0"/>
              <a:t>3/12/2022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638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D8DC8D-F771-4392-B118-C220E83B2BDC}" type="datetime1">
              <a:rPr lang="en-US" smtClean="0"/>
              <a:t>3/12/2022</a:t>
            </a:fld>
            <a:endParaRPr lang="en-US"/>
          </a:p>
        </p:txBody>
      </p:sp>
      <p:sp>
        <p:nvSpPr>
          <p:cNvPr id="5" name="Footer Placeholder 4"/>
          <p:cNvSpPr>
            <a:spLocks noGrp="1"/>
          </p:cNvSpPr>
          <p:nvPr>
            <p:ph type="ftr" sz="quarter" idx="11"/>
          </p:nvPr>
        </p:nvSpPr>
        <p:spPr/>
        <p:txBody>
          <a:body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338109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F76C9-48E8-4E71-ADA2-31E967BE86D6}" type="datetime1">
              <a:rPr lang="en-US" smtClean="0"/>
              <a:t>3/12/2022</a:t>
            </a:fld>
            <a:endParaRPr lang="en-US"/>
          </a:p>
        </p:txBody>
      </p:sp>
      <p:sp>
        <p:nvSpPr>
          <p:cNvPr id="5" name="Footer Placeholder 4"/>
          <p:cNvSpPr>
            <a:spLocks noGrp="1"/>
          </p:cNvSpPr>
          <p:nvPr>
            <p:ph type="ftr" sz="quarter" idx="11"/>
          </p:nvPr>
        </p:nvSpPr>
        <p:spPr/>
        <p:txBody>
          <a:bodyPr/>
          <a:lstStyle/>
          <a:p>
            <a:r>
              <a:rPr lang="en-US" dirty="0"/>
              <a:t>Indira College of Engineering&amp; Management, </a:t>
            </a:r>
            <a:r>
              <a:rPr lang="en-US" dirty="0" err="1"/>
              <a:t>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0224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AB2D7C-4C0D-495E-A2AA-D741D00659F9}" type="datetime1">
              <a:rPr lang="en-US" smtClean="0"/>
              <a:t>3/12/2022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60346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B1146F-6F4D-4C02-9716-3A7F512C039E}" type="datetime1">
              <a:rPr lang="en-US" smtClean="0"/>
              <a:t>3/12/2022</a:t>
            </a:fld>
            <a:endParaRPr lang="en-US"/>
          </a:p>
        </p:txBody>
      </p:sp>
      <p:sp>
        <p:nvSpPr>
          <p:cNvPr id="8" name="Footer Placeholder 7"/>
          <p:cNvSpPr>
            <a:spLocks noGrp="1"/>
          </p:cNvSpPr>
          <p:nvPr>
            <p:ph type="ftr" sz="quarter" idx="11"/>
          </p:nvPr>
        </p:nvSpPr>
        <p:spPr/>
        <p:txBody>
          <a:bodyPr/>
          <a:lstStyle/>
          <a:p>
            <a:r>
              <a:rPr lang="en-US"/>
              <a:t>Indira College of Engineering Management, Parandwadi</a:t>
            </a:r>
          </a:p>
        </p:txBody>
      </p:sp>
      <p:sp>
        <p:nvSpPr>
          <p:cNvPr id="9" name="Slide Number Placeholder 8"/>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94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AD2669-1DBB-47D6-82C5-AF9F56DE18BC}" type="datetime1">
              <a:rPr lang="en-US" smtClean="0"/>
              <a:t>3/12/2022</a:t>
            </a:fld>
            <a:endParaRPr lang="en-US"/>
          </a:p>
        </p:txBody>
      </p:sp>
      <p:sp>
        <p:nvSpPr>
          <p:cNvPr id="4" name="Footer Placeholder 3"/>
          <p:cNvSpPr>
            <a:spLocks noGrp="1"/>
          </p:cNvSpPr>
          <p:nvPr>
            <p:ph type="ftr" sz="quarter" idx="11"/>
          </p:nvPr>
        </p:nvSpPr>
        <p:spPr/>
        <p:txBody>
          <a:bodyPr/>
          <a:lstStyle/>
          <a:p>
            <a:r>
              <a:rPr lang="en-US"/>
              <a:t>Indira College of Engineering Management, Parandwadi</a:t>
            </a:r>
          </a:p>
        </p:txBody>
      </p:sp>
      <p:sp>
        <p:nvSpPr>
          <p:cNvPr id="5" name="Slide Number Placeholder 4"/>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8356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3/12/2022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41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F31FC-283C-4F79-9153-72AD0D3C26A7}" type="datetime1">
              <a:rPr lang="en-US" smtClean="0"/>
              <a:t>3/12/2022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91908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D9AE9-4EC3-443A-AC43-79710BE738EF}" type="datetime1">
              <a:rPr lang="en-US" smtClean="0"/>
              <a:t>3/12/2022</a:t>
            </a:fld>
            <a:endParaRPr lang="en-US"/>
          </a:p>
        </p:txBody>
      </p:sp>
      <p:sp>
        <p:nvSpPr>
          <p:cNvPr id="6" name="Footer Placeholder 5"/>
          <p:cNvSpPr>
            <a:spLocks noGrp="1"/>
          </p:cNvSpPr>
          <p:nvPr>
            <p:ph type="ftr" sz="quarter" idx="11"/>
          </p:nvPr>
        </p:nvSpPr>
        <p:spPr/>
        <p:txBody>
          <a:bodyPr/>
          <a:lstStyle/>
          <a:p>
            <a:r>
              <a:rPr lang="en-US"/>
              <a:t>Indira College of Engineering Management, Parandwadi</a:t>
            </a:r>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77740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B7AA-6460-4546-B88B-12D8ADACDB35}" type="datetime1">
              <a:rPr lang="en-US" smtClean="0"/>
              <a:t>3/12/2022</a:t>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Indira College of Engineering &amp; Management, </a:t>
            </a:r>
            <a:r>
              <a:rPr lang="en-US" dirty="0" err="1"/>
              <a:t>Parandwadi</a:t>
            </a:r>
            <a:endParaRPr lang="en-US" dirty="0"/>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pPr/>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userDrawn="1"/>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37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371/journal.pone.0247176" TargetMode="External"/><Relationship Id="rId2" Type="http://schemas.openxmlformats.org/officeDocument/2006/relationships/hyperlink" Target="https://doi.org/10.1016/j.radi.2020.10.018" TargetMode="External"/><Relationship Id="rId1" Type="http://schemas.openxmlformats.org/officeDocument/2006/relationships/slideLayout" Target="../slideLayouts/slideLayout2.xml"/><Relationship Id="rId4" Type="http://schemas.openxmlformats.org/officeDocument/2006/relationships/hyperlink" Target="https://doi.org/10.1371/journal.pone.02524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822E4A-D7B1-40F4-848D-1E7005AB412C}"/>
              </a:ext>
            </a:extLst>
          </p:cNvPr>
          <p:cNvSpPr txBox="1"/>
          <p:nvPr/>
        </p:nvSpPr>
        <p:spPr>
          <a:xfrm>
            <a:off x="1239716" y="817685"/>
            <a:ext cx="10304583" cy="1938992"/>
          </a:xfrm>
          <a:prstGeom prst="rect">
            <a:avLst/>
          </a:prstGeom>
          <a:noFill/>
        </p:spPr>
        <p:txBody>
          <a:bodyPr wrap="square" rtlCol="0">
            <a:spAutoFit/>
          </a:bodyPr>
          <a:lstStyle/>
          <a:p>
            <a:pPr algn="ctr"/>
            <a:r>
              <a:rPr lang="en-US" sz="6000" b="1" dirty="0"/>
              <a:t>COVID-19 Detection using chest radiography</a:t>
            </a:r>
            <a:endParaRPr lang="en-IN" sz="6000" b="1" dirty="0"/>
          </a:p>
        </p:txBody>
      </p:sp>
      <p:sp>
        <p:nvSpPr>
          <p:cNvPr id="6" name="TextBox 5">
            <a:extLst>
              <a:ext uri="{FF2B5EF4-FFF2-40B4-BE49-F238E27FC236}">
                <a16:creationId xmlns:a16="http://schemas.microsoft.com/office/drawing/2014/main" id="{91F70F1B-44E3-4935-BA41-06B9557ABC07}"/>
              </a:ext>
            </a:extLst>
          </p:cNvPr>
          <p:cNvSpPr txBox="1"/>
          <p:nvPr/>
        </p:nvSpPr>
        <p:spPr>
          <a:xfrm>
            <a:off x="1474910" y="3839951"/>
            <a:ext cx="2982790" cy="1815882"/>
          </a:xfrm>
          <a:prstGeom prst="rect">
            <a:avLst/>
          </a:prstGeom>
          <a:noFill/>
        </p:spPr>
        <p:txBody>
          <a:bodyPr wrap="square">
            <a:spAutoFit/>
          </a:bodyPr>
          <a:lstStyle/>
          <a:p>
            <a:r>
              <a:rPr lang="en-US" dirty="0"/>
              <a:t> </a:t>
            </a:r>
            <a:r>
              <a:rPr lang="en-US" sz="2400" b="1" dirty="0"/>
              <a:t>Team Members: </a:t>
            </a:r>
          </a:p>
          <a:p>
            <a:r>
              <a:rPr lang="en-US" sz="2200" dirty="0"/>
              <a:t>1. Shweta Gaikwad</a:t>
            </a:r>
          </a:p>
          <a:p>
            <a:pPr algn="l"/>
            <a:r>
              <a:rPr lang="en-US" sz="2200" dirty="0"/>
              <a:t>2. Pallavi </a:t>
            </a:r>
            <a:r>
              <a:rPr lang="en-US" sz="2200" dirty="0" err="1"/>
              <a:t>Karde</a:t>
            </a:r>
            <a:endParaRPr lang="en-US" sz="2200" dirty="0"/>
          </a:p>
          <a:p>
            <a:pPr algn="l"/>
            <a:r>
              <a:rPr lang="en-US" sz="2200" dirty="0"/>
              <a:t>3. Vaibhav </a:t>
            </a:r>
            <a:r>
              <a:rPr lang="en-US" sz="2200" dirty="0" err="1"/>
              <a:t>Maindad</a:t>
            </a:r>
            <a:endParaRPr lang="en-US" sz="2200" dirty="0"/>
          </a:p>
          <a:p>
            <a:pPr algn="l"/>
            <a:r>
              <a:rPr lang="en-US" sz="2200" dirty="0"/>
              <a:t>4. Kaustubh Pawar</a:t>
            </a:r>
          </a:p>
        </p:txBody>
      </p:sp>
      <p:sp>
        <p:nvSpPr>
          <p:cNvPr id="10" name="TextBox 9">
            <a:extLst>
              <a:ext uri="{FF2B5EF4-FFF2-40B4-BE49-F238E27FC236}">
                <a16:creationId xmlns:a16="http://schemas.microsoft.com/office/drawing/2014/main" id="{1A4FDB21-344F-49E3-8264-47FD56AAB94B}"/>
              </a:ext>
            </a:extLst>
          </p:cNvPr>
          <p:cNvSpPr txBox="1"/>
          <p:nvPr/>
        </p:nvSpPr>
        <p:spPr>
          <a:xfrm>
            <a:off x="7734302" y="4101561"/>
            <a:ext cx="3272936" cy="800219"/>
          </a:xfrm>
          <a:prstGeom prst="rect">
            <a:avLst/>
          </a:prstGeom>
          <a:noFill/>
        </p:spPr>
        <p:txBody>
          <a:bodyPr wrap="square">
            <a:spAutoFit/>
          </a:bodyPr>
          <a:lstStyle/>
          <a:p>
            <a:r>
              <a:rPr lang="en-US" sz="2400" b="1" dirty="0"/>
              <a:t>Guided by:</a:t>
            </a:r>
          </a:p>
          <a:p>
            <a:r>
              <a:rPr lang="en-US" sz="2200" dirty="0"/>
              <a:t>Prof. </a:t>
            </a:r>
            <a:r>
              <a:rPr lang="en-US" sz="2200" dirty="0" err="1"/>
              <a:t>Sumit</a:t>
            </a:r>
            <a:r>
              <a:rPr lang="en-US" sz="2200" dirty="0"/>
              <a:t> </a:t>
            </a:r>
            <a:r>
              <a:rPr lang="en-US" sz="2200" dirty="0" err="1"/>
              <a:t>Harale</a:t>
            </a:r>
            <a:endParaRPr lang="en-US" sz="2200" dirty="0"/>
          </a:p>
        </p:txBody>
      </p:sp>
    </p:spTree>
    <p:extLst>
      <p:ext uri="{BB962C8B-B14F-4D97-AF65-F5344CB8AC3E}">
        <p14:creationId xmlns:p14="http://schemas.microsoft.com/office/powerpoint/2010/main" val="228155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1D2310-9B1E-47DD-AD10-DF5C7A11DAF3}"/>
              </a:ext>
            </a:extLst>
          </p:cNvPr>
          <p:cNvSpPr>
            <a:spLocks noGrp="1"/>
          </p:cNvSpPr>
          <p:nvPr>
            <p:ph type="dt" sz="half" idx="10"/>
          </p:nvPr>
        </p:nvSpPr>
        <p:spPr/>
        <p:txBody>
          <a:bodyPr/>
          <a:lstStyle/>
          <a:p>
            <a:fld id="{83033243-97CC-4F9D-821F-4B4FF82122D0}" type="datetime1">
              <a:rPr lang="en-US" smtClean="0"/>
              <a:t>3/12/2022</a:t>
            </a:fld>
            <a:endParaRPr lang="en-US"/>
          </a:p>
        </p:txBody>
      </p:sp>
      <p:sp>
        <p:nvSpPr>
          <p:cNvPr id="3" name="Footer Placeholder 2">
            <a:extLst>
              <a:ext uri="{FF2B5EF4-FFF2-40B4-BE49-F238E27FC236}">
                <a16:creationId xmlns:a16="http://schemas.microsoft.com/office/drawing/2014/main" id="{4AE65139-D8F3-43F7-8A3C-3E0C04CD06D8}"/>
              </a:ext>
            </a:extLst>
          </p:cNvPr>
          <p:cNvSpPr>
            <a:spLocks noGrp="1"/>
          </p:cNvSpPr>
          <p:nvPr>
            <p:ph type="ftr" sz="quarter" idx="11"/>
          </p:nvPr>
        </p:nvSpPr>
        <p:spPr/>
        <p:txBody>
          <a:bodyPr/>
          <a:lstStyle/>
          <a:p>
            <a:r>
              <a:rPr lang="en-US"/>
              <a:t>Indira College of Engineering Management, Parandwadi</a:t>
            </a:r>
          </a:p>
        </p:txBody>
      </p:sp>
      <p:sp>
        <p:nvSpPr>
          <p:cNvPr id="4" name="Slide Number Placeholder 3">
            <a:extLst>
              <a:ext uri="{FF2B5EF4-FFF2-40B4-BE49-F238E27FC236}">
                <a16:creationId xmlns:a16="http://schemas.microsoft.com/office/drawing/2014/main" id="{B9571E1B-C8F6-489C-9870-70BA0E0A614E}"/>
              </a:ext>
            </a:extLst>
          </p:cNvPr>
          <p:cNvSpPr>
            <a:spLocks noGrp="1"/>
          </p:cNvSpPr>
          <p:nvPr>
            <p:ph type="sldNum" sz="quarter" idx="12"/>
          </p:nvPr>
        </p:nvSpPr>
        <p:spPr/>
        <p:txBody>
          <a:bodyPr/>
          <a:lstStyle/>
          <a:p>
            <a:fld id="{ACB160E8-E870-46BA-8C3F-B490E99DB9E1}" type="slidenum">
              <a:rPr lang="en-US" smtClean="0"/>
              <a:pPr/>
              <a:t>10</a:t>
            </a:fld>
            <a:endParaRPr lang="en-US"/>
          </a:p>
        </p:txBody>
      </p:sp>
      <p:pic>
        <p:nvPicPr>
          <p:cNvPr id="6" name="Picture 5" descr="Graphical user interface&#10;&#10;Description automatically generated">
            <a:extLst>
              <a:ext uri="{FF2B5EF4-FFF2-40B4-BE49-F238E27FC236}">
                <a16:creationId xmlns:a16="http://schemas.microsoft.com/office/drawing/2014/main" id="{2CC23123-847F-44C3-8031-6951BDD38B64}"/>
              </a:ext>
            </a:extLst>
          </p:cNvPr>
          <p:cNvPicPr>
            <a:picLocks noChangeAspect="1"/>
          </p:cNvPicPr>
          <p:nvPr/>
        </p:nvPicPr>
        <p:blipFill rotWithShape="1">
          <a:blip r:embed="rId2">
            <a:extLst>
              <a:ext uri="{28A0092B-C50C-407E-A947-70E740481C1C}">
                <a14:useLocalDpi xmlns:a14="http://schemas.microsoft.com/office/drawing/2010/main" val="0"/>
              </a:ext>
            </a:extLst>
          </a:blip>
          <a:srcRect l="5505" t="25532" r="42952" b="12340"/>
          <a:stretch/>
        </p:blipFill>
        <p:spPr>
          <a:xfrm>
            <a:off x="2714017" y="1206230"/>
            <a:ext cx="6284069" cy="4260716"/>
          </a:xfrm>
          <a:prstGeom prst="rect">
            <a:avLst/>
          </a:prstGeom>
        </p:spPr>
      </p:pic>
    </p:spTree>
    <p:extLst>
      <p:ext uri="{BB962C8B-B14F-4D97-AF65-F5344CB8AC3E}">
        <p14:creationId xmlns:p14="http://schemas.microsoft.com/office/powerpoint/2010/main" val="166705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rPr>
              <a:t>Comparison with existing </a:t>
            </a:r>
            <a:endParaRPr lang="en-US" dirty="0"/>
          </a:p>
        </p:txBody>
      </p:sp>
      <p:sp>
        <p:nvSpPr>
          <p:cNvPr id="3" name="Text Placeholder 2"/>
          <p:cNvSpPr>
            <a:spLocks noGrp="1"/>
          </p:cNvSpPr>
          <p:nvPr>
            <p:ph type="body" idx="1"/>
          </p:nvPr>
        </p:nvSpPr>
        <p:spPr/>
        <p:txBody>
          <a:bodyPr/>
          <a:lstStyle/>
          <a:p>
            <a:r>
              <a:rPr lang="en-US" dirty="0"/>
              <a:t>Existing System</a:t>
            </a:r>
          </a:p>
        </p:txBody>
      </p:sp>
      <p:sp>
        <p:nvSpPr>
          <p:cNvPr id="4" name="Content Placeholder 3"/>
          <p:cNvSpPr>
            <a:spLocks noGrp="1"/>
          </p:cNvSpPr>
          <p:nvPr>
            <p:ph sz="half" idx="2"/>
          </p:nvPr>
        </p:nvSpPr>
        <p:spPr/>
        <p:txBody>
          <a:bodyPr>
            <a:normAutofit lnSpcReduction="10000"/>
          </a:bodyPr>
          <a:lstStyle/>
          <a:p>
            <a:r>
              <a:rPr lang="en-US" dirty="0"/>
              <a:t>Existing system has accuracy about 80 to 90% for 2 class classification.</a:t>
            </a:r>
          </a:p>
          <a:p>
            <a:r>
              <a:rPr lang="en-US" dirty="0"/>
              <a:t>Existing system used </a:t>
            </a:r>
            <a:r>
              <a:rPr lang="en-US" dirty="0" err="1"/>
              <a:t>vgg</a:t>
            </a:r>
            <a:r>
              <a:rPr lang="en-US" dirty="0"/>
              <a:t> 16and CNN algorithm</a:t>
            </a:r>
          </a:p>
          <a:p>
            <a:r>
              <a:rPr lang="en-US" dirty="0"/>
              <a:t>They had used open-source dataset i.e., Kaggle chest x ray competition dataset</a:t>
            </a:r>
          </a:p>
          <a:p>
            <a:r>
              <a:rPr lang="en-US" dirty="0"/>
              <a:t>They used 25 epochs</a:t>
            </a:r>
          </a:p>
        </p:txBody>
      </p:sp>
      <p:sp>
        <p:nvSpPr>
          <p:cNvPr id="5" name="Text Placeholder 4"/>
          <p:cNvSpPr>
            <a:spLocks noGrp="1"/>
          </p:cNvSpPr>
          <p:nvPr>
            <p:ph type="body" sz="quarter" idx="3"/>
          </p:nvPr>
        </p:nvSpPr>
        <p:spPr/>
        <p:txBody>
          <a:bodyPr/>
          <a:lstStyle/>
          <a:p>
            <a:r>
              <a:rPr lang="en-US" dirty="0"/>
              <a:t>Our System</a:t>
            </a:r>
          </a:p>
        </p:txBody>
      </p:sp>
      <p:sp>
        <p:nvSpPr>
          <p:cNvPr id="6" name="Content Placeholder 5"/>
          <p:cNvSpPr>
            <a:spLocks noGrp="1"/>
          </p:cNvSpPr>
          <p:nvPr>
            <p:ph sz="quarter" idx="4"/>
          </p:nvPr>
        </p:nvSpPr>
        <p:spPr/>
        <p:txBody>
          <a:bodyPr>
            <a:normAutofit lnSpcReduction="10000"/>
          </a:bodyPr>
          <a:lstStyle/>
          <a:p>
            <a:r>
              <a:rPr lang="en-US" dirty="0"/>
              <a:t>Our system has accuracy about 80 to 90% for 3 class classification.</a:t>
            </a:r>
          </a:p>
          <a:p>
            <a:r>
              <a:rPr lang="en-US" dirty="0"/>
              <a:t>We have used </a:t>
            </a:r>
            <a:r>
              <a:rPr lang="en-US" dirty="0" err="1"/>
              <a:t>vgg</a:t>
            </a:r>
            <a:r>
              <a:rPr lang="en-US" dirty="0"/>
              <a:t> 16, Resnet and CNN to increase accuracy</a:t>
            </a:r>
          </a:p>
          <a:p>
            <a:r>
              <a:rPr lang="en-US" dirty="0"/>
              <a:t>We also used open-source dataset i.e., Kaggle chest x ray competition dataset</a:t>
            </a:r>
          </a:p>
          <a:p>
            <a:r>
              <a:rPr lang="en-US" dirty="0"/>
              <a:t>We have used 15 epochs</a:t>
            </a:r>
          </a:p>
        </p:txBody>
      </p:sp>
      <p:sp>
        <p:nvSpPr>
          <p:cNvPr id="7" name="Date Placeholder 6"/>
          <p:cNvSpPr>
            <a:spLocks noGrp="1"/>
          </p:cNvSpPr>
          <p:nvPr>
            <p:ph type="dt" sz="half" idx="10"/>
          </p:nvPr>
        </p:nvSpPr>
        <p:spPr/>
        <p:txBody>
          <a:bodyPr/>
          <a:lstStyle/>
          <a:p>
            <a:fld id="{7EB1146F-6F4D-4C02-9716-3A7F512C039E}" type="datetime1">
              <a:rPr lang="en-US" smtClean="0"/>
              <a:t>3/12/2022</a:t>
            </a:fld>
            <a:endParaRPr lang="en-US"/>
          </a:p>
        </p:txBody>
      </p:sp>
      <p:sp>
        <p:nvSpPr>
          <p:cNvPr id="8" name="Footer Placeholder 7"/>
          <p:cNvSpPr>
            <a:spLocks noGrp="1"/>
          </p:cNvSpPr>
          <p:nvPr>
            <p:ph type="ftr" sz="quarter" idx="11"/>
          </p:nvPr>
        </p:nvSpPr>
        <p:spPr/>
        <p:txBody>
          <a:bodyPr/>
          <a:lstStyle/>
          <a:p>
            <a:r>
              <a:rPr lang="en-US"/>
              <a:t>Indira College of Engineering Management, Parandwadi</a:t>
            </a:r>
          </a:p>
        </p:txBody>
      </p:sp>
      <p:sp>
        <p:nvSpPr>
          <p:cNvPr id="9" name="Slide Number Placeholder 8"/>
          <p:cNvSpPr>
            <a:spLocks noGrp="1"/>
          </p:cNvSpPr>
          <p:nvPr>
            <p:ph type="sldNum" sz="quarter" idx="12"/>
          </p:nvPr>
        </p:nvSpPr>
        <p:spPr/>
        <p:txBody>
          <a:bodyPr/>
          <a:lstStyle/>
          <a:p>
            <a:fld id="{ACB160E8-E870-46BA-8C3F-B490E99DB9E1}" type="slidenum">
              <a:rPr lang="en-US" smtClean="0"/>
              <a:pPr/>
              <a:t>11</a:t>
            </a:fld>
            <a:endParaRPr lang="en-US"/>
          </a:p>
        </p:txBody>
      </p:sp>
    </p:spTree>
    <p:extLst>
      <p:ext uri="{BB962C8B-B14F-4D97-AF65-F5344CB8AC3E}">
        <p14:creationId xmlns:p14="http://schemas.microsoft.com/office/powerpoint/2010/main" val="108539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rPr>
              <a:t>Publication Status</a:t>
            </a:r>
            <a:endParaRPr lang="en-US" dirty="0"/>
          </a:p>
        </p:txBody>
      </p:sp>
      <p:sp>
        <p:nvSpPr>
          <p:cNvPr id="4" name="Date Placeholder 3"/>
          <p:cNvSpPr>
            <a:spLocks noGrp="1"/>
          </p:cNvSpPr>
          <p:nvPr>
            <p:ph type="dt" sz="half" idx="10"/>
          </p:nvPr>
        </p:nvSpPr>
        <p:spPr/>
        <p:txBody>
          <a:bodyPr/>
          <a:lstStyle/>
          <a:p>
            <a:fld id="{17D8DC8D-F771-4392-B118-C220E83B2BDC}" type="datetime1">
              <a:rPr lang="en-US" smtClean="0"/>
              <a:t>3/12/2022</a:t>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12</a:t>
            </a:fld>
            <a:endParaRPr lang="en-US"/>
          </a:p>
        </p:txBody>
      </p:sp>
    </p:spTree>
    <p:extLst>
      <p:ext uri="{BB962C8B-B14F-4D97-AF65-F5344CB8AC3E}">
        <p14:creationId xmlns:p14="http://schemas.microsoft.com/office/powerpoint/2010/main" val="290821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Conclusion</a:t>
            </a:r>
          </a:p>
        </p:txBody>
      </p:sp>
      <p:sp>
        <p:nvSpPr>
          <p:cNvPr id="4" name="Date Placeholder 3"/>
          <p:cNvSpPr>
            <a:spLocks noGrp="1"/>
          </p:cNvSpPr>
          <p:nvPr>
            <p:ph type="dt" sz="half" idx="10"/>
          </p:nvPr>
        </p:nvSpPr>
        <p:spPr/>
        <p:txBody>
          <a:bodyPr/>
          <a:lstStyle/>
          <a:p>
            <a:fld id="{17D8DC8D-F771-4392-B118-C220E83B2BDC}" type="datetime1">
              <a:rPr lang="en-US" smtClean="0"/>
              <a:t>3/12/2022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13</a:t>
            </a:fld>
            <a:endParaRPr lang="en-US"/>
          </a:p>
        </p:txBody>
      </p:sp>
      <p:sp>
        <p:nvSpPr>
          <p:cNvPr id="7" name="Content Placeholder 2"/>
          <p:cNvSpPr>
            <a:spLocks noGrp="1"/>
          </p:cNvSpPr>
          <p:nvPr>
            <p:ph idx="1"/>
          </p:nvPr>
        </p:nvSpPr>
        <p:spPr>
          <a:xfrm>
            <a:off x="838200" y="1091045"/>
            <a:ext cx="10515600" cy="4956464"/>
          </a:xfrm>
        </p:spPr>
        <p:txBody>
          <a:bodyPr>
            <a:normAutofit fontScale="77500" lnSpcReduction="20000"/>
          </a:bodyPr>
          <a:lstStyle/>
          <a:p>
            <a:pPr>
              <a:lnSpc>
                <a:spcPct val="120000"/>
              </a:lnSpc>
            </a:pPr>
            <a:r>
              <a:rPr lang="en-US" dirty="0"/>
              <a:t>We used the deep learning model to detect COVID19 using chest radiographs automatically. </a:t>
            </a:r>
          </a:p>
          <a:p>
            <a:pPr marL="0" indent="0">
              <a:lnSpc>
                <a:spcPct val="120000"/>
              </a:lnSpc>
              <a:buNone/>
            </a:pPr>
            <a:r>
              <a:rPr lang="en-US" dirty="0"/>
              <a:t>• The study shows the robust and effective method of non-contact testing on COVID patients, which can help in early and cost-effective detection and screening of COVID cases. </a:t>
            </a:r>
          </a:p>
          <a:p>
            <a:pPr marL="0" indent="0">
              <a:lnSpc>
                <a:spcPct val="120000"/>
              </a:lnSpc>
              <a:buNone/>
            </a:pPr>
            <a:r>
              <a:rPr lang="en-US" dirty="0"/>
              <a:t>• Grad CAM images of chest radiographs are presented, which shows the regions of interest for confirmed COVID-19 positive cases, bacterial pneumonia, and healthy cases. </a:t>
            </a:r>
          </a:p>
          <a:p>
            <a:pPr marL="0" indent="0">
              <a:lnSpc>
                <a:spcPct val="120000"/>
              </a:lnSpc>
              <a:buNone/>
            </a:pPr>
            <a:r>
              <a:rPr lang="en-US" dirty="0"/>
              <a:t>• We believe that this study could be used as an initial screening, which can help healthcare professionals to treat the COVID patients by timely detecting better and screening the presence of disease. </a:t>
            </a:r>
          </a:p>
          <a:p>
            <a:pPr marL="0" indent="0">
              <a:lnSpc>
                <a:spcPct val="120000"/>
              </a:lnSpc>
              <a:buNone/>
            </a:pPr>
            <a:r>
              <a:rPr lang="en-US" dirty="0"/>
              <a:t> • It provides not only a cost-effective but also an automatic noncontact testing method, which helps in reducing the risk of COVID contraction by medical practitioners</a:t>
            </a:r>
          </a:p>
        </p:txBody>
      </p:sp>
    </p:spTree>
    <p:extLst>
      <p:ext uri="{BB962C8B-B14F-4D97-AF65-F5344CB8AC3E}">
        <p14:creationId xmlns:p14="http://schemas.microsoft.com/office/powerpoint/2010/main" val="279152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0108"/>
          </a:xfrm>
          <a:noFill/>
        </p:spPr>
        <p:style>
          <a:lnRef idx="3">
            <a:schemeClr val="lt1"/>
          </a:lnRef>
          <a:fillRef idx="1">
            <a:schemeClr val="accent4"/>
          </a:fillRef>
          <a:effectRef idx="1">
            <a:schemeClr val="accent4"/>
          </a:effectRef>
          <a:fontRef idx="minor">
            <a:schemeClr val="lt1"/>
          </a:fontRef>
        </p:style>
        <p:txBody>
          <a:bodyPr>
            <a:normAutofit/>
          </a:bodyPr>
          <a:lstStyle/>
          <a:p>
            <a:r>
              <a:rPr lang="en-US" b="1" dirty="0">
                <a:solidFill>
                  <a:schemeClr val="tx1">
                    <a:lumMod val="95000"/>
                    <a:lumOff val="5000"/>
                  </a:schemeClr>
                </a:solidFill>
              </a:rPr>
              <a:t>References</a:t>
            </a:r>
          </a:p>
        </p:txBody>
      </p:sp>
      <p:sp>
        <p:nvSpPr>
          <p:cNvPr id="4" name="Date Placeholder 3"/>
          <p:cNvSpPr>
            <a:spLocks noGrp="1"/>
          </p:cNvSpPr>
          <p:nvPr>
            <p:ph type="dt" sz="half" idx="10"/>
          </p:nvPr>
        </p:nvSpPr>
        <p:spPr/>
        <p:txBody>
          <a:bodyPr/>
          <a:lstStyle/>
          <a:p>
            <a:fld id="{17D8DC8D-F771-4392-B118-C220E83B2BDC}" type="datetime1">
              <a:rPr lang="en-US" smtClean="0"/>
              <a:t>3/12/2022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14</a:t>
            </a:fld>
            <a:endParaRPr lang="en-US"/>
          </a:p>
        </p:txBody>
      </p:sp>
      <p:sp>
        <p:nvSpPr>
          <p:cNvPr id="9" name="TextBox 8">
            <a:extLst>
              <a:ext uri="{FF2B5EF4-FFF2-40B4-BE49-F238E27FC236}">
                <a16:creationId xmlns:a16="http://schemas.microsoft.com/office/drawing/2014/main" id="{ACA8E086-5662-4E79-A2ED-FDA0268F9572}"/>
              </a:ext>
            </a:extLst>
          </p:cNvPr>
          <p:cNvSpPr txBox="1"/>
          <p:nvPr/>
        </p:nvSpPr>
        <p:spPr>
          <a:xfrm>
            <a:off x="140677" y="769441"/>
            <a:ext cx="11910645" cy="5539080"/>
          </a:xfrm>
          <a:prstGeom prst="rect">
            <a:avLst/>
          </a:prstGeom>
          <a:noFill/>
        </p:spPr>
        <p:txBody>
          <a:bodyPr wrap="square">
            <a:spAutoFit/>
          </a:bodyPr>
          <a:lstStyle/>
          <a:p>
            <a:pPr>
              <a:lnSpc>
                <a:spcPct val="150000"/>
              </a:lnSpc>
            </a:pPr>
            <a:r>
              <a:rPr lang="en-IN" sz="1700" dirty="0"/>
              <a:t>[1]	M.K. Pandit, S.A. </a:t>
            </a:r>
            <a:r>
              <a:rPr lang="en-IN" sz="1700" dirty="0" err="1"/>
              <a:t>Banday</a:t>
            </a:r>
            <a:r>
              <a:rPr lang="en-IN" sz="1700" dirty="0"/>
              <a:t>, R. </a:t>
            </a:r>
            <a:r>
              <a:rPr lang="en-IN" sz="1700" dirty="0" err="1"/>
              <a:t>Naaz</a:t>
            </a:r>
            <a:r>
              <a:rPr lang="en-IN" sz="1700" dirty="0"/>
              <a:t>, M.A. Chishti, Automatic detection of COVID-19 from chest radiographs using 	deep 	learning, Radiography, Volume 27, Issue 2, 2021, Pages 483-489, ISSN 1078-8174, 	</a:t>
            </a:r>
            <a:r>
              <a:rPr lang="en-IN" sz="1700" dirty="0">
                <a:hlinkClick r:id="rId2"/>
              </a:rPr>
              <a:t>https://doi.org/10.1016/j.radi.2020.10.018</a:t>
            </a:r>
            <a:r>
              <a:rPr lang="en-IN" sz="1700" dirty="0"/>
              <a:t>.</a:t>
            </a:r>
          </a:p>
          <a:p>
            <a:pPr>
              <a:lnSpc>
                <a:spcPct val="150000"/>
              </a:lnSpc>
            </a:pPr>
            <a:r>
              <a:rPr lang="en-IN" sz="1700" dirty="0"/>
              <a:t>[2]    	Journal Article </a:t>
            </a:r>
            <a:r>
              <a:rPr lang="en-IN" sz="1700" dirty="0" err="1"/>
              <a:t>Kusakunniran</a:t>
            </a:r>
            <a:r>
              <a:rPr lang="en-IN" sz="1700" dirty="0"/>
              <a:t>, </a:t>
            </a:r>
            <a:r>
              <a:rPr lang="en-IN" sz="1700" dirty="0" err="1"/>
              <a:t>Worapan</a:t>
            </a:r>
            <a:r>
              <a:rPr lang="en-IN" sz="1700" dirty="0"/>
              <a:t> </a:t>
            </a:r>
            <a:r>
              <a:rPr lang="en-IN" sz="1700" dirty="0" err="1"/>
              <a:t>Karnjanapreechakorn</a:t>
            </a:r>
            <a:r>
              <a:rPr lang="en-IN" sz="1700" dirty="0"/>
              <a:t>, </a:t>
            </a:r>
            <a:r>
              <a:rPr lang="en-IN" sz="1700" dirty="0" err="1"/>
              <a:t>Sarattha</a:t>
            </a:r>
            <a:r>
              <a:rPr lang="en-IN" sz="1700" dirty="0"/>
              <a:t> </a:t>
            </a:r>
            <a:r>
              <a:rPr lang="en-IN" sz="1700" dirty="0" err="1"/>
              <a:t>Siriapisith</a:t>
            </a:r>
            <a:r>
              <a:rPr lang="en-IN" sz="1700" dirty="0"/>
              <a:t>, </a:t>
            </a:r>
            <a:r>
              <a:rPr lang="en-IN" sz="1700" dirty="0" err="1"/>
              <a:t>Thanongchai</a:t>
            </a:r>
            <a:r>
              <a:rPr lang="en-IN" sz="1700" dirty="0"/>
              <a:t> </a:t>
            </a:r>
            <a:r>
              <a:rPr lang="en-IN" sz="1700" dirty="0" err="1"/>
              <a:t>Borwarnginn</a:t>
            </a:r>
            <a:r>
              <a:rPr lang="en-IN" sz="1700" dirty="0"/>
              <a:t>, 	</a:t>
            </a:r>
            <a:r>
              <a:rPr lang="en-IN" sz="1700" dirty="0" err="1"/>
              <a:t>Punyanuch</a:t>
            </a:r>
            <a:r>
              <a:rPr lang="en-IN" sz="1700" dirty="0"/>
              <a:t> </a:t>
            </a:r>
            <a:r>
              <a:rPr lang="en-IN" sz="1700" dirty="0" err="1"/>
              <a:t>Sutassananon</a:t>
            </a:r>
            <a:r>
              <a:rPr lang="en-IN" sz="1700" dirty="0"/>
              <a:t>, </a:t>
            </a:r>
            <a:r>
              <a:rPr lang="en-IN" sz="1700" dirty="0" err="1"/>
              <a:t>Krittanat</a:t>
            </a:r>
            <a:r>
              <a:rPr lang="en-IN" sz="1700" dirty="0"/>
              <a:t> </a:t>
            </a:r>
            <a:r>
              <a:rPr lang="en-IN" sz="1700" dirty="0" err="1"/>
              <a:t>Tongdee</a:t>
            </a:r>
            <a:r>
              <a:rPr lang="en-IN" sz="1700" dirty="0"/>
              <a:t>, </a:t>
            </a:r>
            <a:r>
              <a:rPr lang="en-IN" sz="1700" dirty="0" err="1"/>
              <a:t>Trongtum</a:t>
            </a:r>
            <a:r>
              <a:rPr lang="en-IN" sz="1700" dirty="0"/>
              <a:t> </a:t>
            </a:r>
            <a:r>
              <a:rPr lang="en-IN" sz="1700" dirty="0" err="1"/>
              <a:t>Saiviroonporn</a:t>
            </a:r>
            <a:r>
              <a:rPr lang="en-IN" sz="1700" dirty="0"/>
              <a:t>, </a:t>
            </a:r>
            <a:r>
              <a:rPr lang="en-IN" sz="1700" dirty="0" err="1"/>
              <a:t>Pairash</a:t>
            </a:r>
            <a:r>
              <a:rPr lang="en-IN" sz="1700" dirty="0"/>
              <a:t> COVID-19 detection and heatmap 	generation in chest x-ray images 8 Journal of Medical Imaging S1 014001 2021 	https://doi.org/10.1117/1.JMI.8.S1.014001 DOI 	10.1117/1.JMI.8.S1.014001 SPIE</a:t>
            </a:r>
          </a:p>
          <a:p>
            <a:pPr>
              <a:lnSpc>
                <a:spcPct val="150000"/>
              </a:lnSpc>
            </a:pPr>
            <a:r>
              <a:rPr lang="en-IN" sz="1700" dirty="0"/>
              <a:t>[3]	SOM-LWL method for identification of COVID-19 on chest X-rays Osman AH, </a:t>
            </a:r>
            <a:r>
              <a:rPr lang="en-IN" sz="1700" dirty="0" err="1"/>
              <a:t>Aljahdali</a:t>
            </a:r>
            <a:r>
              <a:rPr lang="en-IN" sz="1700" dirty="0"/>
              <a:t> HM, </a:t>
            </a:r>
            <a:r>
              <a:rPr lang="en-IN" sz="1700" dirty="0" err="1"/>
              <a:t>Altarrazi</a:t>
            </a:r>
            <a:r>
              <a:rPr lang="en-IN" sz="1700" dirty="0"/>
              <a:t> SM, 	Ahmed A (2021) SOM-LWL method for identification of COVID-19 on chest X-rays. PLOS ONE 16(2): 	e0247176. </a:t>
            </a:r>
            <a:r>
              <a:rPr lang="en-IN" sz="1700" dirty="0">
                <a:hlinkClick r:id="rId3"/>
              </a:rPr>
              <a:t>https://doi.org/10.1371/journal.pone.0247176</a:t>
            </a:r>
            <a:endParaRPr lang="en-IN" sz="1700" dirty="0"/>
          </a:p>
          <a:p>
            <a:pPr>
              <a:lnSpc>
                <a:spcPct val="150000"/>
              </a:lnSpc>
            </a:pPr>
            <a:r>
              <a:rPr lang="en-IN" sz="1700" dirty="0"/>
              <a:t>[4]	COVID-19 pneumonia on chest X-rays: Performance of a deep learning-based computer-aided detection system</a:t>
            </a:r>
            <a:br>
              <a:rPr lang="en-IN" sz="1700" dirty="0"/>
            </a:br>
            <a:r>
              <a:rPr lang="en-IN" sz="1700" dirty="0"/>
              <a:t>	Hwang EJ, Kim KB, Kim JY, Lim JK, Nam JG, et al. (2021) COVID-19 pneumonia on chest X-rays: Performance of a 	deep learning-based computer-aided detection system. PLOS ONE 16(6): 	e0252440. </a:t>
            </a:r>
            <a:r>
              <a:rPr lang="en-IN" sz="1700" dirty="0">
                <a:hlinkClick r:id="rId4"/>
              </a:rPr>
              <a:t>https://doi.org/10.1371/journal.pone.0252440</a:t>
            </a:r>
            <a:r>
              <a:rPr lang="en-IN" sz="1700" dirty="0"/>
              <a:t>	</a:t>
            </a:r>
          </a:p>
        </p:txBody>
      </p:sp>
    </p:spTree>
    <p:extLst>
      <p:ext uri="{BB962C8B-B14F-4D97-AF65-F5344CB8AC3E}">
        <p14:creationId xmlns:p14="http://schemas.microsoft.com/office/powerpoint/2010/main" val="35848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9AE6E-DF58-4D94-91E1-E4AD5CC858FF}"/>
              </a:ext>
            </a:extLst>
          </p:cNvPr>
          <p:cNvSpPr txBox="1"/>
          <p:nvPr/>
        </p:nvSpPr>
        <p:spPr>
          <a:xfrm>
            <a:off x="3047268" y="-31531"/>
            <a:ext cx="6097464" cy="769441"/>
          </a:xfrm>
          <a:prstGeom prst="rect">
            <a:avLst/>
          </a:prstGeom>
          <a:noFill/>
        </p:spPr>
        <p:txBody>
          <a:bodyPr wrap="square">
            <a:spAutoFit/>
          </a:bodyPr>
          <a:lstStyle/>
          <a:p>
            <a:pPr algn="ctr"/>
            <a:r>
              <a:rPr lang="en-US" sz="4400" b="1" dirty="0">
                <a:solidFill>
                  <a:schemeClr val="tx1">
                    <a:lumMod val="95000"/>
                    <a:lumOff val="5000"/>
                  </a:schemeClr>
                </a:solidFill>
              </a:rPr>
              <a:t>Agenda</a:t>
            </a:r>
            <a:endParaRPr lang="en-IN" sz="4400" dirty="0"/>
          </a:p>
        </p:txBody>
      </p:sp>
      <p:sp>
        <p:nvSpPr>
          <p:cNvPr id="5" name="TextBox 4">
            <a:extLst>
              <a:ext uri="{FF2B5EF4-FFF2-40B4-BE49-F238E27FC236}">
                <a16:creationId xmlns:a16="http://schemas.microsoft.com/office/drawing/2014/main" id="{F109686B-98DC-411F-BECF-5BB754A9B94A}"/>
              </a:ext>
            </a:extLst>
          </p:cNvPr>
          <p:cNvSpPr txBox="1"/>
          <p:nvPr/>
        </p:nvSpPr>
        <p:spPr>
          <a:xfrm>
            <a:off x="1139055" y="1306412"/>
            <a:ext cx="10598747" cy="4273286"/>
          </a:xfrm>
          <a:prstGeom prst="rect">
            <a:avLst/>
          </a:prstGeom>
          <a:noFill/>
        </p:spPr>
        <p:txBody>
          <a:bodyPr wrap="square">
            <a:spAutoFit/>
          </a:bodyPr>
          <a:lstStyle/>
          <a:p>
            <a:pPr>
              <a:lnSpc>
                <a:spcPct val="150000"/>
              </a:lnSpc>
            </a:pPr>
            <a:r>
              <a:rPr lang="en-US" sz="2000" dirty="0"/>
              <a:t>1.Aim</a:t>
            </a:r>
          </a:p>
          <a:p>
            <a:pPr>
              <a:lnSpc>
                <a:spcPct val="150000"/>
              </a:lnSpc>
            </a:pPr>
            <a:r>
              <a:rPr lang="en-US" sz="2000" dirty="0"/>
              <a:t>2. Proposed System</a:t>
            </a:r>
          </a:p>
          <a:p>
            <a:pPr>
              <a:lnSpc>
                <a:spcPct val="150000"/>
              </a:lnSpc>
            </a:pPr>
            <a:r>
              <a:rPr lang="en-US" sz="2000" dirty="0"/>
              <a:t>3. Implementation Execution</a:t>
            </a:r>
          </a:p>
          <a:p>
            <a:pPr>
              <a:lnSpc>
                <a:spcPct val="150000"/>
              </a:lnSpc>
            </a:pPr>
            <a:r>
              <a:rPr lang="en-US" sz="2000" dirty="0"/>
              <a:t>5. Performance Evaluation</a:t>
            </a:r>
          </a:p>
          <a:p>
            <a:pPr>
              <a:lnSpc>
                <a:spcPct val="150000"/>
              </a:lnSpc>
            </a:pPr>
            <a:r>
              <a:rPr lang="en-US" sz="2000" dirty="0"/>
              <a:t>7.Comparison with existing system</a:t>
            </a:r>
          </a:p>
          <a:p>
            <a:pPr>
              <a:lnSpc>
                <a:spcPct val="150000"/>
              </a:lnSpc>
            </a:pPr>
            <a:r>
              <a:rPr lang="en-US" sz="2000" dirty="0"/>
              <a:t> 8.Publication status</a:t>
            </a:r>
          </a:p>
          <a:p>
            <a:pPr>
              <a:lnSpc>
                <a:spcPct val="150000"/>
              </a:lnSpc>
            </a:pPr>
            <a:r>
              <a:rPr lang="en-US" sz="2000" dirty="0"/>
              <a:t> 9.Conclusion</a:t>
            </a:r>
          </a:p>
          <a:p>
            <a:pPr>
              <a:lnSpc>
                <a:spcPct val="150000"/>
              </a:lnSpc>
            </a:pPr>
            <a:r>
              <a:rPr lang="en-US" sz="2000" dirty="0"/>
              <a:t>10.References</a:t>
            </a:r>
            <a:endParaRPr lang="en-IN" sz="2000" dirty="0"/>
          </a:p>
          <a:p>
            <a:pPr>
              <a:lnSpc>
                <a:spcPct val="150000"/>
              </a:lnSpc>
            </a:pPr>
            <a:endParaRPr lang="en-IN" sz="2400" dirty="0"/>
          </a:p>
        </p:txBody>
      </p:sp>
    </p:spTree>
    <p:extLst>
      <p:ext uri="{BB962C8B-B14F-4D97-AF65-F5344CB8AC3E}">
        <p14:creationId xmlns:p14="http://schemas.microsoft.com/office/powerpoint/2010/main" val="361619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ADCBF-509C-4594-9328-3FFF255DF135}"/>
              </a:ext>
            </a:extLst>
          </p:cNvPr>
          <p:cNvSpPr txBox="1"/>
          <p:nvPr/>
        </p:nvSpPr>
        <p:spPr>
          <a:xfrm>
            <a:off x="3047268" y="70311"/>
            <a:ext cx="6097464" cy="707886"/>
          </a:xfrm>
          <a:prstGeom prst="rect">
            <a:avLst/>
          </a:prstGeom>
          <a:noFill/>
        </p:spPr>
        <p:txBody>
          <a:bodyPr wrap="square">
            <a:spAutoFit/>
          </a:bodyPr>
          <a:lstStyle/>
          <a:p>
            <a:pPr algn="ctr"/>
            <a:r>
              <a:rPr lang="en-US" sz="4000" b="1" dirty="0">
                <a:solidFill>
                  <a:schemeClr val="tx1">
                    <a:lumMod val="95000"/>
                    <a:lumOff val="5000"/>
                  </a:schemeClr>
                </a:solidFill>
              </a:rPr>
              <a:t>Proposed System</a:t>
            </a:r>
            <a:endParaRPr lang="en-IN" sz="4000" dirty="0"/>
          </a:p>
        </p:txBody>
      </p:sp>
      <p:pic>
        <p:nvPicPr>
          <p:cNvPr id="15" name="Picture 14" descr="Diagram&#10;&#10;Description automatically generated">
            <a:extLst>
              <a:ext uri="{FF2B5EF4-FFF2-40B4-BE49-F238E27FC236}">
                <a16:creationId xmlns:a16="http://schemas.microsoft.com/office/drawing/2014/main" id="{67677C88-985B-4B88-8A32-7AB07C57B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114" y="782046"/>
            <a:ext cx="6807335" cy="5356107"/>
          </a:xfrm>
          <a:prstGeom prst="rect">
            <a:avLst/>
          </a:prstGeom>
        </p:spPr>
      </p:pic>
    </p:spTree>
    <p:extLst>
      <p:ext uri="{BB962C8B-B14F-4D97-AF65-F5344CB8AC3E}">
        <p14:creationId xmlns:p14="http://schemas.microsoft.com/office/powerpoint/2010/main" val="165086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635"/>
            <a:ext cx="10515600" cy="950108"/>
          </a:xfrm>
          <a:noFill/>
        </p:spPr>
        <p:style>
          <a:lnRef idx="3">
            <a:schemeClr val="lt1"/>
          </a:lnRef>
          <a:fillRef idx="1">
            <a:schemeClr val="accent4"/>
          </a:fillRef>
          <a:effectRef idx="1">
            <a:schemeClr val="accent4"/>
          </a:effectRef>
          <a:fontRef idx="minor">
            <a:schemeClr val="lt1"/>
          </a:fontRef>
        </p:style>
        <p:txBody>
          <a:bodyPr>
            <a:normAutofit fontScale="90000"/>
          </a:bodyPr>
          <a:lstStyle/>
          <a:p>
            <a:r>
              <a:rPr lang="en-US" b="1" dirty="0">
                <a:solidFill>
                  <a:schemeClr val="tx1">
                    <a:lumMod val="95000"/>
                    <a:lumOff val="5000"/>
                  </a:schemeClr>
                </a:solidFill>
              </a:rPr>
              <a:t>Implementation Execution(Bold, Font Size:44)</a:t>
            </a:r>
          </a:p>
        </p:txBody>
      </p:sp>
      <p:sp>
        <p:nvSpPr>
          <p:cNvPr id="4" name="Date Placeholder 3"/>
          <p:cNvSpPr>
            <a:spLocks noGrp="1"/>
          </p:cNvSpPr>
          <p:nvPr>
            <p:ph type="dt" sz="half" idx="10"/>
          </p:nvPr>
        </p:nvSpPr>
        <p:spPr/>
        <p:txBody>
          <a:bodyPr/>
          <a:lstStyle/>
          <a:p>
            <a:fld id="{17D8DC8D-F771-4392-B118-C220E83B2BDC}" type="datetime1">
              <a:rPr lang="en-US" smtClean="0"/>
              <a:t>3/12/2022</a:t>
            </a:fld>
            <a:endParaRPr lang="en-US"/>
          </a:p>
        </p:txBody>
      </p:sp>
      <p:sp>
        <p:nvSpPr>
          <p:cNvPr id="5" name="Footer Placeholder 4"/>
          <p:cNvSpPr>
            <a:spLocks noGrp="1"/>
          </p:cNvSpPr>
          <p:nvPr>
            <p:ph type="ftr" sz="quarter" idx="11"/>
          </p:nvPr>
        </p:nvSpPr>
        <p:spPr/>
        <p:txBody>
          <a:bodyPr/>
          <a:lstStyle/>
          <a:p>
            <a:r>
              <a:rPr lang="en-US"/>
              <a:t>Indira College of Engineering Management, Parandwadi</a:t>
            </a:r>
          </a:p>
        </p:txBody>
      </p:sp>
      <p:sp>
        <p:nvSpPr>
          <p:cNvPr id="6" name="Slide Number Placeholder 5"/>
          <p:cNvSpPr>
            <a:spLocks noGrp="1"/>
          </p:cNvSpPr>
          <p:nvPr>
            <p:ph type="sldNum" sz="quarter" idx="12"/>
          </p:nvPr>
        </p:nvSpPr>
        <p:spPr/>
        <p:txBody>
          <a:bodyPr/>
          <a:lstStyle/>
          <a:p>
            <a:fld id="{ACB160E8-E870-46BA-8C3F-B490E99DB9E1}" type="slidenum">
              <a:rPr lang="en-US" smtClean="0"/>
              <a:pPr/>
              <a:t>4</a:t>
            </a:fld>
            <a:endParaRPr lang="en-US"/>
          </a:p>
        </p:txBody>
      </p:sp>
      <p:sp>
        <p:nvSpPr>
          <p:cNvPr id="10" name="TextBox 9"/>
          <p:cNvSpPr txBox="1"/>
          <p:nvPr/>
        </p:nvSpPr>
        <p:spPr>
          <a:xfrm>
            <a:off x="713983" y="1829771"/>
            <a:ext cx="4359058" cy="369332"/>
          </a:xfrm>
          <a:prstGeom prst="rect">
            <a:avLst/>
          </a:prstGeom>
          <a:noFill/>
        </p:spPr>
        <p:txBody>
          <a:bodyPr wrap="square" rtlCol="0">
            <a:spAutoFit/>
          </a:bodyPr>
          <a:lstStyle/>
          <a:p>
            <a:r>
              <a:rPr lang="en-US" b="1" dirty="0">
                <a:solidFill>
                  <a:srgbClr val="FF0000"/>
                </a:solidFill>
              </a:rPr>
              <a:t>Execute your project</a:t>
            </a:r>
            <a:endParaRPr lang="en-US" b="1" dirty="0"/>
          </a:p>
        </p:txBody>
      </p:sp>
    </p:spTree>
    <p:extLst>
      <p:ext uri="{BB962C8B-B14F-4D97-AF65-F5344CB8AC3E}">
        <p14:creationId xmlns:p14="http://schemas.microsoft.com/office/powerpoint/2010/main" val="364074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504"/>
            <a:ext cx="10515600" cy="1256847"/>
          </a:xfrm>
        </p:spPr>
        <p:txBody>
          <a:bodyPr/>
          <a:lstStyle/>
          <a:p>
            <a:r>
              <a:rPr lang="en-US" b="1" dirty="0">
                <a:solidFill>
                  <a:schemeClr val="tx1">
                    <a:lumMod val="95000"/>
                    <a:lumOff val="5000"/>
                  </a:schemeClr>
                </a:solidFill>
              </a:rPr>
              <a:t>Performance Evaluation</a:t>
            </a:r>
            <a:endParaRPr lang="en-US" b="1" dirty="0"/>
          </a:p>
        </p:txBody>
      </p:sp>
      <p:sp>
        <p:nvSpPr>
          <p:cNvPr id="4" name="Date Placeholder 3"/>
          <p:cNvSpPr>
            <a:spLocks noGrp="1"/>
          </p:cNvSpPr>
          <p:nvPr>
            <p:ph type="dt" sz="half" idx="10"/>
          </p:nvPr>
        </p:nvSpPr>
        <p:spPr/>
        <p:txBody>
          <a:bodyPr/>
          <a:lstStyle/>
          <a:p>
            <a:fld id="{17D8DC8D-F771-4392-B118-C220E83B2BDC}" type="datetime1">
              <a:rPr lang="en-US" smtClean="0"/>
              <a:t>3/12/2022</a:t>
            </a:fld>
            <a:endParaRPr lang="en-US"/>
          </a:p>
        </p:txBody>
      </p:sp>
      <p:sp>
        <p:nvSpPr>
          <p:cNvPr id="5" name="Footer Placeholder 4"/>
          <p:cNvSpPr>
            <a:spLocks noGrp="1"/>
          </p:cNvSpPr>
          <p:nvPr>
            <p:ph type="ftr" sz="quarter" idx="11"/>
          </p:nvPr>
        </p:nvSpPr>
        <p:spPr/>
        <p:txBody>
          <a:bodyPr/>
          <a:lstStyle/>
          <a:p>
            <a:r>
              <a:rPr lang="en-US"/>
              <a:t>Indira College of Engineering &amp;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5</a:t>
            </a:fld>
            <a:endParaRPr lang="en-US"/>
          </a:p>
        </p:txBody>
      </p:sp>
      <p:sp>
        <p:nvSpPr>
          <p:cNvPr id="3" name="TextBox 2"/>
          <p:cNvSpPr txBox="1"/>
          <p:nvPr/>
        </p:nvSpPr>
        <p:spPr>
          <a:xfrm>
            <a:off x="5011511" y="5015377"/>
            <a:ext cx="2340428" cy="400110"/>
          </a:xfrm>
          <a:prstGeom prst="rect">
            <a:avLst/>
          </a:prstGeom>
          <a:noFill/>
        </p:spPr>
        <p:txBody>
          <a:bodyPr wrap="square" rtlCol="0">
            <a:spAutoFit/>
          </a:bodyPr>
          <a:lstStyle/>
          <a:p>
            <a:r>
              <a:rPr lang="en-US" sz="2000" b="1" dirty="0"/>
              <a:t>VGG 16</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4072" t="25687" r="62967" b="53153"/>
          <a:stretch/>
        </p:blipFill>
        <p:spPr>
          <a:xfrm>
            <a:off x="1475215" y="1834831"/>
            <a:ext cx="7355470" cy="2656113"/>
          </a:xfrm>
          <a:prstGeom prst="rect">
            <a:avLst/>
          </a:prstGeom>
        </p:spPr>
      </p:pic>
    </p:spTree>
    <p:extLst>
      <p:ext uri="{BB962C8B-B14F-4D97-AF65-F5344CB8AC3E}">
        <p14:creationId xmlns:p14="http://schemas.microsoft.com/office/powerpoint/2010/main" val="78207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3/12/2022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6</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86" t="24248" r="43638" b="11423"/>
          <a:stretch/>
        </p:blipFill>
        <p:spPr>
          <a:xfrm>
            <a:off x="1632857" y="0"/>
            <a:ext cx="8806543" cy="6226652"/>
          </a:xfrm>
          <a:prstGeom prst="rect">
            <a:avLst/>
          </a:prstGeom>
        </p:spPr>
      </p:pic>
    </p:spTree>
    <p:extLst>
      <p:ext uri="{BB962C8B-B14F-4D97-AF65-F5344CB8AC3E}">
        <p14:creationId xmlns:p14="http://schemas.microsoft.com/office/powerpoint/2010/main" val="143101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3/12/2022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7</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437" t="26668" r="59688" b="51110"/>
          <a:stretch/>
        </p:blipFill>
        <p:spPr>
          <a:xfrm>
            <a:off x="2490107" y="1458685"/>
            <a:ext cx="7707084" cy="2612572"/>
          </a:xfrm>
          <a:prstGeom prst="rect">
            <a:avLst/>
          </a:prstGeom>
        </p:spPr>
      </p:pic>
      <p:sp>
        <p:nvSpPr>
          <p:cNvPr id="7" name="TextBox 6"/>
          <p:cNvSpPr txBox="1"/>
          <p:nvPr/>
        </p:nvSpPr>
        <p:spPr>
          <a:xfrm>
            <a:off x="4457700" y="4612821"/>
            <a:ext cx="3276600" cy="523220"/>
          </a:xfrm>
          <a:prstGeom prst="rect">
            <a:avLst/>
          </a:prstGeom>
          <a:noFill/>
        </p:spPr>
        <p:txBody>
          <a:bodyPr wrap="square" rtlCol="0">
            <a:spAutoFit/>
          </a:bodyPr>
          <a:lstStyle/>
          <a:p>
            <a:pPr algn="ctr"/>
            <a:r>
              <a:rPr lang="en-US" sz="2800" b="1" dirty="0" err="1"/>
              <a:t>Resnet</a:t>
            </a:r>
            <a:endParaRPr lang="en-US" sz="2800" b="1" dirty="0"/>
          </a:p>
        </p:txBody>
      </p:sp>
    </p:spTree>
    <p:extLst>
      <p:ext uri="{BB962C8B-B14F-4D97-AF65-F5344CB8AC3E}">
        <p14:creationId xmlns:p14="http://schemas.microsoft.com/office/powerpoint/2010/main" val="146670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3/12/2022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8</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061" t="26167" r="41774" b="8610"/>
          <a:stretch/>
        </p:blipFill>
        <p:spPr>
          <a:xfrm>
            <a:off x="1981200" y="0"/>
            <a:ext cx="8933060" cy="6282795"/>
          </a:xfrm>
          <a:prstGeom prst="rect">
            <a:avLst/>
          </a:prstGeom>
        </p:spPr>
      </p:pic>
    </p:spTree>
    <p:extLst>
      <p:ext uri="{BB962C8B-B14F-4D97-AF65-F5344CB8AC3E}">
        <p14:creationId xmlns:p14="http://schemas.microsoft.com/office/powerpoint/2010/main" val="44713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33243-97CC-4F9D-821F-4B4FF82122D0}" type="datetime1">
              <a:rPr lang="en-US" smtClean="0"/>
              <a:t>3/12/2022</a:t>
            </a:fld>
            <a:endParaRPr lang="en-US"/>
          </a:p>
        </p:txBody>
      </p:sp>
      <p:sp>
        <p:nvSpPr>
          <p:cNvPr id="3" name="Footer Placeholder 2"/>
          <p:cNvSpPr>
            <a:spLocks noGrp="1"/>
          </p:cNvSpPr>
          <p:nvPr>
            <p:ph type="ftr" sz="quarter" idx="11"/>
          </p:nvPr>
        </p:nvSpPr>
        <p:spPr/>
        <p:txBody>
          <a:bodyPr/>
          <a:lstStyle/>
          <a:p>
            <a:r>
              <a:rPr lang="en-US"/>
              <a:t>Indira College of Engineering Management, Parandwadi</a:t>
            </a:r>
          </a:p>
        </p:txBody>
      </p:sp>
      <p:sp>
        <p:nvSpPr>
          <p:cNvPr id="4" name="Slide Number Placeholder 3"/>
          <p:cNvSpPr>
            <a:spLocks noGrp="1"/>
          </p:cNvSpPr>
          <p:nvPr>
            <p:ph type="sldNum" sz="quarter" idx="12"/>
          </p:nvPr>
        </p:nvSpPr>
        <p:spPr/>
        <p:txBody>
          <a:bodyPr/>
          <a:lstStyle/>
          <a:p>
            <a:fld id="{ACB160E8-E870-46BA-8C3F-B490E99DB9E1}" type="slidenum">
              <a:rPr lang="en-US" smtClean="0"/>
              <a:pPr/>
              <a:t>9</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005" t="30400" r="64069" b="47859"/>
          <a:stretch/>
        </p:blipFill>
        <p:spPr>
          <a:xfrm>
            <a:off x="2838450" y="1406978"/>
            <a:ext cx="6649915" cy="2547258"/>
          </a:xfrm>
          <a:prstGeom prst="rect">
            <a:avLst/>
          </a:prstGeom>
        </p:spPr>
      </p:pic>
      <p:sp>
        <p:nvSpPr>
          <p:cNvPr id="7" name="TextBox 6"/>
          <p:cNvSpPr txBox="1"/>
          <p:nvPr/>
        </p:nvSpPr>
        <p:spPr>
          <a:xfrm>
            <a:off x="4936671" y="4572000"/>
            <a:ext cx="2318657" cy="523220"/>
          </a:xfrm>
          <a:prstGeom prst="rect">
            <a:avLst/>
          </a:prstGeom>
          <a:noFill/>
        </p:spPr>
        <p:txBody>
          <a:bodyPr wrap="square" rtlCol="0">
            <a:spAutoFit/>
          </a:bodyPr>
          <a:lstStyle/>
          <a:p>
            <a:pPr algn="ctr"/>
            <a:r>
              <a:rPr lang="en-US" sz="2800" b="1" dirty="0"/>
              <a:t>CNN</a:t>
            </a:r>
          </a:p>
        </p:txBody>
      </p:sp>
    </p:spTree>
    <p:extLst>
      <p:ext uri="{BB962C8B-B14F-4D97-AF65-F5344CB8AC3E}">
        <p14:creationId xmlns:p14="http://schemas.microsoft.com/office/powerpoint/2010/main" val="55346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36ED0A6AABD1418D96B475C1E041AA" ma:contentTypeVersion="2" ma:contentTypeDescription="Create a new document." ma:contentTypeScope="" ma:versionID="89d40ed33edb346d2736bbcfe863202b">
  <xsd:schema xmlns:xsd="http://www.w3.org/2001/XMLSchema" xmlns:xs="http://www.w3.org/2001/XMLSchema" xmlns:p="http://schemas.microsoft.com/office/2006/metadata/properties" xmlns:ns2="70df97f7-76b5-491b-a082-3f4760312298" targetNamespace="http://schemas.microsoft.com/office/2006/metadata/properties" ma:root="true" ma:fieldsID="3883e3eb7177b631291764a3d60c7c70" ns2:_="">
    <xsd:import namespace="70df97f7-76b5-491b-a082-3f476031229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f97f7-76b5-491b-a082-3f47603122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85492E-7317-4030-8247-AF56CFF680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df97f7-76b5-491b-a082-3f47603122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BF8FE4-6A21-4641-A554-1F7F932A4728}">
  <ds:schemaRefs>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70df97f7-76b5-491b-a082-3f4760312298"/>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5EBF5B4-548C-40D4-8971-2A8FC6DCAC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2094</TotalTime>
  <Words>697</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Implementation Execution(Bold, Font Size:44)</vt:lpstr>
      <vt:lpstr>Performance Evaluation</vt:lpstr>
      <vt:lpstr>PowerPoint Presentation</vt:lpstr>
      <vt:lpstr>PowerPoint Presentation</vt:lpstr>
      <vt:lpstr>PowerPoint Presentation</vt:lpstr>
      <vt:lpstr>PowerPoint Presentation</vt:lpstr>
      <vt:lpstr>PowerPoint Presentation</vt:lpstr>
      <vt:lpstr>Comparison with existing </vt:lpstr>
      <vt:lpstr>Publication Status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shweta gaikwad</cp:lastModifiedBy>
  <cp:revision>184</cp:revision>
  <cp:lastPrinted>2017-09-01T05:20:22Z</cp:lastPrinted>
  <dcterms:created xsi:type="dcterms:W3CDTF">2016-08-04T06:06:01Z</dcterms:created>
  <dcterms:modified xsi:type="dcterms:W3CDTF">2022-03-12T06:21:56Z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0x0101001336ED0A6AABD1418D96B475C1E041AA</vt:lpwstr>
  </property>
</Properties>
</file>