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8" r:id="rId10"/>
    <p:sldId id="274" r:id="rId11"/>
    <p:sldId id="276" r:id="rId12"/>
    <p:sldId id="277" r:id="rId13"/>
    <p:sldId id="272" r:id="rId14"/>
    <p:sldId id="271" r:id="rId15"/>
    <p:sldId id="275" r:id="rId16"/>
    <p:sldId id="273" r:id="rId17"/>
    <p:sldId id="269" r:id="rId18"/>
    <p:sldId id="264" r:id="rId19"/>
    <p:sldId id="267" r:id="rId20"/>
    <p:sldId id="270" r:id="rId21"/>
    <p:sldId id="27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050A7-FD0B-44BF-AB46-7C1EF2C6D5AE}" v="8" dt="2021-12-28T06:16:45.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gaikwad" userId="bde3db21304337ac" providerId="LiveId" clId="{B575A65B-7733-4D00-A0F3-5E2483C1A5FC}"/>
    <pc:docChg chg="undo custSel addSld delSld modSld sldOrd">
      <pc:chgData name="shweta gaikwad" userId="bde3db21304337ac" providerId="LiveId" clId="{B575A65B-7733-4D00-A0F3-5E2483C1A5FC}" dt="2021-09-05T06:15:48.632" v="700" actId="1076"/>
      <pc:docMkLst>
        <pc:docMk/>
      </pc:docMkLst>
      <pc:sldChg chg="modSp mod">
        <pc:chgData name="shweta gaikwad" userId="bde3db21304337ac" providerId="LiveId" clId="{B575A65B-7733-4D00-A0F3-5E2483C1A5FC}" dt="2021-09-05T06:11:35.289" v="590" actId="20577"/>
        <pc:sldMkLst>
          <pc:docMk/>
          <pc:sldMk cId="3847654417" sldId="256"/>
        </pc:sldMkLst>
        <pc:spChg chg="mod">
          <ac:chgData name="shweta gaikwad" userId="bde3db21304337ac" providerId="LiveId" clId="{B575A65B-7733-4D00-A0F3-5E2483C1A5FC}" dt="2021-09-05T06:11:35.289" v="590" actId="20577"/>
          <ac:spMkLst>
            <pc:docMk/>
            <pc:sldMk cId="3847654417" sldId="256"/>
            <ac:spMk id="4" creationId="{55822E4A-D7B1-40F4-848D-1E7005AB412C}"/>
          </ac:spMkLst>
        </pc:spChg>
      </pc:sldChg>
      <pc:sldChg chg="addSp modSp new mod">
        <pc:chgData name="shweta gaikwad" userId="bde3db21304337ac" providerId="LiveId" clId="{B575A65B-7733-4D00-A0F3-5E2483C1A5FC}" dt="2021-08-23T15:30:16.353" v="12" actId="1076"/>
        <pc:sldMkLst>
          <pc:docMk/>
          <pc:sldMk cId="3940759052" sldId="257"/>
        </pc:sldMkLst>
        <pc:spChg chg="add mod">
          <ac:chgData name="shweta gaikwad" userId="bde3db21304337ac" providerId="LiveId" clId="{B575A65B-7733-4D00-A0F3-5E2483C1A5FC}" dt="2021-08-23T15:29:44.898" v="9" actId="1076"/>
          <ac:spMkLst>
            <pc:docMk/>
            <pc:sldMk cId="3940759052" sldId="257"/>
            <ac:spMk id="3" creationId="{73E9AE6E-DF58-4D94-91E1-E4AD5CC858FF}"/>
          </ac:spMkLst>
        </pc:spChg>
        <pc:spChg chg="add mod">
          <ac:chgData name="shweta gaikwad" userId="bde3db21304337ac" providerId="LiveId" clId="{B575A65B-7733-4D00-A0F3-5E2483C1A5FC}" dt="2021-08-23T15:30:16.353" v="12" actId="1076"/>
          <ac:spMkLst>
            <pc:docMk/>
            <pc:sldMk cId="3940759052" sldId="257"/>
            <ac:spMk id="5" creationId="{F109686B-98DC-411F-BECF-5BB754A9B94A}"/>
          </ac:spMkLst>
        </pc:spChg>
      </pc:sldChg>
      <pc:sldChg chg="addSp modSp new mod">
        <pc:chgData name="shweta gaikwad" userId="bde3db21304337ac" providerId="LiveId" clId="{B575A65B-7733-4D00-A0F3-5E2483C1A5FC}" dt="2021-08-23T15:32:43.620" v="24" actId="1076"/>
        <pc:sldMkLst>
          <pc:docMk/>
          <pc:sldMk cId="3980808192" sldId="258"/>
        </pc:sldMkLst>
        <pc:spChg chg="add mod">
          <ac:chgData name="shweta gaikwad" userId="bde3db21304337ac" providerId="LiveId" clId="{B575A65B-7733-4D00-A0F3-5E2483C1A5FC}" dt="2021-08-23T15:32:43.620" v="24" actId="1076"/>
          <ac:spMkLst>
            <pc:docMk/>
            <pc:sldMk cId="3980808192" sldId="258"/>
            <ac:spMk id="3" creationId="{7A259D4F-7C46-4249-8C4C-ED30682DEECE}"/>
          </ac:spMkLst>
        </pc:spChg>
        <pc:spChg chg="add mod">
          <ac:chgData name="shweta gaikwad" userId="bde3db21304337ac" providerId="LiveId" clId="{B575A65B-7733-4D00-A0F3-5E2483C1A5FC}" dt="2021-08-23T15:32:38.576" v="23" actId="1076"/>
          <ac:spMkLst>
            <pc:docMk/>
            <pc:sldMk cId="3980808192" sldId="258"/>
            <ac:spMk id="5" creationId="{176EC5F9-2C72-4A57-B9A5-099A9A0AED83}"/>
          </ac:spMkLst>
        </pc:spChg>
      </pc:sldChg>
      <pc:sldChg chg="addSp modSp new mod ord">
        <pc:chgData name="shweta gaikwad" userId="bde3db21304337ac" providerId="LiveId" clId="{B575A65B-7733-4D00-A0F3-5E2483C1A5FC}" dt="2021-09-05T06:11:19.401" v="589" actId="20577"/>
        <pc:sldMkLst>
          <pc:docMk/>
          <pc:sldMk cId="2153040228" sldId="259"/>
        </pc:sldMkLst>
        <pc:spChg chg="add mod">
          <ac:chgData name="shweta gaikwad" userId="bde3db21304337ac" providerId="LiveId" clId="{B575A65B-7733-4D00-A0F3-5E2483C1A5FC}" dt="2021-08-23T15:33:42.734" v="31" actId="1076"/>
          <ac:spMkLst>
            <pc:docMk/>
            <pc:sldMk cId="2153040228" sldId="259"/>
            <ac:spMk id="3" creationId="{929A13EC-345D-44B8-85CC-94F1D07D4869}"/>
          </ac:spMkLst>
        </pc:spChg>
        <pc:graphicFrameChg chg="add mod modGraphic">
          <ac:chgData name="shweta gaikwad" userId="bde3db21304337ac" providerId="LiveId" clId="{B575A65B-7733-4D00-A0F3-5E2483C1A5FC}" dt="2021-09-05T06:11:19.401" v="589" actId="20577"/>
          <ac:graphicFrameMkLst>
            <pc:docMk/>
            <pc:sldMk cId="2153040228" sldId="259"/>
            <ac:graphicFrameMk id="4" creationId="{D9D70B8D-5350-49B7-9BE0-1B448C72F014}"/>
          </ac:graphicFrameMkLst>
        </pc:graphicFrameChg>
      </pc:sldChg>
      <pc:sldChg chg="addSp modSp new mod">
        <pc:chgData name="shweta gaikwad" userId="bde3db21304337ac" providerId="LiveId" clId="{B575A65B-7733-4D00-A0F3-5E2483C1A5FC}" dt="2021-08-23T15:38:11.838" v="63" actId="1076"/>
        <pc:sldMkLst>
          <pc:docMk/>
          <pc:sldMk cId="3125174009" sldId="260"/>
        </pc:sldMkLst>
        <pc:spChg chg="add mod">
          <ac:chgData name="shweta gaikwad" userId="bde3db21304337ac" providerId="LiveId" clId="{B575A65B-7733-4D00-A0F3-5E2483C1A5FC}" dt="2021-08-23T15:38:11.838" v="63" actId="1076"/>
          <ac:spMkLst>
            <pc:docMk/>
            <pc:sldMk cId="3125174009" sldId="260"/>
            <ac:spMk id="3" creationId="{26D9F542-72DE-44F1-88DD-39F702818D9D}"/>
          </ac:spMkLst>
        </pc:spChg>
        <pc:spChg chg="add mod">
          <ac:chgData name="shweta gaikwad" userId="bde3db21304337ac" providerId="LiveId" clId="{B575A65B-7733-4D00-A0F3-5E2483C1A5FC}" dt="2021-08-23T15:36:35.315" v="51" actId="1076"/>
          <ac:spMkLst>
            <pc:docMk/>
            <pc:sldMk cId="3125174009" sldId="260"/>
            <ac:spMk id="5" creationId="{7852311E-CEB8-415A-8719-FE13E8E591E7}"/>
          </ac:spMkLst>
        </pc:spChg>
      </pc:sldChg>
      <pc:sldChg chg="addSp modSp new mod">
        <pc:chgData name="shweta gaikwad" userId="bde3db21304337ac" providerId="LiveId" clId="{B575A65B-7733-4D00-A0F3-5E2483C1A5FC}" dt="2021-08-23T15:38:20.829" v="64" actId="1076"/>
        <pc:sldMkLst>
          <pc:docMk/>
          <pc:sldMk cId="3151626356" sldId="261"/>
        </pc:sldMkLst>
        <pc:spChg chg="add mod">
          <ac:chgData name="shweta gaikwad" userId="bde3db21304337ac" providerId="LiveId" clId="{B575A65B-7733-4D00-A0F3-5E2483C1A5FC}" dt="2021-08-23T15:38:20.829" v="64" actId="1076"/>
          <ac:spMkLst>
            <pc:docMk/>
            <pc:sldMk cId="3151626356" sldId="261"/>
            <ac:spMk id="3" creationId="{21C6BDFD-8DD3-4C2D-9EA0-749718E58849}"/>
          </ac:spMkLst>
        </pc:spChg>
        <pc:spChg chg="add mod">
          <ac:chgData name="shweta gaikwad" userId="bde3db21304337ac" providerId="LiveId" clId="{B575A65B-7733-4D00-A0F3-5E2483C1A5FC}" dt="2021-08-23T15:37:59.255" v="61" actId="1076"/>
          <ac:spMkLst>
            <pc:docMk/>
            <pc:sldMk cId="3151626356" sldId="261"/>
            <ac:spMk id="5" creationId="{C631933A-6A70-4829-82AE-D945917C1BD3}"/>
          </ac:spMkLst>
        </pc:spChg>
      </pc:sldChg>
      <pc:sldChg chg="addSp modSp new mod">
        <pc:chgData name="shweta gaikwad" userId="bde3db21304337ac" providerId="LiveId" clId="{B575A65B-7733-4D00-A0F3-5E2483C1A5FC}" dt="2021-08-23T15:41:23.211" v="81"/>
        <pc:sldMkLst>
          <pc:docMk/>
          <pc:sldMk cId="1681693801" sldId="262"/>
        </pc:sldMkLst>
        <pc:spChg chg="add mod">
          <ac:chgData name="shweta gaikwad" userId="bde3db21304337ac" providerId="LiveId" clId="{B575A65B-7733-4D00-A0F3-5E2483C1A5FC}" dt="2021-08-23T15:38:54.864" v="68" actId="1076"/>
          <ac:spMkLst>
            <pc:docMk/>
            <pc:sldMk cId="1681693801" sldId="262"/>
            <ac:spMk id="3" creationId="{41EADCBF-509C-4594-9328-3FFF255DF135}"/>
          </ac:spMkLst>
        </pc:spChg>
        <pc:spChg chg="add mod">
          <ac:chgData name="shweta gaikwad" userId="bde3db21304337ac" providerId="LiveId" clId="{B575A65B-7733-4D00-A0F3-5E2483C1A5FC}" dt="2021-08-23T15:41:06.410" v="80" actId="1076"/>
          <ac:spMkLst>
            <pc:docMk/>
            <pc:sldMk cId="1681693801" sldId="262"/>
            <ac:spMk id="5" creationId="{ECCD858F-F3A2-4195-93FA-3E77ECEBF2BC}"/>
          </ac:spMkLst>
        </pc:spChg>
        <pc:picChg chg="add mod">
          <ac:chgData name="shweta gaikwad" userId="bde3db21304337ac" providerId="LiveId" clId="{B575A65B-7733-4D00-A0F3-5E2483C1A5FC}" dt="2021-08-23T15:41:23.211" v="81"/>
          <ac:picMkLst>
            <pc:docMk/>
            <pc:sldMk cId="1681693801" sldId="262"/>
            <ac:picMk id="6" creationId="{F472EE2B-138F-48C3-9ADD-84B74988E49A}"/>
          </ac:picMkLst>
        </pc:picChg>
      </pc:sldChg>
      <pc:sldChg chg="addSp modSp new mod">
        <pc:chgData name="shweta gaikwad" userId="bde3db21304337ac" providerId="LiveId" clId="{B575A65B-7733-4D00-A0F3-5E2483C1A5FC}" dt="2021-09-05T06:15:48.632" v="700" actId="1076"/>
        <pc:sldMkLst>
          <pc:docMk/>
          <pc:sldMk cId="4207759467" sldId="263"/>
        </pc:sldMkLst>
        <pc:spChg chg="add mod">
          <ac:chgData name="shweta gaikwad" userId="bde3db21304337ac" providerId="LiveId" clId="{B575A65B-7733-4D00-A0F3-5E2483C1A5FC}" dt="2021-08-23T15:40:18.082" v="74" actId="1076"/>
          <ac:spMkLst>
            <pc:docMk/>
            <pc:sldMk cId="4207759467" sldId="263"/>
            <ac:spMk id="3" creationId="{BE4C5941-2600-4D9B-B1D7-7FEB140277B5}"/>
          </ac:spMkLst>
        </pc:spChg>
        <pc:spChg chg="add mod">
          <ac:chgData name="shweta gaikwad" userId="bde3db21304337ac" providerId="LiveId" clId="{B575A65B-7733-4D00-A0F3-5E2483C1A5FC}" dt="2021-09-05T06:15:48.632" v="700" actId="1076"/>
          <ac:spMkLst>
            <pc:docMk/>
            <pc:sldMk cId="4207759467" sldId="263"/>
            <ac:spMk id="5" creationId="{EF9B73E5-88A6-4A4E-B7DE-C76F4A9AFD60}"/>
          </ac:spMkLst>
        </pc:spChg>
      </pc:sldChg>
      <pc:sldChg chg="addSp modSp new mod">
        <pc:chgData name="shweta gaikwad" userId="bde3db21304337ac" providerId="LiveId" clId="{B575A65B-7733-4D00-A0F3-5E2483C1A5FC}" dt="2021-08-24T07:31:32.919" v="306" actId="20577"/>
        <pc:sldMkLst>
          <pc:docMk/>
          <pc:sldMk cId="3493111912" sldId="264"/>
        </pc:sldMkLst>
        <pc:spChg chg="add mod">
          <ac:chgData name="shweta gaikwad" userId="bde3db21304337ac" providerId="LiveId" clId="{B575A65B-7733-4D00-A0F3-5E2483C1A5FC}" dt="2021-08-24T07:27:10.458" v="280" actId="1076"/>
          <ac:spMkLst>
            <pc:docMk/>
            <pc:sldMk cId="3493111912" sldId="264"/>
            <ac:spMk id="3" creationId="{085568A6-C0EB-4571-80F1-6E5A61BAD5D4}"/>
          </ac:spMkLst>
        </pc:spChg>
        <pc:spChg chg="add mod">
          <ac:chgData name="shweta gaikwad" userId="bde3db21304337ac" providerId="LiveId" clId="{B575A65B-7733-4D00-A0F3-5E2483C1A5FC}" dt="2021-08-24T07:31:32.919" v="306" actId="20577"/>
          <ac:spMkLst>
            <pc:docMk/>
            <pc:sldMk cId="3493111912" sldId="264"/>
            <ac:spMk id="4" creationId="{C34A5E4D-B0D8-4DBD-8A33-F0B07B84A911}"/>
          </ac:spMkLst>
        </pc:spChg>
      </pc:sldChg>
      <pc:sldChg chg="addSp modSp new del mod">
        <pc:chgData name="shweta gaikwad" userId="bde3db21304337ac" providerId="LiveId" clId="{B575A65B-7733-4D00-A0F3-5E2483C1A5FC}" dt="2021-08-28T06:56:14.413" v="315" actId="2696"/>
        <pc:sldMkLst>
          <pc:docMk/>
          <pc:sldMk cId="1882810633" sldId="265"/>
        </pc:sldMkLst>
        <pc:spChg chg="add mod">
          <ac:chgData name="shweta gaikwad" userId="bde3db21304337ac" providerId="LiveId" clId="{B575A65B-7733-4D00-A0F3-5E2483C1A5FC}" dt="2021-08-23T15:43:37.667" v="94" actId="1076"/>
          <ac:spMkLst>
            <pc:docMk/>
            <pc:sldMk cId="1882810633" sldId="265"/>
            <ac:spMk id="3" creationId="{80762D36-BFB3-4A06-8BA8-B5D76496CCC8}"/>
          </ac:spMkLst>
        </pc:spChg>
        <pc:spChg chg="add mod">
          <ac:chgData name="shweta gaikwad" userId="bde3db21304337ac" providerId="LiveId" clId="{B575A65B-7733-4D00-A0F3-5E2483C1A5FC}" dt="2021-08-23T15:44:14.737" v="100" actId="1076"/>
          <ac:spMkLst>
            <pc:docMk/>
            <pc:sldMk cId="1882810633" sldId="265"/>
            <ac:spMk id="5" creationId="{F7ED7C38-09C9-4AE4-9682-AFA60685A142}"/>
          </ac:spMkLst>
        </pc:spChg>
      </pc:sldChg>
      <pc:sldChg chg="addSp modSp new mod">
        <pc:chgData name="shweta gaikwad" userId="bde3db21304337ac" providerId="LiveId" clId="{B575A65B-7733-4D00-A0F3-5E2483C1A5FC}" dt="2021-08-23T15:50:48.275" v="199" actId="1076"/>
        <pc:sldMkLst>
          <pc:docMk/>
          <pc:sldMk cId="3172376035" sldId="266"/>
        </pc:sldMkLst>
        <pc:spChg chg="add mod">
          <ac:chgData name="shweta gaikwad" userId="bde3db21304337ac" providerId="LiveId" clId="{B575A65B-7733-4D00-A0F3-5E2483C1A5FC}" dt="2021-08-23T15:44:53.273" v="104" actId="1076"/>
          <ac:spMkLst>
            <pc:docMk/>
            <pc:sldMk cId="3172376035" sldId="266"/>
            <ac:spMk id="3" creationId="{0C1D51E4-9258-43B8-817F-7C4D5490EF6A}"/>
          </ac:spMkLst>
        </pc:spChg>
        <pc:spChg chg="add mod">
          <ac:chgData name="shweta gaikwad" userId="bde3db21304337ac" providerId="LiveId" clId="{B575A65B-7733-4D00-A0F3-5E2483C1A5FC}" dt="2021-08-23T15:50:48.275" v="199" actId="1076"/>
          <ac:spMkLst>
            <pc:docMk/>
            <pc:sldMk cId="3172376035" sldId="266"/>
            <ac:spMk id="5" creationId="{ACA8E086-5662-4E79-A2ED-FDA0268F9572}"/>
          </ac:spMkLst>
        </pc:spChg>
      </pc:sldChg>
      <pc:sldChg chg="addSp modSp new mod">
        <pc:chgData name="shweta gaikwad" userId="bde3db21304337ac" providerId="LiveId" clId="{B575A65B-7733-4D00-A0F3-5E2483C1A5FC}" dt="2021-08-24T07:32:39.263" v="308" actId="2711"/>
        <pc:sldMkLst>
          <pc:docMk/>
          <pc:sldMk cId="1342660926" sldId="267"/>
        </pc:sldMkLst>
        <pc:spChg chg="add mod">
          <ac:chgData name="shweta gaikwad" userId="bde3db21304337ac" providerId="LiveId" clId="{B575A65B-7733-4D00-A0F3-5E2483C1A5FC}" dt="2021-08-24T07:32:39.263" v="308" actId="2711"/>
          <ac:spMkLst>
            <pc:docMk/>
            <pc:sldMk cId="1342660926" sldId="267"/>
            <ac:spMk id="3" creationId="{124DCE4C-C122-4BD2-AA7A-3343CB096E97}"/>
          </ac:spMkLst>
        </pc:spChg>
        <pc:spChg chg="add mod">
          <ac:chgData name="shweta gaikwad" userId="bde3db21304337ac" providerId="LiveId" clId="{B575A65B-7733-4D00-A0F3-5E2483C1A5FC}" dt="2021-08-24T07:28:42.340" v="294" actId="255"/>
          <ac:spMkLst>
            <pc:docMk/>
            <pc:sldMk cId="1342660926" sldId="267"/>
            <ac:spMk id="5" creationId="{D046F654-8CE0-480E-8FDE-D8E994AC76F9}"/>
          </ac:spMkLst>
        </pc:spChg>
      </pc:sldChg>
    </pc:docChg>
  </pc:docChgLst>
  <pc:docChgLst>
    <pc:chgData name="shweta gaikwad" userId="bde3db21304337ac" providerId="LiveId" clId="{AFA050A7-FD0B-44BF-AB46-7C1EF2C6D5AE}"/>
    <pc:docChg chg="custSel addSld delSld modSld">
      <pc:chgData name="shweta gaikwad" userId="bde3db21304337ac" providerId="LiveId" clId="{AFA050A7-FD0B-44BF-AB46-7C1EF2C6D5AE}" dt="2021-12-28T06:21:05.520" v="145" actId="113"/>
      <pc:docMkLst>
        <pc:docMk/>
      </pc:docMkLst>
      <pc:sldChg chg="addSp modSp mod">
        <pc:chgData name="shweta gaikwad" userId="bde3db21304337ac" providerId="LiveId" clId="{AFA050A7-FD0B-44BF-AB46-7C1EF2C6D5AE}" dt="2021-12-28T06:16:33.549" v="103" actId="1076"/>
        <pc:sldMkLst>
          <pc:docMk/>
          <pc:sldMk cId="3972572471" sldId="270"/>
        </pc:sldMkLst>
        <pc:spChg chg="add mod">
          <ac:chgData name="shweta gaikwad" userId="bde3db21304337ac" providerId="LiveId" clId="{AFA050A7-FD0B-44BF-AB46-7C1EF2C6D5AE}" dt="2021-12-28T06:16:33.549" v="103" actId="1076"/>
          <ac:spMkLst>
            <pc:docMk/>
            <pc:sldMk cId="3972572471" sldId="270"/>
            <ac:spMk id="4" creationId="{A4582A93-54E5-4FD9-BD7A-E9C5546D81B4}"/>
          </ac:spMkLst>
        </pc:spChg>
      </pc:sldChg>
      <pc:sldChg chg="delSp modSp mod">
        <pc:chgData name="shweta gaikwad" userId="bde3db21304337ac" providerId="LiveId" clId="{AFA050A7-FD0B-44BF-AB46-7C1EF2C6D5AE}" dt="2021-11-27T09:19:18.874" v="10" actId="14100"/>
        <pc:sldMkLst>
          <pc:docMk/>
          <pc:sldMk cId="4246940192" sldId="271"/>
        </pc:sldMkLst>
        <pc:spChg chg="mod">
          <ac:chgData name="shweta gaikwad" userId="bde3db21304337ac" providerId="LiveId" clId="{AFA050A7-FD0B-44BF-AB46-7C1EF2C6D5AE}" dt="2021-11-27T09:19:10.033" v="7" actId="1076"/>
          <ac:spMkLst>
            <pc:docMk/>
            <pc:sldMk cId="4246940192" sldId="271"/>
            <ac:spMk id="12" creationId="{50D5C82B-CE82-48CE-A827-3AC3A9B7368D}"/>
          </ac:spMkLst>
        </pc:spChg>
        <pc:spChg chg="del mod">
          <ac:chgData name="shweta gaikwad" userId="bde3db21304337ac" providerId="LiveId" clId="{AFA050A7-FD0B-44BF-AB46-7C1EF2C6D5AE}" dt="2021-11-27T09:18:57.595" v="5" actId="478"/>
          <ac:spMkLst>
            <pc:docMk/>
            <pc:sldMk cId="4246940192" sldId="271"/>
            <ac:spMk id="13" creationId="{814CD5A6-A61D-4715-8D53-2A7D18EA74FD}"/>
          </ac:spMkLst>
        </pc:spChg>
        <pc:picChg chg="del">
          <ac:chgData name="shweta gaikwad" userId="bde3db21304337ac" providerId="LiveId" clId="{AFA050A7-FD0B-44BF-AB46-7C1EF2C6D5AE}" dt="2021-11-27T09:18:53.670" v="3" actId="478"/>
          <ac:picMkLst>
            <pc:docMk/>
            <pc:sldMk cId="4246940192" sldId="271"/>
            <ac:picMk id="3" creationId="{478F6D96-A309-47D0-B9B6-AFD7A1B2CB32}"/>
          </ac:picMkLst>
        </pc:picChg>
        <pc:picChg chg="mod">
          <ac:chgData name="shweta gaikwad" userId="bde3db21304337ac" providerId="LiveId" clId="{AFA050A7-FD0B-44BF-AB46-7C1EF2C6D5AE}" dt="2021-11-27T09:19:18.874" v="10" actId="14100"/>
          <ac:picMkLst>
            <pc:docMk/>
            <pc:sldMk cId="4246940192" sldId="271"/>
            <ac:picMk id="11" creationId="{4749485A-E76F-4DB5-992D-12891FFFD7CF}"/>
          </ac:picMkLst>
        </pc:picChg>
      </pc:sldChg>
      <pc:sldChg chg="delSp modSp mod">
        <pc:chgData name="shweta gaikwad" userId="bde3db21304337ac" providerId="LiveId" clId="{AFA050A7-FD0B-44BF-AB46-7C1EF2C6D5AE}" dt="2021-11-27T09:20:26.814" v="26" actId="1076"/>
        <pc:sldMkLst>
          <pc:docMk/>
          <pc:sldMk cId="302392763" sldId="272"/>
        </pc:sldMkLst>
        <pc:spChg chg="mod">
          <ac:chgData name="shweta gaikwad" userId="bde3db21304337ac" providerId="LiveId" clId="{AFA050A7-FD0B-44BF-AB46-7C1EF2C6D5AE}" dt="2021-11-27T09:20:26.814" v="26" actId="1076"/>
          <ac:spMkLst>
            <pc:docMk/>
            <pc:sldMk cId="302392763" sldId="272"/>
            <ac:spMk id="6" creationId="{876B1293-2F87-4ADB-A979-F0BD0B015E1A}"/>
          </ac:spMkLst>
        </pc:spChg>
        <pc:spChg chg="del mod">
          <ac:chgData name="shweta gaikwad" userId="bde3db21304337ac" providerId="LiveId" clId="{AFA050A7-FD0B-44BF-AB46-7C1EF2C6D5AE}" dt="2021-11-27T09:20:08.923" v="22" actId="478"/>
          <ac:spMkLst>
            <pc:docMk/>
            <pc:sldMk cId="302392763" sldId="272"/>
            <ac:spMk id="7" creationId="{6593BB97-3BE6-4EF7-B0C6-208C6C7E210D}"/>
          </ac:spMkLst>
        </pc:spChg>
        <pc:picChg chg="mod">
          <ac:chgData name="shweta gaikwad" userId="bde3db21304337ac" providerId="LiveId" clId="{AFA050A7-FD0B-44BF-AB46-7C1EF2C6D5AE}" dt="2021-11-27T09:20:21.192" v="25" actId="1076"/>
          <ac:picMkLst>
            <pc:docMk/>
            <pc:sldMk cId="302392763" sldId="272"/>
            <ac:picMk id="3" creationId="{55117265-7DE1-460A-8938-8880C74A43E6}"/>
          </ac:picMkLst>
        </pc:picChg>
        <pc:picChg chg="del">
          <ac:chgData name="shweta gaikwad" userId="bde3db21304337ac" providerId="LiveId" clId="{AFA050A7-FD0B-44BF-AB46-7C1EF2C6D5AE}" dt="2021-11-27T09:19:37.378" v="12" actId="21"/>
          <ac:picMkLst>
            <pc:docMk/>
            <pc:sldMk cId="302392763" sldId="272"/>
            <ac:picMk id="5" creationId="{17CF1478-DD7A-428A-B747-90FEAB4F18DE}"/>
          </ac:picMkLst>
        </pc:picChg>
      </pc:sldChg>
      <pc:sldChg chg="modSp mod">
        <pc:chgData name="shweta gaikwad" userId="bde3db21304337ac" providerId="LiveId" clId="{AFA050A7-FD0B-44BF-AB46-7C1EF2C6D5AE}" dt="2021-11-26T09:12:51.921" v="0" actId="1076"/>
        <pc:sldMkLst>
          <pc:docMk/>
          <pc:sldMk cId="267879323" sldId="273"/>
        </pc:sldMkLst>
        <pc:picChg chg="mod">
          <ac:chgData name="shweta gaikwad" userId="bde3db21304337ac" providerId="LiveId" clId="{AFA050A7-FD0B-44BF-AB46-7C1EF2C6D5AE}" dt="2021-11-26T09:12:51.921" v="0" actId="1076"/>
          <ac:picMkLst>
            <pc:docMk/>
            <pc:sldMk cId="267879323" sldId="273"/>
            <ac:picMk id="3" creationId="{3DB98B91-E1D9-4A2E-B727-A8EEB4AB1FA3}"/>
          </ac:picMkLst>
        </pc:picChg>
      </pc:sldChg>
      <pc:sldChg chg="addSp delSp modSp mod">
        <pc:chgData name="shweta gaikwad" userId="bde3db21304337ac" providerId="LiveId" clId="{AFA050A7-FD0B-44BF-AB46-7C1EF2C6D5AE}" dt="2021-12-28T06:14:50.646" v="97" actId="1076"/>
        <pc:sldMkLst>
          <pc:docMk/>
          <pc:sldMk cId="4110239964" sldId="274"/>
        </pc:sldMkLst>
        <pc:picChg chg="del">
          <ac:chgData name="shweta gaikwad" userId="bde3db21304337ac" providerId="LiveId" clId="{AFA050A7-FD0B-44BF-AB46-7C1EF2C6D5AE}" dt="2021-12-28T06:14:08.637" v="88" actId="478"/>
          <ac:picMkLst>
            <pc:docMk/>
            <pc:sldMk cId="4110239964" sldId="274"/>
            <ac:picMk id="3" creationId="{DB415D77-B23D-4A47-918D-853085F0E545}"/>
          </ac:picMkLst>
        </pc:picChg>
        <pc:picChg chg="add mod">
          <ac:chgData name="shweta gaikwad" userId="bde3db21304337ac" providerId="LiveId" clId="{AFA050A7-FD0B-44BF-AB46-7C1EF2C6D5AE}" dt="2021-12-28T06:14:50.646" v="97" actId="1076"/>
          <ac:picMkLst>
            <pc:docMk/>
            <pc:sldMk cId="4110239964" sldId="274"/>
            <ac:picMk id="4" creationId="{6D9E3D95-6FAD-45ED-BBE9-C7EC7414A259}"/>
          </ac:picMkLst>
        </pc:picChg>
      </pc:sldChg>
      <pc:sldChg chg="addSp modSp new mod">
        <pc:chgData name="shweta gaikwad" userId="bde3db21304337ac" providerId="LiveId" clId="{AFA050A7-FD0B-44BF-AB46-7C1EF2C6D5AE}" dt="2021-11-27T09:20:36.776" v="28" actId="1076"/>
        <pc:sldMkLst>
          <pc:docMk/>
          <pc:sldMk cId="227283064" sldId="275"/>
        </pc:sldMkLst>
        <pc:spChg chg="add mod">
          <ac:chgData name="shweta gaikwad" userId="bde3db21304337ac" providerId="LiveId" clId="{AFA050A7-FD0B-44BF-AB46-7C1EF2C6D5AE}" dt="2021-11-27T09:20:36.776" v="28" actId="1076"/>
          <ac:spMkLst>
            <pc:docMk/>
            <pc:sldMk cId="227283064" sldId="275"/>
            <ac:spMk id="4" creationId="{B2E142BD-2DE8-4C19-9A6B-241F54ADC2D0}"/>
          </ac:spMkLst>
        </pc:spChg>
        <pc:picChg chg="add mod">
          <ac:chgData name="shweta gaikwad" userId="bde3db21304337ac" providerId="LiveId" clId="{AFA050A7-FD0B-44BF-AB46-7C1EF2C6D5AE}" dt="2021-11-27T09:19:56.383" v="20" actId="1076"/>
          <ac:picMkLst>
            <pc:docMk/>
            <pc:sldMk cId="227283064" sldId="275"/>
            <ac:picMk id="2" creationId="{F58514DE-DEEF-4380-AF4E-DEDA7B0DA141}"/>
          </ac:picMkLst>
        </pc:picChg>
      </pc:sldChg>
      <pc:sldChg chg="del">
        <pc:chgData name="shweta gaikwad" userId="bde3db21304337ac" providerId="LiveId" clId="{AFA050A7-FD0B-44BF-AB46-7C1EF2C6D5AE}" dt="2021-11-27T09:18:16.260" v="1" actId="2696"/>
        <pc:sldMkLst>
          <pc:docMk/>
          <pc:sldMk cId="711448328" sldId="275"/>
        </pc:sldMkLst>
      </pc:sldChg>
      <pc:sldChg chg="addSp delSp modSp new mod">
        <pc:chgData name="shweta gaikwad" userId="bde3db21304337ac" providerId="LiveId" clId="{AFA050A7-FD0B-44BF-AB46-7C1EF2C6D5AE}" dt="2021-11-27T09:59:26.663" v="59" actId="14100"/>
        <pc:sldMkLst>
          <pc:docMk/>
          <pc:sldMk cId="562270055" sldId="276"/>
        </pc:sldMkLst>
        <pc:spChg chg="add mod">
          <ac:chgData name="shweta gaikwad" userId="bde3db21304337ac" providerId="LiveId" clId="{AFA050A7-FD0B-44BF-AB46-7C1EF2C6D5AE}" dt="2021-11-27T09:59:16.769" v="55" actId="1076"/>
          <ac:spMkLst>
            <pc:docMk/>
            <pc:sldMk cId="562270055" sldId="276"/>
            <ac:spMk id="6" creationId="{94A8909E-DB79-476F-9204-89EA8A27042E}"/>
          </ac:spMkLst>
        </pc:spChg>
        <pc:picChg chg="add del mod">
          <ac:chgData name="shweta gaikwad" userId="bde3db21304337ac" providerId="LiveId" clId="{AFA050A7-FD0B-44BF-AB46-7C1EF2C6D5AE}" dt="2021-11-27T09:54:26.727" v="32" actId="478"/>
          <ac:picMkLst>
            <pc:docMk/>
            <pc:sldMk cId="562270055" sldId="276"/>
            <ac:picMk id="3" creationId="{9DA72DDB-C0AA-4EC8-9C50-8F8A043B03E6}"/>
          </ac:picMkLst>
        </pc:picChg>
        <pc:picChg chg="add mod">
          <ac:chgData name="shweta gaikwad" userId="bde3db21304337ac" providerId="LiveId" clId="{AFA050A7-FD0B-44BF-AB46-7C1EF2C6D5AE}" dt="2021-11-27T09:59:26.663" v="59" actId="14100"/>
          <ac:picMkLst>
            <pc:docMk/>
            <pc:sldMk cId="562270055" sldId="276"/>
            <ac:picMk id="5" creationId="{7BC814EB-3A22-416A-8103-42A8BA85067B}"/>
          </ac:picMkLst>
        </pc:picChg>
      </pc:sldChg>
      <pc:sldChg chg="addSp modSp new mod">
        <pc:chgData name="shweta gaikwad" userId="bde3db21304337ac" providerId="LiveId" clId="{AFA050A7-FD0B-44BF-AB46-7C1EF2C6D5AE}" dt="2021-11-27T10:00:58.459" v="87" actId="1076"/>
        <pc:sldMkLst>
          <pc:docMk/>
          <pc:sldMk cId="1083986411" sldId="277"/>
        </pc:sldMkLst>
        <pc:spChg chg="add mod">
          <ac:chgData name="shweta gaikwad" userId="bde3db21304337ac" providerId="LiveId" clId="{AFA050A7-FD0B-44BF-AB46-7C1EF2C6D5AE}" dt="2021-11-27T10:00:57.068" v="86" actId="1076"/>
          <ac:spMkLst>
            <pc:docMk/>
            <pc:sldMk cId="1083986411" sldId="277"/>
            <ac:spMk id="4" creationId="{A9512D6A-4D0C-49A2-B8B9-91E74B914DEA}"/>
          </ac:spMkLst>
        </pc:spChg>
        <pc:picChg chg="add mod">
          <ac:chgData name="shweta gaikwad" userId="bde3db21304337ac" providerId="LiveId" clId="{AFA050A7-FD0B-44BF-AB46-7C1EF2C6D5AE}" dt="2021-11-27T10:00:58.459" v="87" actId="1076"/>
          <ac:picMkLst>
            <pc:docMk/>
            <pc:sldMk cId="1083986411" sldId="277"/>
            <ac:picMk id="3" creationId="{137FD95D-23D0-41A1-B18E-40C882FC4B29}"/>
          </ac:picMkLst>
        </pc:picChg>
      </pc:sldChg>
      <pc:sldChg chg="addSp modSp new mod">
        <pc:chgData name="shweta gaikwad" userId="bde3db21304337ac" providerId="LiveId" clId="{AFA050A7-FD0B-44BF-AB46-7C1EF2C6D5AE}" dt="2021-12-28T06:21:05.520" v="145" actId="113"/>
        <pc:sldMkLst>
          <pc:docMk/>
          <pc:sldMk cId="1464740645" sldId="278"/>
        </pc:sldMkLst>
        <pc:spChg chg="add mod">
          <ac:chgData name="shweta gaikwad" userId="bde3db21304337ac" providerId="LiveId" clId="{AFA050A7-FD0B-44BF-AB46-7C1EF2C6D5AE}" dt="2021-12-28T06:21:05.520" v="145" actId="113"/>
          <ac:spMkLst>
            <pc:docMk/>
            <pc:sldMk cId="1464740645" sldId="278"/>
            <ac:spMk id="2" creationId="{8631F7EF-CB6C-48E5-B8E5-6E2520ED0DCC}"/>
          </ac:spMkLst>
        </pc:spChg>
        <pc:spChg chg="add mod">
          <ac:chgData name="shweta gaikwad" userId="bde3db21304337ac" providerId="LiveId" clId="{AFA050A7-FD0B-44BF-AB46-7C1EF2C6D5AE}" dt="2021-12-28T06:20:55.049" v="144" actId="12"/>
          <ac:spMkLst>
            <pc:docMk/>
            <pc:sldMk cId="1464740645" sldId="278"/>
            <ac:spMk id="4" creationId="{8FF5D5E2-F1B4-4ABB-926B-FAB192E6DEB4}"/>
          </ac:spMkLst>
        </pc:spChg>
      </pc:sldChg>
    </pc:docChg>
  </pc:docChgLst>
  <pc:docChgLst>
    <pc:chgData name="shweta gaikwad" userId="bde3db21304337ac" providerId="LiveId" clId="{64AC8910-7676-40F4-AB00-7E948032B92D}"/>
    <pc:docChg chg="undo custSel addSld delSld modSld">
      <pc:chgData name="shweta gaikwad" userId="bde3db21304337ac" providerId="LiveId" clId="{64AC8910-7676-40F4-AB00-7E948032B92D}" dt="2021-10-04T13:56:48.053" v="351" actId="20577"/>
      <pc:docMkLst>
        <pc:docMk/>
      </pc:docMkLst>
      <pc:sldChg chg="modSp mod">
        <pc:chgData name="shweta gaikwad" userId="bde3db21304337ac" providerId="LiveId" clId="{64AC8910-7676-40F4-AB00-7E948032B92D}" dt="2021-10-04T13:56:20.460" v="350" actId="404"/>
        <pc:sldMkLst>
          <pc:docMk/>
          <pc:sldMk cId="3940759052" sldId="257"/>
        </pc:sldMkLst>
        <pc:spChg chg="mod">
          <ac:chgData name="shweta gaikwad" userId="bde3db21304337ac" providerId="LiveId" clId="{64AC8910-7676-40F4-AB00-7E948032B92D}" dt="2021-10-04T13:56:20.460" v="350" actId="404"/>
          <ac:spMkLst>
            <pc:docMk/>
            <pc:sldMk cId="3940759052" sldId="257"/>
            <ac:spMk id="5" creationId="{F109686B-98DC-411F-BECF-5BB754A9B94A}"/>
          </ac:spMkLst>
        </pc:spChg>
      </pc:sldChg>
      <pc:sldChg chg="modSp mod">
        <pc:chgData name="shweta gaikwad" userId="bde3db21304337ac" providerId="LiveId" clId="{64AC8910-7676-40F4-AB00-7E948032B92D}" dt="2021-10-04T13:56:48.053" v="351" actId="20577"/>
        <pc:sldMkLst>
          <pc:docMk/>
          <pc:sldMk cId="3980808192" sldId="258"/>
        </pc:sldMkLst>
        <pc:spChg chg="mod">
          <ac:chgData name="shweta gaikwad" userId="bde3db21304337ac" providerId="LiveId" clId="{64AC8910-7676-40F4-AB00-7E948032B92D}" dt="2021-10-04T13:56:48.053" v="351" actId="20577"/>
          <ac:spMkLst>
            <pc:docMk/>
            <pc:sldMk cId="3980808192" sldId="258"/>
            <ac:spMk id="5" creationId="{176EC5F9-2C72-4A57-B9A5-099A9A0AED83}"/>
          </ac:spMkLst>
        </pc:spChg>
      </pc:sldChg>
      <pc:sldChg chg="addSp delSp modSp mod">
        <pc:chgData name="shweta gaikwad" userId="bde3db21304337ac" providerId="LiveId" clId="{64AC8910-7676-40F4-AB00-7E948032B92D}" dt="2021-10-04T10:07:10.633" v="7" actId="14100"/>
        <pc:sldMkLst>
          <pc:docMk/>
          <pc:sldMk cId="1860428985" sldId="268"/>
        </pc:sldMkLst>
        <pc:picChg chg="add mod">
          <ac:chgData name="shweta gaikwad" userId="bde3db21304337ac" providerId="LiveId" clId="{64AC8910-7676-40F4-AB00-7E948032B92D}" dt="2021-10-04T10:07:10.633" v="7" actId="14100"/>
          <ac:picMkLst>
            <pc:docMk/>
            <pc:sldMk cId="1860428985" sldId="268"/>
            <ac:picMk id="4" creationId="{69DC1344-23BC-4CA3-8703-D930DE9BDE75}"/>
          </ac:picMkLst>
        </pc:picChg>
        <pc:picChg chg="del">
          <ac:chgData name="shweta gaikwad" userId="bde3db21304337ac" providerId="LiveId" clId="{64AC8910-7676-40F4-AB00-7E948032B92D}" dt="2021-10-04T10:06:23.037" v="0" actId="478"/>
          <ac:picMkLst>
            <pc:docMk/>
            <pc:sldMk cId="1860428985" sldId="268"/>
            <ac:picMk id="5" creationId="{9F662E33-B7DE-4340-B2C1-9D203BDC0487}"/>
          </ac:picMkLst>
        </pc:picChg>
      </pc:sldChg>
      <pc:sldChg chg="addSp delSp modSp new mod">
        <pc:chgData name="shweta gaikwad" userId="bde3db21304337ac" providerId="LiveId" clId="{64AC8910-7676-40F4-AB00-7E948032B92D}" dt="2021-10-04T13:53:13.520" v="251" actId="1076"/>
        <pc:sldMkLst>
          <pc:docMk/>
          <pc:sldMk cId="4246940192" sldId="271"/>
        </pc:sldMkLst>
        <pc:spChg chg="add mod">
          <ac:chgData name="shweta gaikwad" userId="bde3db21304337ac" providerId="LiveId" clId="{64AC8910-7676-40F4-AB00-7E948032B92D}" dt="2021-10-04T13:53:12.457" v="250" actId="1076"/>
          <ac:spMkLst>
            <pc:docMk/>
            <pc:sldMk cId="4246940192" sldId="271"/>
            <ac:spMk id="2" creationId="{58DC152E-2945-4A90-A120-6E571A6E0A94}"/>
          </ac:spMkLst>
        </pc:spChg>
        <pc:spChg chg="add mod">
          <ac:chgData name="shweta gaikwad" userId="bde3db21304337ac" providerId="LiveId" clId="{64AC8910-7676-40F4-AB00-7E948032B92D}" dt="2021-10-04T10:10:16.911" v="42" actId="122"/>
          <ac:spMkLst>
            <pc:docMk/>
            <pc:sldMk cId="4246940192" sldId="271"/>
            <ac:spMk id="12" creationId="{50D5C82B-CE82-48CE-A827-3AC3A9B7368D}"/>
          </ac:spMkLst>
        </pc:spChg>
        <pc:spChg chg="add mod">
          <ac:chgData name="shweta gaikwad" userId="bde3db21304337ac" providerId="LiveId" clId="{64AC8910-7676-40F4-AB00-7E948032B92D}" dt="2021-10-04T10:10:33.655" v="57" actId="122"/>
          <ac:spMkLst>
            <pc:docMk/>
            <pc:sldMk cId="4246940192" sldId="271"/>
            <ac:spMk id="13" creationId="{814CD5A6-A61D-4715-8D53-2A7D18EA74FD}"/>
          </ac:spMkLst>
        </pc:spChg>
        <pc:picChg chg="add mod">
          <ac:chgData name="shweta gaikwad" userId="bde3db21304337ac" providerId="LiveId" clId="{64AC8910-7676-40F4-AB00-7E948032B92D}" dt="2021-10-04T10:09:33.438" v="24" actId="1076"/>
          <ac:picMkLst>
            <pc:docMk/>
            <pc:sldMk cId="4246940192" sldId="271"/>
            <ac:picMk id="3" creationId="{478F6D96-A309-47D0-B9B6-AFD7A1B2CB32}"/>
          </ac:picMkLst>
        </pc:picChg>
        <pc:picChg chg="add del mod">
          <ac:chgData name="shweta gaikwad" userId="bde3db21304337ac" providerId="LiveId" clId="{64AC8910-7676-40F4-AB00-7E948032B92D}" dt="2021-10-04T10:09:10.340" v="19" actId="478"/>
          <ac:picMkLst>
            <pc:docMk/>
            <pc:sldMk cId="4246940192" sldId="271"/>
            <ac:picMk id="5" creationId="{737B4A38-0381-4639-AE12-A3F0ED962920}"/>
          </ac:picMkLst>
        </pc:picChg>
        <pc:picChg chg="add del mod">
          <ac:chgData name="shweta gaikwad" userId="bde3db21304337ac" providerId="LiveId" clId="{64AC8910-7676-40F4-AB00-7E948032B92D}" dt="2021-10-04T10:09:05.516" v="18" actId="478"/>
          <ac:picMkLst>
            <pc:docMk/>
            <pc:sldMk cId="4246940192" sldId="271"/>
            <ac:picMk id="7" creationId="{247CA899-EE4F-4271-8561-EA0F8109F359}"/>
          </ac:picMkLst>
        </pc:picChg>
        <pc:picChg chg="add del mod">
          <ac:chgData name="shweta gaikwad" userId="bde3db21304337ac" providerId="LiveId" clId="{64AC8910-7676-40F4-AB00-7E948032B92D}" dt="2021-10-04T10:09:14.529" v="20" actId="478"/>
          <ac:picMkLst>
            <pc:docMk/>
            <pc:sldMk cId="4246940192" sldId="271"/>
            <ac:picMk id="9" creationId="{ABEBB5A5-4E97-43A9-9962-54D5DAEC3042}"/>
          </ac:picMkLst>
        </pc:picChg>
        <pc:picChg chg="add mod">
          <ac:chgData name="shweta gaikwad" userId="bde3db21304337ac" providerId="LiveId" clId="{64AC8910-7676-40F4-AB00-7E948032B92D}" dt="2021-10-04T13:53:13.520" v="251" actId="1076"/>
          <ac:picMkLst>
            <pc:docMk/>
            <pc:sldMk cId="4246940192" sldId="271"/>
            <ac:picMk id="11" creationId="{4749485A-E76F-4DB5-992D-12891FFFD7CF}"/>
          </ac:picMkLst>
        </pc:picChg>
      </pc:sldChg>
      <pc:sldChg chg="addSp modSp new mod">
        <pc:chgData name="shweta gaikwad" userId="bde3db21304337ac" providerId="LiveId" clId="{64AC8910-7676-40F4-AB00-7E948032B92D}" dt="2021-10-04T13:54:03.857" v="259" actId="1076"/>
        <pc:sldMkLst>
          <pc:docMk/>
          <pc:sldMk cId="302392763" sldId="272"/>
        </pc:sldMkLst>
        <pc:spChg chg="add mod">
          <ac:chgData name="shweta gaikwad" userId="bde3db21304337ac" providerId="LiveId" clId="{64AC8910-7676-40F4-AB00-7E948032B92D}" dt="2021-10-04T10:12:04.035" v="92" actId="122"/>
          <ac:spMkLst>
            <pc:docMk/>
            <pc:sldMk cId="302392763" sldId="272"/>
            <ac:spMk id="6" creationId="{876B1293-2F87-4ADB-A979-F0BD0B015E1A}"/>
          </ac:spMkLst>
        </pc:spChg>
        <pc:spChg chg="add mod">
          <ac:chgData name="shweta gaikwad" userId="bde3db21304337ac" providerId="LiveId" clId="{64AC8910-7676-40F4-AB00-7E948032B92D}" dt="2021-10-04T13:54:03.857" v="259" actId="1076"/>
          <ac:spMkLst>
            <pc:docMk/>
            <pc:sldMk cId="302392763" sldId="272"/>
            <ac:spMk id="7" creationId="{6593BB97-3BE6-4EF7-B0C6-208C6C7E210D}"/>
          </ac:spMkLst>
        </pc:spChg>
        <pc:spChg chg="add mod">
          <ac:chgData name="shweta gaikwad" userId="bde3db21304337ac" providerId="LiveId" clId="{64AC8910-7676-40F4-AB00-7E948032B92D}" dt="2021-10-04T13:53:48.601" v="256" actId="1076"/>
          <ac:spMkLst>
            <pc:docMk/>
            <pc:sldMk cId="302392763" sldId="272"/>
            <ac:spMk id="8" creationId="{F9EE06A0-4481-4661-90F4-90ADE547EAFB}"/>
          </ac:spMkLst>
        </pc:spChg>
        <pc:picChg chg="add mod">
          <ac:chgData name="shweta gaikwad" userId="bde3db21304337ac" providerId="LiveId" clId="{64AC8910-7676-40F4-AB00-7E948032B92D}" dt="2021-10-04T13:53:50.019" v="257" actId="1076"/>
          <ac:picMkLst>
            <pc:docMk/>
            <pc:sldMk cId="302392763" sldId="272"/>
            <ac:picMk id="3" creationId="{55117265-7DE1-460A-8938-8880C74A43E6}"/>
          </ac:picMkLst>
        </pc:picChg>
        <pc:picChg chg="add mod">
          <ac:chgData name="shweta gaikwad" userId="bde3db21304337ac" providerId="LiveId" clId="{64AC8910-7676-40F4-AB00-7E948032B92D}" dt="2021-10-04T13:53:58.913" v="258" actId="1076"/>
          <ac:picMkLst>
            <pc:docMk/>
            <pc:sldMk cId="302392763" sldId="272"/>
            <ac:picMk id="5" creationId="{17CF1478-DD7A-428A-B747-90FEAB4F18DE}"/>
          </ac:picMkLst>
        </pc:picChg>
      </pc:sldChg>
      <pc:sldChg chg="addSp modSp new mod">
        <pc:chgData name="shweta gaikwad" userId="bde3db21304337ac" providerId="LiveId" clId="{64AC8910-7676-40F4-AB00-7E948032B92D}" dt="2021-10-04T10:13:46.321" v="132" actId="1076"/>
        <pc:sldMkLst>
          <pc:docMk/>
          <pc:sldMk cId="267879323" sldId="273"/>
        </pc:sldMkLst>
        <pc:spChg chg="add mod">
          <ac:chgData name="shweta gaikwad" userId="bde3db21304337ac" providerId="LiveId" clId="{64AC8910-7676-40F4-AB00-7E948032B92D}" dt="2021-10-04T10:13:46.321" v="132" actId="1076"/>
          <ac:spMkLst>
            <pc:docMk/>
            <pc:sldMk cId="267879323" sldId="273"/>
            <ac:spMk id="4" creationId="{239A289B-DC47-4DC9-B165-374455AA12EE}"/>
          </ac:spMkLst>
        </pc:spChg>
        <pc:picChg chg="add mod">
          <ac:chgData name="shweta gaikwad" userId="bde3db21304337ac" providerId="LiveId" clId="{64AC8910-7676-40F4-AB00-7E948032B92D}" dt="2021-10-04T10:13:10.207" v="118" actId="14100"/>
          <ac:picMkLst>
            <pc:docMk/>
            <pc:sldMk cId="267879323" sldId="273"/>
            <ac:picMk id="3" creationId="{3DB98B91-E1D9-4A2E-B727-A8EEB4AB1FA3}"/>
          </ac:picMkLst>
        </pc:picChg>
      </pc:sldChg>
      <pc:sldChg chg="new del">
        <pc:chgData name="shweta gaikwad" userId="bde3db21304337ac" providerId="LiveId" clId="{64AC8910-7676-40F4-AB00-7E948032B92D}" dt="2021-10-04T12:23:58.221" v="134" actId="47"/>
        <pc:sldMkLst>
          <pc:docMk/>
          <pc:sldMk cId="134186490" sldId="274"/>
        </pc:sldMkLst>
      </pc:sldChg>
      <pc:sldChg chg="addSp modSp new mod modClrScheme chgLayout">
        <pc:chgData name="shweta gaikwad" userId="bde3db21304337ac" providerId="LiveId" clId="{64AC8910-7676-40F4-AB00-7E948032B92D}" dt="2021-10-04T13:07:39.482" v="171" actId="14100"/>
        <pc:sldMkLst>
          <pc:docMk/>
          <pc:sldMk cId="4110239964" sldId="274"/>
        </pc:sldMkLst>
        <pc:spChg chg="add mod">
          <ac:chgData name="shweta gaikwad" userId="bde3db21304337ac" providerId="LiveId" clId="{64AC8910-7676-40F4-AB00-7E948032B92D}" dt="2021-10-04T13:07:22.885" v="165" actId="1076"/>
          <ac:spMkLst>
            <pc:docMk/>
            <pc:sldMk cId="4110239964" sldId="274"/>
            <ac:spMk id="8" creationId="{8333E102-8830-428D-A813-CC6B39E71A76}"/>
          </ac:spMkLst>
        </pc:spChg>
        <pc:picChg chg="add mod">
          <ac:chgData name="shweta gaikwad" userId="bde3db21304337ac" providerId="LiveId" clId="{64AC8910-7676-40F4-AB00-7E948032B92D}" dt="2021-10-04T13:07:39.482" v="171" actId="14100"/>
          <ac:picMkLst>
            <pc:docMk/>
            <pc:sldMk cId="4110239964" sldId="274"/>
            <ac:picMk id="3" creationId="{DB415D77-B23D-4A47-918D-853085F0E545}"/>
          </ac:picMkLst>
        </pc:picChg>
      </pc:sldChg>
      <pc:sldChg chg="addSp delSp modSp new mod">
        <pc:chgData name="shweta gaikwad" userId="bde3db21304337ac" providerId="LiveId" clId="{64AC8910-7676-40F4-AB00-7E948032B92D}" dt="2021-10-04T13:51:48.629" v="223" actId="14100"/>
        <pc:sldMkLst>
          <pc:docMk/>
          <pc:sldMk cId="711448328" sldId="275"/>
        </pc:sldMkLst>
        <pc:spChg chg="add mod">
          <ac:chgData name="shweta gaikwad" userId="bde3db21304337ac" providerId="LiveId" clId="{64AC8910-7676-40F4-AB00-7E948032B92D}" dt="2021-10-04T13:44:27.719" v="213" actId="122"/>
          <ac:spMkLst>
            <pc:docMk/>
            <pc:sldMk cId="711448328" sldId="275"/>
            <ac:spMk id="4" creationId="{F893700E-74E7-45C6-9FD2-93E955120D41}"/>
          </ac:spMkLst>
        </pc:spChg>
        <pc:picChg chg="add del mod">
          <ac:chgData name="shweta gaikwad" userId="bde3db21304337ac" providerId="LiveId" clId="{64AC8910-7676-40F4-AB00-7E948032B92D}" dt="2021-10-04T13:48:37.147" v="216" actId="478"/>
          <ac:picMkLst>
            <pc:docMk/>
            <pc:sldMk cId="711448328" sldId="275"/>
            <ac:picMk id="3" creationId="{8F5E46BA-B6A6-4CB8-BFAC-1A8BEA7CC211}"/>
          </ac:picMkLst>
        </pc:picChg>
        <pc:picChg chg="add mod">
          <ac:chgData name="shweta gaikwad" userId="bde3db21304337ac" providerId="LiveId" clId="{64AC8910-7676-40F4-AB00-7E948032B92D}" dt="2021-10-04T13:51:48.629" v="223" actId="14100"/>
          <ac:picMkLst>
            <pc:docMk/>
            <pc:sldMk cId="711448328" sldId="275"/>
            <ac:picMk id="6" creationId="{485362E7-8271-4892-9564-369E63AD4F88}"/>
          </ac:picMkLst>
        </pc:picChg>
      </pc:sldChg>
    </pc:docChg>
  </pc:docChgLst>
  <pc:docChgLst>
    <pc:chgData name="shweta gaikwad" userId="bde3db21304337ac" providerId="LiveId" clId="{C9BB716E-7B09-494D-89E6-0C217A44E754}"/>
    <pc:docChg chg="custSel addSld modSld">
      <pc:chgData name="shweta gaikwad" userId="bde3db21304337ac" providerId="LiveId" clId="{C9BB716E-7B09-494D-89E6-0C217A44E754}" dt="2021-09-20T10:14:49.306" v="855" actId="1076"/>
      <pc:docMkLst>
        <pc:docMk/>
      </pc:docMkLst>
      <pc:sldChg chg="modSp mod">
        <pc:chgData name="shweta gaikwad" userId="bde3db21304337ac" providerId="LiveId" clId="{C9BB716E-7B09-494D-89E6-0C217A44E754}" dt="2021-09-15T07:17:59.686" v="12" actId="20577"/>
        <pc:sldMkLst>
          <pc:docMk/>
          <pc:sldMk cId="3940759052" sldId="257"/>
        </pc:sldMkLst>
        <pc:spChg chg="mod">
          <ac:chgData name="shweta gaikwad" userId="bde3db21304337ac" providerId="LiveId" clId="{C9BB716E-7B09-494D-89E6-0C217A44E754}" dt="2021-09-15T07:17:59.686" v="12" actId="20577"/>
          <ac:spMkLst>
            <pc:docMk/>
            <pc:sldMk cId="3940759052" sldId="257"/>
            <ac:spMk id="5" creationId="{F109686B-98DC-411F-BECF-5BB754A9B94A}"/>
          </ac:spMkLst>
        </pc:spChg>
      </pc:sldChg>
      <pc:sldChg chg="modSp mod">
        <pc:chgData name="shweta gaikwad" userId="bde3db21304337ac" providerId="LiveId" clId="{C9BB716E-7B09-494D-89E6-0C217A44E754}" dt="2021-09-15T14:17:53.012" v="850" actId="20577"/>
        <pc:sldMkLst>
          <pc:docMk/>
          <pc:sldMk cId="4207759467" sldId="263"/>
        </pc:sldMkLst>
        <pc:spChg chg="mod">
          <ac:chgData name="shweta gaikwad" userId="bde3db21304337ac" providerId="LiveId" clId="{C9BB716E-7B09-494D-89E6-0C217A44E754}" dt="2021-09-15T14:17:53.012" v="850" actId="20577"/>
          <ac:spMkLst>
            <pc:docMk/>
            <pc:sldMk cId="4207759467" sldId="263"/>
            <ac:spMk id="5" creationId="{EF9B73E5-88A6-4A4E-B7DE-C76F4A9AFD60}"/>
          </ac:spMkLst>
        </pc:spChg>
      </pc:sldChg>
      <pc:sldChg chg="addSp delSp modSp mod">
        <pc:chgData name="shweta gaikwad" userId="bde3db21304337ac" providerId="LiveId" clId="{C9BB716E-7B09-494D-89E6-0C217A44E754}" dt="2021-09-15T14:10:41.615" v="834"/>
        <pc:sldMkLst>
          <pc:docMk/>
          <pc:sldMk cId="501990618" sldId="269"/>
        </pc:sldMkLst>
        <pc:spChg chg="add del mod">
          <ac:chgData name="shweta gaikwad" userId="bde3db21304337ac" providerId="LiveId" clId="{C9BB716E-7B09-494D-89E6-0C217A44E754}" dt="2021-09-15T14:10:41.615" v="834"/>
          <ac:spMkLst>
            <pc:docMk/>
            <pc:sldMk cId="501990618" sldId="269"/>
            <ac:spMk id="2" creationId="{F8CA6D16-A79D-4911-86C6-98B17E6455BA}"/>
          </ac:spMkLst>
        </pc:spChg>
        <pc:spChg chg="mod">
          <ac:chgData name="shweta gaikwad" userId="bde3db21304337ac" providerId="LiveId" clId="{C9BB716E-7B09-494D-89E6-0C217A44E754}" dt="2021-09-15T14:10:40.536" v="832" actId="1076"/>
          <ac:spMkLst>
            <pc:docMk/>
            <pc:sldMk cId="501990618" sldId="269"/>
            <ac:spMk id="3" creationId="{8B4DE115-E158-4FB5-87EE-18D9AD51B23A}"/>
          </ac:spMkLst>
        </pc:spChg>
        <pc:spChg chg="add mod">
          <ac:chgData name="shweta gaikwad" userId="bde3db21304337ac" providerId="LiveId" clId="{C9BB716E-7B09-494D-89E6-0C217A44E754}" dt="2021-09-15T14:10:39.221" v="831" actId="1076"/>
          <ac:spMkLst>
            <pc:docMk/>
            <pc:sldMk cId="501990618" sldId="269"/>
            <ac:spMk id="4" creationId="{42E08266-1652-4522-A331-E1520B599463}"/>
          </ac:spMkLst>
        </pc:spChg>
      </pc:sldChg>
      <pc:sldChg chg="addSp modSp new mod">
        <pc:chgData name="shweta gaikwad" userId="bde3db21304337ac" providerId="LiveId" clId="{C9BB716E-7B09-494D-89E6-0C217A44E754}" dt="2021-09-20T10:14:49.306" v="855" actId="1076"/>
        <pc:sldMkLst>
          <pc:docMk/>
          <pc:sldMk cId="3972572471" sldId="270"/>
        </pc:sldMkLst>
        <pc:spChg chg="add mod">
          <ac:chgData name="shweta gaikwad" userId="bde3db21304337ac" providerId="LiveId" clId="{C9BB716E-7B09-494D-89E6-0C217A44E754}" dt="2021-09-20T10:14:49.306" v="855" actId="1076"/>
          <ac:spMkLst>
            <pc:docMk/>
            <pc:sldMk cId="3972572471" sldId="270"/>
            <ac:spMk id="3" creationId="{B9D6250E-3F8A-44BC-892B-DE62912DB15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pic>
        <p:nvPicPr>
          <p:cNvPr id="8" name="Picture 7"/>
          <p:cNvPicPr>
            <a:picLocks noChangeAspect="1"/>
          </p:cNvPicPr>
          <p:nvPr/>
        </p:nvPicPr>
        <p:blipFill>
          <a:blip r:embed="rId2" cstate="print"/>
          <a:stretch>
            <a:fillRect/>
          </a:stretch>
        </p:blipFill>
        <p:spPr>
          <a:xfrm>
            <a:off x="0" y="0"/>
            <a:ext cx="1524000" cy="1448081"/>
          </a:xfrm>
          <a:prstGeom prst="rect">
            <a:avLst/>
          </a:prstGeom>
        </p:spPr>
      </p:pic>
      <p:sp>
        <p:nvSpPr>
          <p:cNvPr id="19" name="Rectangle 18"/>
          <p:cNvSpPr/>
          <p:nvPr/>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322263" y="3441517"/>
            <a:ext cx="5388667" cy="196204"/>
            <a:chOff x="3322263" y="3441517"/>
            <a:chExt cx="5388667" cy="196204"/>
          </a:xfrm>
        </p:grpSpPr>
        <p:grpSp>
          <p:nvGrpSpPr>
            <p:cNvPr id="11" name="Group 10"/>
            <p:cNvGrpSpPr/>
            <p:nvPr/>
          </p:nvGrpSpPr>
          <p:grpSpPr>
            <a:xfrm>
              <a:off x="8528050" y="3441517"/>
              <a:ext cx="182880" cy="182880"/>
              <a:chOff x="11349807" y="6251573"/>
              <a:chExt cx="351692" cy="356616"/>
            </a:xfrm>
          </p:grpSpPr>
          <p:sp>
            <p:nvSpPr>
              <p:cNvPr id="12" name="Oval 11"/>
              <p:cNvSpPr/>
              <p:nvPr/>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22263" y="3454841"/>
              <a:ext cx="182880" cy="182880"/>
              <a:chOff x="490501" y="6264206"/>
              <a:chExt cx="351692" cy="356616"/>
            </a:xfrm>
          </p:grpSpPr>
          <p:sp>
            <p:nvSpPr>
              <p:cNvPr id="15" name="Oval 14"/>
              <p:cNvSpPr/>
              <p:nvPr/>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4232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69074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386529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412070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5E28AE-B6DE-4597-B528-E7C58E65F76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9758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5E28AE-B6DE-4597-B528-E7C58E65F762}"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50729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5E28AE-B6DE-4597-B528-E7C58E65F762}"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94880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5E28AE-B6DE-4597-B528-E7C58E65F762}"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40315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28AE-B6DE-4597-B528-E7C58E65F762}"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79040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61176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04222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E28AE-B6DE-4597-B528-E7C58E65F762}" type="datetimeFigureOut">
              <a:rPr lang="en-IN" smtClean="0"/>
              <a:t>30-12-2021</a:t>
            </a:fld>
            <a:endParaRPr lang="en-IN"/>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12695-61D0-4880-B296-5E02690C968E}" type="slidenum">
              <a:rPr lang="en-IN" smtClean="0"/>
              <a:t>‹#›</a:t>
            </a:fld>
            <a:endParaRPr lang="en-IN"/>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268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371/journal.pone.0247176" TargetMode="External"/><Relationship Id="rId2" Type="http://schemas.openxmlformats.org/officeDocument/2006/relationships/hyperlink" Target="https://doi.org/10.1016/j.radi.2020.10.018" TargetMode="External"/><Relationship Id="rId1" Type="http://schemas.openxmlformats.org/officeDocument/2006/relationships/slideLayout" Target="../slideLayouts/slideLayout7.xml"/><Relationship Id="rId4" Type="http://schemas.openxmlformats.org/officeDocument/2006/relationships/hyperlink" Target="https://doi.org/10.1371/journal.pone.02524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2E4A-D7B1-40F4-848D-1E7005AB412C}"/>
              </a:ext>
            </a:extLst>
          </p:cNvPr>
          <p:cNvSpPr txBox="1"/>
          <p:nvPr/>
        </p:nvSpPr>
        <p:spPr>
          <a:xfrm>
            <a:off x="1239716" y="817685"/>
            <a:ext cx="10304583" cy="1938992"/>
          </a:xfrm>
          <a:prstGeom prst="rect">
            <a:avLst/>
          </a:prstGeom>
          <a:noFill/>
        </p:spPr>
        <p:txBody>
          <a:bodyPr wrap="square" rtlCol="0">
            <a:spAutoFit/>
          </a:bodyPr>
          <a:lstStyle/>
          <a:p>
            <a:pPr algn="ctr"/>
            <a:r>
              <a:rPr lang="en-US" sz="6000" b="1" dirty="0"/>
              <a:t>COVID-19 Detection using chest radiography</a:t>
            </a:r>
            <a:endParaRPr lang="en-IN" sz="6000" b="1" dirty="0"/>
          </a:p>
        </p:txBody>
      </p:sp>
      <p:sp>
        <p:nvSpPr>
          <p:cNvPr id="6" name="TextBox 5">
            <a:extLst>
              <a:ext uri="{FF2B5EF4-FFF2-40B4-BE49-F238E27FC236}">
                <a16:creationId xmlns:a16="http://schemas.microsoft.com/office/drawing/2014/main" id="{91F70F1B-44E3-4935-BA41-06B9557ABC07}"/>
              </a:ext>
            </a:extLst>
          </p:cNvPr>
          <p:cNvSpPr txBox="1"/>
          <p:nvPr/>
        </p:nvSpPr>
        <p:spPr>
          <a:xfrm>
            <a:off x="1474910" y="3839951"/>
            <a:ext cx="2982790" cy="1815882"/>
          </a:xfrm>
          <a:prstGeom prst="rect">
            <a:avLst/>
          </a:prstGeom>
          <a:noFill/>
        </p:spPr>
        <p:txBody>
          <a:bodyPr wrap="square">
            <a:spAutoFit/>
          </a:bodyPr>
          <a:lstStyle/>
          <a:p>
            <a:r>
              <a:rPr lang="en-US" dirty="0"/>
              <a:t> </a:t>
            </a:r>
            <a:r>
              <a:rPr lang="en-US" sz="2400" b="1" dirty="0"/>
              <a:t>Team Members: </a:t>
            </a:r>
          </a:p>
          <a:p>
            <a:r>
              <a:rPr lang="en-US" sz="2200" dirty="0"/>
              <a:t>1. Shweta Gaikwad</a:t>
            </a:r>
          </a:p>
          <a:p>
            <a:pPr algn="l"/>
            <a:r>
              <a:rPr lang="en-US" sz="2200" dirty="0"/>
              <a:t>2. Pallavi </a:t>
            </a:r>
            <a:r>
              <a:rPr lang="en-US" sz="2200" dirty="0" err="1"/>
              <a:t>Karde</a:t>
            </a:r>
            <a:endParaRPr lang="en-US" sz="2200" dirty="0"/>
          </a:p>
          <a:p>
            <a:pPr algn="l"/>
            <a:r>
              <a:rPr lang="en-US" sz="2200" dirty="0"/>
              <a:t>3. Vaibhav </a:t>
            </a:r>
            <a:r>
              <a:rPr lang="en-US" sz="2200" dirty="0" err="1"/>
              <a:t>Maindad</a:t>
            </a:r>
            <a:endParaRPr lang="en-US" sz="2200" dirty="0"/>
          </a:p>
          <a:p>
            <a:pPr algn="l"/>
            <a:r>
              <a:rPr lang="en-US" sz="2200" dirty="0"/>
              <a:t>4. Kaustubh Pawar</a:t>
            </a:r>
          </a:p>
        </p:txBody>
      </p:sp>
      <p:sp>
        <p:nvSpPr>
          <p:cNvPr id="10" name="TextBox 9">
            <a:extLst>
              <a:ext uri="{FF2B5EF4-FFF2-40B4-BE49-F238E27FC236}">
                <a16:creationId xmlns:a16="http://schemas.microsoft.com/office/drawing/2014/main" id="{1A4FDB21-344F-49E3-8264-47FD56AAB94B}"/>
              </a:ext>
            </a:extLst>
          </p:cNvPr>
          <p:cNvSpPr txBox="1"/>
          <p:nvPr/>
        </p:nvSpPr>
        <p:spPr>
          <a:xfrm>
            <a:off x="7734302" y="4101561"/>
            <a:ext cx="3272936" cy="800219"/>
          </a:xfrm>
          <a:prstGeom prst="rect">
            <a:avLst/>
          </a:prstGeom>
          <a:noFill/>
        </p:spPr>
        <p:txBody>
          <a:bodyPr wrap="square">
            <a:spAutoFit/>
          </a:bodyPr>
          <a:lstStyle/>
          <a:p>
            <a:r>
              <a:rPr lang="en-US" sz="2400" b="1" dirty="0"/>
              <a:t>Guided by:</a:t>
            </a:r>
          </a:p>
          <a:p>
            <a:r>
              <a:rPr lang="en-US" sz="2200" dirty="0"/>
              <a:t>Prof. </a:t>
            </a:r>
            <a:r>
              <a:rPr lang="en-US" sz="2200" dirty="0" err="1"/>
              <a:t>Sumit</a:t>
            </a:r>
            <a:r>
              <a:rPr lang="en-US" sz="2200" dirty="0"/>
              <a:t> </a:t>
            </a:r>
            <a:r>
              <a:rPr lang="en-US" sz="2200" dirty="0" err="1"/>
              <a:t>Harale</a:t>
            </a:r>
            <a:endParaRPr lang="en-US" sz="2200" dirty="0"/>
          </a:p>
        </p:txBody>
      </p:sp>
    </p:spTree>
    <p:extLst>
      <p:ext uri="{BB962C8B-B14F-4D97-AF65-F5344CB8AC3E}">
        <p14:creationId xmlns:p14="http://schemas.microsoft.com/office/powerpoint/2010/main" val="384765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33E102-8830-428D-A813-CC6B39E71A76}"/>
              </a:ext>
            </a:extLst>
          </p:cNvPr>
          <p:cNvSpPr>
            <a:spLocks noGrp="1"/>
          </p:cNvSpPr>
          <p:nvPr>
            <p:ph type="title"/>
          </p:nvPr>
        </p:nvSpPr>
        <p:spPr>
          <a:xfrm>
            <a:off x="838199" y="89840"/>
            <a:ext cx="10515600" cy="1325563"/>
          </a:xfrm>
        </p:spPr>
        <p:txBody>
          <a:bodyPr/>
          <a:lstStyle/>
          <a:p>
            <a:pPr algn="ctr"/>
            <a:r>
              <a:rPr lang="en-US" b="1" dirty="0"/>
              <a:t>Cost Estimation</a:t>
            </a:r>
          </a:p>
        </p:txBody>
      </p:sp>
      <p:pic>
        <p:nvPicPr>
          <p:cNvPr id="4" name="Picture 3" descr="Diagram&#10;&#10;Description automatically generated">
            <a:extLst>
              <a:ext uri="{FF2B5EF4-FFF2-40B4-BE49-F238E27FC236}">
                <a16:creationId xmlns:a16="http://schemas.microsoft.com/office/drawing/2014/main" id="{6D9E3D95-6FAD-45ED-BBE9-C7EC7414A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808" y="977154"/>
            <a:ext cx="9110382" cy="5145741"/>
          </a:xfrm>
          <a:prstGeom prst="rect">
            <a:avLst/>
          </a:prstGeom>
        </p:spPr>
      </p:pic>
    </p:spTree>
    <p:extLst>
      <p:ext uri="{BB962C8B-B14F-4D97-AF65-F5344CB8AC3E}">
        <p14:creationId xmlns:p14="http://schemas.microsoft.com/office/powerpoint/2010/main" val="411023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BC814EB-3A22-416A-8103-42A8BA850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765" y="777239"/>
            <a:ext cx="7996517" cy="5049820"/>
          </a:xfrm>
          <a:prstGeom prst="rect">
            <a:avLst/>
          </a:prstGeom>
        </p:spPr>
      </p:pic>
      <p:sp>
        <p:nvSpPr>
          <p:cNvPr id="6" name="TextBox 5">
            <a:extLst>
              <a:ext uri="{FF2B5EF4-FFF2-40B4-BE49-F238E27FC236}">
                <a16:creationId xmlns:a16="http://schemas.microsoft.com/office/drawing/2014/main" id="{94A8909E-DB79-476F-9204-89EA8A27042E}"/>
              </a:ext>
            </a:extLst>
          </p:cNvPr>
          <p:cNvSpPr txBox="1"/>
          <p:nvPr/>
        </p:nvSpPr>
        <p:spPr>
          <a:xfrm>
            <a:off x="3868271" y="5711429"/>
            <a:ext cx="4455458" cy="369332"/>
          </a:xfrm>
          <a:prstGeom prst="rect">
            <a:avLst/>
          </a:prstGeom>
          <a:noFill/>
        </p:spPr>
        <p:txBody>
          <a:bodyPr wrap="square" rtlCol="0">
            <a:spAutoFit/>
          </a:bodyPr>
          <a:lstStyle/>
          <a:p>
            <a:pPr algn="ctr"/>
            <a:r>
              <a:rPr lang="en-US" dirty="0"/>
              <a:t>Class diagram</a:t>
            </a:r>
            <a:endParaRPr lang="en-IN" dirty="0"/>
          </a:p>
        </p:txBody>
      </p:sp>
      <p:sp>
        <p:nvSpPr>
          <p:cNvPr id="7" name="TextBox 6">
            <a:extLst>
              <a:ext uri="{FF2B5EF4-FFF2-40B4-BE49-F238E27FC236}">
                <a16:creationId xmlns:a16="http://schemas.microsoft.com/office/drawing/2014/main" id="{ED033C75-CAA9-4307-BCEE-DE9D4DEB8054}"/>
              </a:ext>
            </a:extLst>
          </p:cNvPr>
          <p:cNvSpPr txBox="1"/>
          <p:nvPr/>
        </p:nvSpPr>
        <p:spPr>
          <a:xfrm>
            <a:off x="1887070" y="7798"/>
            <a:ext cx="7897906" cy="769441"/>
          </a:xfrm>
          <a:prstGeom prst="rect">
            <a:avLst/>
          </a:prstGeom>
          <a:noFill/>
        </p:spPr>
        <p:txBody>
          <a:bodyPr wrap="square">
            <a:spAutoFit/>
          </a:bodyPr>
          <a:lstStyle/>
          <a:p>
            <a:pPr algn="ctr"/>
            <a:r>
              <a:rPr lang="en-US" sz="4400" b="1" dirty="0"/>
              <a:t>UML and DFD of project</a:t>
            </a:r>
            <a:endParaRPr lang="en-IN" sz="4400" b="1" dirty="0"/>
          </a:p>
        </p:txBody>
      </p:sp>
    </p:spTree>
    <p:extLst>
      <p:ext uri="{BB962C8B-B14F-4D97-AF65-F5344CB8AC3E}">
        <p14:creationId xmlns:p14="http://schemas.microsoft.com/office/powerpoint/2010/main" val="56227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37FD95D-23D0-41A1-B18E-40C882FC4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85" y="106457"/>
            <a:ext cx="10629900" cy="5372100"/>
          </a:xfrm>
          <a:prstGeom prst="rect">
            <a:avLst/>
          </a:prstGeom>
        </p:spPr>
      </p:pic>
      <p:sp>
        <p:nvSpPr>
          <p:cNvPr id="4" name="TextBox 3">
            <a:extLst>
              <a:ext uri="{FF2B5EF4-FFF2-40B4-BE49-F238E27FC236}">
                <a16:creationId xmlns:a16="http://schemas.microsoft.com/office/drawing/2014/main" id="{A9512D6A-4D0C-49A2-B8B9-91E74B914DEA}"/>
              </a:ext>
            </a:extLst>
          </p:cNvPr>
          <p:cNvSpPr txBox="1"/>
          <p:nvPr/>
        </p:nvSpPr>
        <p:spPr>
          <a:xfrm>
            <a:off x="3908612" y="5302855"/>
            <a:ext cx="4374776" cy="369332"/>
          </a:xfrm>
          <a:prstGeom prst="rect">
            <a:avLst/>
          </a:prstGeom>
          <a:noFill/>
        </p:spPr>
        <p:txBody>
          <a:bodyPr wrap="square" rtlCol="0">
            <a:spAutoFit/>
          </a:bodyPr>
          <a:lstStyle/>
          <a:p>
            <a:pPr algn="ctr"/>
            <a:r>
              <a:rPr lang="en-US" dirty="0"/>
              <a:t>Sequence Diagram</a:t>
            </a:r>
            <a:endParaRPr lang="en-IN" dirty="0"/>
          </a:p>
        </p:txBody>
      </p:sp>
    </p:spTree>
    <p:extLst>
      <p:ext uri="{BB962C8B-B14F-4D97-AF65-F5344CB8AC3E}">
        <p14:creationId xmlns:p14="http://schemas.microsoft.com/office/powerpoint/2010/main" val="108398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5117265-7DE1-460A-8938-8880C74A4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076" y="887968"/>
            <a:ext cx="5617845" cy="4572000"/>
          </a:xfrm>
          <a:prstGeom prst="rect">
            <a:avLst/>
          </a:prstGeom>
        </p:spPr>
      </p:pic>
      <p:sp>
        <p:nvSpPr>
          <p:cNvPr id="6" name="TextBox 5">
            <a:extLst>
              <a:ext uri="{FF2B5EF4-FFF2-40B4-BE49-F238E27FC236}">
                <a16:creationId xmlns:a16="http://schemas.microsoft.com/office/drawing/2014/main" id="{876B1293-2F87-4ADB-A979-F0BD0B015E1A}"/>
              </a:ext>
            </a:extLst>
          </p:cNvPr>
          <p:cNvSpPr txBox="1"/>
          <p:nvPr/>
        </p:nvSpPr>
        <p:spPr>
          <a:xfrm>
            <a:off x="4267198" y="5459968"/>
            <a:ext cx="3657600" cy="369332"/>
          </a:xfrm>
          <a:prstGeom prst="rect">
            <a:avLst/>
          </a:prstGeom>
          <a:noFill/>
        </p:spPr>
        <p:txBody>
          <a:bodyPr wrap="square" rtlCol="0">
            <a:spAutoFit/>
          </a:bodyPr>
          <a:lstStyle/>
          <a:p>
            <a:pPr algn="ctr"/>
            <a:r>
              <a:rPr lang="en-US" dirty="0"/>
              <a:t>State transition Diagram</a:t>
            </a:r>
            <a:endParaRPr lang="en-IN" dirty="0"/>
          </a:p>
        </p:txBody>
      </p:sp>
      <p:sp>
        <p:nvSpPr>
          <p:cNvPr id="8" name="TextBox 7">
            <a:extLst>
              <a:ext uri="{FF2B5EF4-FFF2-40B4-BE49-F238E27FC236}">
                <a16:creationId xmlns:a16="http://schemas.microsoft.com/office/drawing/2014/main" id="{F9EE06A0-4481-4661-90F4-90ADE547EAFB}"/>
              </a:ext>
            </a:extLst>
          </p:cNvPr>
          <p:cNvSpPr txBox="1"/>
          <p:nvPr/>
        </p:nvSpPr>
        <p:spPr>
          <a:xfrm>
            <a:off x="2055934" y="198414"/>
            <a:ext cx="8080131" cy="769441"/>
          </a:xfrm>
          <a:prstGeom prst="rect">
            <a:avLst/>
          </a:prstGeom>
          <a:noFill/>
        </p:spPr>
        <p:txBody>
          <a:bodyPr wrap="square">
            <a:spAutoFit/>
          </a:bodyPr>
          <a:lstStyle/>
          <a:p>
            <a:pPr algn="ctr"/>
            <a:r>
              <a:rPr lang="en-US" sz="4400" b="1" dirty="0"/>
              <a:t>UML and DFD of project</a:t>
            </a:r>
            <a:endParaRPr lang="en-IN" sz="4400" b="1" dirty="0"/>
          </a:p>
        </p:txBody>
      </p:sp>
    </p:spTree>
    <p:extLst>
      <p:ext uri="{BB962C8B-B14F-4D97-AF65-F5344CB8AC3E}">
        <p14:creationId xmlns:p14="http://schemas.microsoft.com/office/powerpoint/2010/main" val="302392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4749485A-E76F-4DB5-992D-12891FFFD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88" y="901156"/>
            <a:ext cx="7028330" cy="5240354"/>
          </a:xfrm>
          <a:prstGeom prst="rect">
            <a:avLst/>
          </a:prstGeom>
        </p:spPr>
      </p:pic>
      <p:sp>
        <p:nvSpPr>
          <p:cNvPr id="12" name="TextBox 11">
            <a:extLst>
              <a:ext uri="{FF2B5EF4-FFF2-40B4-BE49-F238E27FC236}">
                <a16:creationId xmlns:a16="http://schemas.microsoft.com/office/drawing/2014/main" id="{50D5C82B-CE82-48CE-A827-3AC3A9B7368D}"/>
              </a:ext>
            </a:extLst>
          </p:cNvPr>
          <p:cNvSpPr txBox="1"/>
          <p:nvPr/>
        </p:nvSpPr>
        <p:spPr>
          <a:xfrm>
            <a:off x="3601549" y="5772178"/>
            <a:ext cx="4914900" cy="369332"/>
          </a:xfrm>
          <a:prstGeom prst="rect">
            <a:avLst/>
          </a:prstGeom>
          <a:noFill/>
        </p:spPr>
        <p:txBody>
          <a:bodyPr wrap="square" rtlCol="0">
            <a:spAutoFit/>
          </a:bodyPr>
          <a:lstStyle/>
          <a:p>
            <a:pPr algn="ctr"/>
            <a:r>
              <a:rPr lang="en-US" dirty="0"/>
              <a:t>Use Case Diagram</a:t>
            </a:r>
            <a:endParaRPr lang="en-IN" dirty="0"/>
          </a:p>
        </p:txBody>
      </p:sp>
      <p:sp>
        <p:nvSpPr>
          <p:cNvPr id="2" name="TextBox 1">
            <a:extLst>
              <a:ext uri="{FF2B5EF4-FFF2-40B4-BE49-F238E27FC236}">
                <a16:creationId xmlns:a16="http://schemas.microsoft.com/office/drawing/2014/main" id="{58DC152E-2945-4A90-A120-6E571A6E0A94}"/>
              </a:ext>
            </a:extLst>
          </p:cNvPr>
          <p:cNvSpPr txBox="1"/>
          <p:nvPr/>
        </p:nvSpPr>
        <p:spPr>
          <a:xfrm>
            <a:off x="1405304" y="118641"/>
            <a:ext cx="9381392" cy="782515"/>
          </a:xfrm>
          <a:prstGeom prst="rect">
            <a:avLst/>
          </a:prstGeom>
          <a:noFill/>
        </p:spPr>
        <p:txBody>
          <a:bodyPr wrap="square" rtlCol="0">
            <a:spAutoFit/>
          </a:bodyPr>
          <a:lstStyle/>
          <a:p>
            <a:pPr algn="ctr"/>
            <a:r>
              <a:rPr lang="en-US" sz="4400" b="1" dirty="0"/>
              <a:t>UML and DFD of project</a:t>
            </a:r>
            <a:endParaRPr lang="en-IN" sz="4400" b="1" dirty="0"/>
          </a:p>
        </p:txBody>
      </p:sp>
    </p:spTree>
    <p:extLst>
      <p:ext uri="{BB962C8B-B14F-4D97-AF65-F5344CB8AC3E}">
        <p14:creationId xmlns:p14="http://schemas.microsoft.com/office/powerpoint/2010/main" val="424694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F58514DE-DEEF-4380-AF4E-DEDA7B0DA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652949"/>
            <a:ext cx="7058025" cy="4100026"/>
          </a:xfrm>
          <a:prstGeom prst="rect">
            <a:avLst/>
          </a:prstGeom>
        </p:spPr>
      </p:pic>
      <p:sp>
        <p:nvSpPr>
          <p:cNvPr id="4" name="TextBox 3">
            <a:extLst>
              <a:ext uri="{FF2B5EF4-FFF2-40B4-BE49-F238E27FC236}">
                <a16:creationId xmlns:a16="http://schemas.microsoft.com/office/drawing/2014/main" id="{B2E142BD-2DE8-4C19-9A6B-241F54ADC2D0}"/>
              </a:ext>
            </a:extLst>
          </p:cNvPr>
          <p:cNvSpPr txBox="1"/>
          <p:nvPr/>
        </p:nvSpPr>
        <p:spPr>
          <a:xfrm>
            <a:off x="3048000" y="5306216"/>
            <a:ext cx="6096000" cy="369332"/>
          </a:xfrm>
          <a:prstGeom prst="rect">
            <a:avLst/>
          </a:prstGeom>
          <a:noFill/>
        </p:spPr>
        <p:txBody>
          <a:bodyPr wrap="square">
            <a:spAutoFit/>
          </a:bodyPr>
          <a:lstStyle/>
          <a:p>
            <a:pPr algn="ctr"/>
            <a:r>
              <a:rPr lang="en-US" dirty="0"/>
              <a:t>Data Flow Diagram</a:t>
            </a:r>
            <a:endParaRPr lang="en-IN" dirty="0"/>
          </a:p>
        </p:txBody>
      </p:sp>
    </p:spTree>
    <p:extLst>
      <p:ext uri="{BB962C8B-B14F-4D97-AF65-F5344CB8AC3E}">
        <p14:creationId xmlns:p14="http://schemas.microsoft.com/office/powerpoint/2010/main" val="22728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DB98B91-E1D9-4A2E-B727-A8EEB4AB1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50" y="70166"/>
            <a:ext cx="7200900" cy="5398477"/>
          </a:xfrm>
          <a:prstGeom prst="rect">
            <a:avLst/>
          </a:prstGeom>
        </p:spPr>
      </p:pic>
      <p:sp>
        <p:nvSpPr>
          <p:cNvPr id="4" name="TextBox 3">
            <a:extLst>
              <a:ext uri="{FF2B5EF4-FFF2-40B4-BE49-F238E27FC236}">
                <a16:creationId xmlns:a16="http://schemas.microsoft.com/office/drawing/2014/main" id="{239A289B-DC47-4DC9-B165-374455AA12EE}"/>
              </a:ext>
            </a:extLst>
          </p:cNvPr>
          <p:cNvSpPr txBox="1"/>
          <p:nvPr/>
        </p:nvSpPr>
        <p:spPr>
          <a:xfrm>
            <a:off x="3807068" y="5600700"/>
            <a:ext cx="3991708" cy="369332"/>
          </a:xfrm>
          <a:prstGeom prst="rect">
            <a:avLst/>
          </a:prstGeom>
          <a:noFill/>
        </p:spPr>
        <p:txBody>
          <a:bodyPr wrap="square" rtlCol="0">
            <a:spAutoFit/>
          </a:bodyPr>
          <a:lstStyle/>
          <a:p>
            <a:pPr algn="ctr"/>
            <a:r>
              <a:rPr lang="en-US" dirty="0"/>
              <a:t>Flow Chart</a:t>
            </a:r>
            <a:endParaRPr lang="en-IN" dirty="0"/>
          </a:p>
        </p:txBody>
      </p:sp>
    </p:spTree>
    <p:extLst>
      <p:ext uri="{BB962C8B-B14F-4D97-AF65-F5344CB8AC3E}">
        <p14:creationId xmlns:p14="http://schemas.microsoft.com/office/powerpoint/2010/main" val="26787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DE115-E158-4FB5-87EE-18D9AD51B23A}"/>
              </a:ext>
            </a:extLst>
          </p:cNvPr>
          <p:cNvSpPr txBox="1"/>
          <p:nvPr/>
        </p:nvSpPr>
        <p:spPr>
          <a:xfrm>
            <a:off x="3049314" y="99720"/>
            <a:ext cx="6093372" cy="769441"/>
          </a:xfrm>
          <a:prstGeom prst="rect">
            <a:avLst/>
          </a:prstGeom>
          <a:noFill/>
        </p:spPr>
        <p:txBody>
          <a:bodyPr wrap="square">
            <a:spAutoFit/>
          </a:bodyPr>
          <a:lstStyle/>
          <a:p>
            <a:pPr algn="ctr"/>
            <a:r>
              <a:rPr lang="en-US" sz="4400" b="1" dirty="0">
                <a:solidFill>
                  <a:schemeClr val="tx1">
                    <a:lumMod val="95000"/>
                    <a:lumOff val="5000"/>
                  </a:schemeClr>
                </a:solidFill>
              </a:rPr>
              <a:t>Risk Involved</a:t>
            </a:r>
            <a:endParaRPr lang="en-IN" sz="4400" dirty="0"/>
          </a:p>
        </p:txBody>
      </p:sp>
      <p:sp>
        <p:nvSpPr>
          <p:cNvPr id="4" name="TextBox 3">
            <a:extLst>
              <a:ext uri="{FF2B5EF4-FFF2-40B4-BE49-F238E27FC236}">
                <a16:creationId xmlns:a16="http://schemas.microsoft.com/office/drawing/2014/main" id="{42E08266-1652-4522-A331-E1520B599463}"/>
              </a:ext>
            </a:extLst>
          </p:cNvPr>
          <p:cNvSpPr txBox="1"/>
          <p:nvPr/>
        </p:nvSpPr>
        <p:spPr>
          <a:xfrm>
            <a:off x="118697" y="1477023"/>
            <a:ext cx="11954606" cy="3903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Technical and business risks: False positive and False negative results.</a:t>
            </a:r>
          </a:p>
          <a:p>
            <a:pPr marL="285750" indent="-285750">
              <a:lnSpc>
                <a:spcPct val="150000"/>
              </a:lnSpc>
              <a:buFont typeface="Arial" panose="020B0604020202020204" pitchFamily="34" charset="0"/>
              <a:buChar char="•"/>
            </a:pPr>
            <a:r>
              <a:rPr lang="en-US" sz="2400" dirty="0"/>
              <a:t>False positive can cause giving a wrong treatment to the patients. Resulting in other health complications(e.g., black fungus)</a:t>
            </a:r>
          </a:p>
          <a:p>
            <a:pPr marL="285750" indent="-285750">
              <a:lnSpc>
                <a:spcPct val="150000"/>
              </a:lnSpc>
              <a:buFont typeface="Arial" panose="020B0604020202020204" pitchFamily="34" charset="0"/>
              <a:buChar char="•"/>
            </a:pPr>
            <a:r>
              <a:rPr lang="en-US" sz="2400" dirty="0"/>
              <a:t>False negative can be fatal for the patient due to delayed or lack of treatment.</a:t>
            </a:r>
          </a:p>
          <a:p>
            <a:pPr marL="285750" indent="-285750">
              <a:lnSpc>
                <a:spcPct val="150000"/>
              </a:lnSpc>
              <a:buFont typeface="Arial" panose="020B0604020202020204" pitchFamily="34" charset="0"/>
              <a:buChar char="•"/>
            </a:pPr>
            <a:r>
              <a:rPr lang="en-US" sz="2400" dirty="0"/>
              <a:t>To solve this, we could add some new training models into the algorithms.</a:t>
            </a:r>
          </a:p>
          <a:p>
            <a:pPr marL="285750" indent="-285750">
              <a:lnSpc>
                <a:spcPct val="150000"/>
              </a:lnSpc>
              <a:buFont typeface="Arial" panose="020B0604020202020204" pitchFamily="34" charset="0"/>
              <a:buChar char="•"/>
            </a:pPr>
            <a:r>
              <a:rPr lang="en-US" sz="2400" dirty="0"/>
              <a:t>We could add different factors to get accurate results. (e.g., F1 score)</a:t>
            </a:r>
          </a:p>
          <a:p>
            <a:pPr marL="285750" indent="-285750">
              <a:lnSpc>
                <a:spcPct val="150000"/>
              </a:lnSpc>
              <a:buFont typeface="Arial" panose="020B0604020202020204" pitchFamily="34" charset="0"/>
              <a:buChar char="•"/>
            </a:pPr>
            <a:r>
              <a:rPr lang="en-US" sz="2400" dirty="0"/>
              <a:t>To confirm the error in the program we can recommend RT-PCR test for patient.</a:t>
            </a:r>
          </a:p>
        </p:txBody>
      </p:sp>
    </p:spTree>
    <p:extLst>
      <p:ext uri="{BB962C8B-B14F-4D97-AF65-F5344CB8AC3E}">
        <p14:creationId xmlns:p14="http://schemas.microsoft.com/office/powerpoint/2010/main" val="50199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568A6-C0EB-4571-80F1-6E5A61BAD5D4}"/>
              </a:ext>
            </a:extLst>
          </p:cNvPr>
          <p:cNvSpPr txBox="1"/>
          <p:nvPr/>
        </p:nvSpPr>
        <p:spPr>
          <a:xfrm>
            <a:off x="3047268" y="96688"/>
            <a:ext cx="6097464"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
        <p:nvSpPr>
          <p:cNvPr id="4" name="TextBox 3">
            <a:extLst>
              <a:ext uri="{FF2B5EF4-FFF2-40B4-BE49-F238E27FC236}">
                <a16:creationId xmlns:a16="http://schemas.microsoft.com/office/drawing/2014/main" id="{C34A5E4D-B0D8-4DBD-8A33-F0B07B84A911}"/>
              </a:ext>
            </a:extLst>
          </p:cNvPr>
          <p:cNvSpPr txBox="1"/>
          <p:nvPr/>
        </p:nvSpPr>
        <p:spPr>
          <a:xfrm>
            <a:off x="266700" y="1397977"/>
            <a:ext cx="11629292" cy="44319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Covid-19 has spread across different lengths and breadths of the globe, taking a death toll to in Lakhs. The number is well expected to rise even more significantly. </a:t>
            </a:r>
          </a:p>
          <a:p>
            <a:pPr marL="342900" indent="-342900">
              <a:lnSpc>
                <a:spcPct val="150000"/>
              </a:lnSpc>
              <a:buFont typeface="Arial" panose="020B0604020202020204" pitchFamily="34" charset="0"/>
              <a:buChar char="•"/>
            </a:pPr>
            <a:r>
              <a:rPr lang="en-US" sz="2200" dirty="0"/>
              <a:t>In the absence of a thoroughly tested and approved vaccine, the onus primarily lies on obliging to standard operating procedures and timely detection and isolation of the infected persons. </a:t>
            </a:r>
          </a:p>
          <a:p>
            <a:pPr marL="342900" indent="-342900">
              <a:lnSpc>
                <a:spcPct val="150000"/>
              </a:lnSpc>
              <a:buFont typeface="Arial" panose="020B0604020202020204" pitchFamily="34" charset="0"/>
              <a:buChar char="•"/>
            </a:pPr>
            <a:r>
              <a:rPr lang="en-US" sz="2200" dirty="0"/>
              <a:t>The detection of SARS n-CoV2 has been one of the core concerns during the fight against this pandemic. To keep up with the scale of the outbreak, testing needs to be scaled at par with it. </a:t>
            </a:r>
          </a:p>
          <a:p>
            <a:pPr marL="342900" indent="-342900">
              <a:lnSpc>
                <a:spcPct val="150000"/>
              </a:lnSpc>
              <a:buFont typeface="Arial" panose="020B0604020202020204" pitchFamily="34" charset="0"/>
              <a:buChar char="•"/>
            </a:pPr>
            <a:r>
              <a:rPr lang="en-US" sz="2200" dirty="0"/>
              <a:t>With the conventional PCR testing, most of the countries have struggled to minimize the gap between the scale of outbreak and scale of testing.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9311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DCE4C-C122-4BD2-AA7A-3343CB096E97}"/>
              </a:ext>
            </a:extLst>
          </p:cNvPr>
          <p:cNvSpPr txBox="1"/>
          <p:nvPr/>
        </p:nvSpPr>
        <p:spPr>
          <a:xfrm>
            <a:off x="359019" y="1470897"/>
            <a:ext cx="11473962" cy="3586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solidFill>
                  <a:srgbClr val="2E2E2E"/>
                </a:solidFill>
                <a:effectLst/>
              </a:rPr>
              <a:t>The proposed model is a non-contact process of determining whether a subject is infected or not and is achieved by using chest radiographs; one of the most widely used imaging technique for clinical diagnosis due to fast imaging and low cost. </a:t>
            </a:r>
          </a:p>
          <a:p>
            <a:pPr marL="285750" indent="-285750">
              <a:lnSpc>
                <a:spcPct val="150000"/>
              </a:lnSpc>
              <a:buFont typeface="Arial" panose="020B0604020202020204" pitchFamily="34" charset="0"/>
              <a:buChar char="•"/>
            </a:pPr>
            <a:r>
              <a:rPr lang="en-US" sz="2200" dirty="0"/>
              <a:t>It can be used as second opinion for doctors and also 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
        <p:nvSpPr>
          <p:cNvPr id="5" name="TextBox 4">
            <a:extLst>
              <a:ext uri="{FF2B5EF4-FFF2-40B4-BE49-F238E27FC236}">
                <a16:creationId xmlns:a16="http://schemas.microsoft.com/office/drawing/2014/main" id="{D046F654-8CE0-480E-8FDE-D8E994AC76F9}"/>
              </a:ext>
            </a:extLst>
          </p:cNvPr>
          <p:cNvSpPr txBox="1"/>
          <p:nvPr/>
        </p:nvSpPr>
        <p:spPr>
          <a:xfrm>
            <a:off x="3047268" y="527511"/>
            <a:ext cx="6097464"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Tree>
    <p:extLst>
      <p:ext uri="{BB962C8B-B14F-4D97-AF65-F5344CB8AC3E}">
        <p14:creationId xmlns:p14="http://schemas.microsoft.com/office/powerpoint/2010/main" val="134266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9AE6E-DF58-4D94-91E1-E4AD5CC858FF}"/>
              </a:ext>
            </a:extLst>
          </p:cNvPr>
          <p:cNvSpPr txBox="1"/>
          <p:nvPr/>
        </p:nvSpPr>
        <p:spPr>
          <a:xfrm>
            <a:off x="3047268" y="-31531"/>
            <a:ext cx="6097464" cy="769441"/>
          </a:xfrm>
          <a:prstGeom prst="rect">
            <a:avLst/>
          </a:prstGeom>
          <a:noFill/>
        </p:spPr>
        <p:txBody>
          <a:bodyPr wrap="square">
            <a:spAutoFit/>
          </a:bodyPr>
          <a:lstStyle/>
          <a:p>
            <a:pPr algn="ctr"/>
            <a:r>
              <a:rPr lang="en-US" sz="4400" b="1" dirty="0">
                <a:solidFill>
                  <a:schemeClr val="tx1">
                    <a:lumMod val="95000"/>
                    <a:lumOff val="5000"/>
                  </a:schemeClr>
                </a:solidFill>
              </a:rPr>
              <a:t>Agenda</a:t>
            </a:r>
            <a:endParaRPr lang="en-IN" sz="4400" dirty="0"/>
          </a:p>
        </p:txBody>
      </p:sp>
      <p:sp>
        <p:nvSpPr>
          <p:cNvPr id="5" name="TextBox 4">
            <a:extLst>
              <a:ext uri="{FF2B5EF4-FFF2-40B4-BE49-F238E27FC236}">
                <a16:creationId xmlns:a16="http://schemas.microsoft.com/office/drawing/2014/main" id="{F109686B-98DC-411F-BECF-5BB754A9B94A}"/>
              </a:ext>
            </a:extLst>
          </p:cNvPr>
          <p:cNvSpPr txBox="1"/>
          <p:nvPr/>
        </p:nvSpPr>
        <p:spPr>
          <a:xfrm>
            <a:off x="1051969" y="609726"/>
            <a:ext cx="10598747" cy="6119945"/>
          </a:xfrm>
          <a:prstGeom prst="rect">
            <a:avLst/>
          </a:prstGeom>
          <a:noFill/>
        </p:spPr>
        <p:txBody>
          <a:bodyPr wrap="square">
            <a:spAutoFit/>
          </a:bodyPr>
          <a:lstStyle/>
          <a:p>
            <a:pPr>
              <a:lnSpc>
                <a:spcPct val="150000"/>
              </a:lnSpc>
            </a:pPr>
            <a:r>
              <a:rPr lang="en-US" sz="2000" dirty="0"/>
              <a:t>1.Aim</a:t>
            </a:r>
          </a:p>
          <a:p>
            <a:pPr>
              <a:lnSpc>
                <a:spcPct val="150000"/>
              </a:lnSpc>
            </a:pPr>
            <a:r>
              <a:rPr lang="en-US" sz="2000" dirty="0"/>
              <a:t>2.Motivation</a:t>
            </a:r>
          </a:p>
          <a:p>
            <a:pPr>
              <a:lnSpc>
                <a:spcPct val="150000"/>
              </a:lnSpc>
            </a:pPr>
            <a:r>
              <a:rPr lang="en-US" sz="2000" dirty="0"/>
              <a:t>3.Objectives</a:t>
            </a:r>
          </a:p>
          <a:p>
            <a:pPr>
              <a:lnSpc>
                <a:spcPct val="150000"/>
              </a:lnSpc>
            </a:pPr>
            <a:r>
              <a:rPr lang="en-US" sz="2000" dirty="0"/>
              <a:t>4.Literature Survey</a:t>
            </a:r>
          </a:p>
          <a:p>
            <a:pPr>
              <a:lnSpc>
                <a:spcPct val="150000"/>
              </a:lnSpc>
            </a:pPr>
            <a:r>
              <a:rPr lang="en-US" sz="2000" dirty="0"/>
              <a:t>5.Proposed System</a:t>
            </a:r>
          </a:p>
          <a:p>
            <a:pPr>
              <a:lnSpc>
                <a:spcPct val="150000"/>
              </a:lnSpc>
            </a:pPr>
            <a:r>
              <a:rPr lang="en-US" sz="2000" dirty="0"/>
              <a:t>6.H/W and S/W to be used and Overall Cost requirements</a:t>
            </a:r>
          </a:p>
          <a:p>
            <a:pPr>
              <a:lnSpc>
                <a:spcPct val="150000"/>
              </a:lnSpc>
            </a:pPr>
            <a:r>
              <a:rPr lang="en-US" sz="2000" dirty="0"/>
              <a:t>7.Planning and Scheduling of Project(Gantt Chart)</a:t>
            </a:r>
          </a:p>
          <a:p>
            <a:pPr>
              <a:lnSpc>
                <a:spcPct val="150000"/>
              </a:lnSpc>
            </a:pPr>
            <a:r>
              <a:rPr lang="en-US" sz="2000" dirty="0"/>
              <a:t>8.Cost Estimation</a:t>
            </a:r>
          </a:p>
          <a:p>
            <a:pPr>
              <a:lnSpc>
                <a:spcPct val="150000"/>
              </a:lnSpc>
            </a:pPr>
            <a:r>
              <a:rPr lang="en-US" sz="2000" dirty="0"/>
              <a:t>9.UML, Data Flow Diagram and Cumulative Flow diagram</a:t>
            </a:r>
          </a:p>
          <a:p>
            <a:pPr>
              <a:lnSpc>
                <a:spcPct val="150000"/>
              </a:lnSpc>
            </a:pPr>
            <a:r>
              <a:rPr lang="en-US" sz="2000" dirty="0"/>
              <a:t>10.Risk Involved</a:t>
            </a:r>
          </a:p>
          <a:p>
            <a:pPr>
              <a:lnSpc>
                <a:spcPct val="150000"/>
              </a:lnSpc>
            </a:pPr>
            <a:r>
              <a:rPr lang="en-US" sz="2000" dirty="0"/>
              <a:t>11.Social Aspect</a:t>
            </a:r>
          </a:p>
          <a:p>
            <a:pPr>
              <a:lnSpc>
                <a:spcPct val="150000"/>
              </a:lnSpc>
            </a:pPr>
            <a:r>
              <a:rPr lang="en-US" sz="2000" dirty="0"/>
              <a:t>12.References</a:t>
            </a:r>
            <a:endParaRPr lang="en-IN" sz="2000" dirty="0"/>
          </a:p>
          <a:p>
            <a:pPr>
              <a:lnSpc>
                <a:spcPct val="150000"/>
              </a:lnSpc>
            </a:pPr>
            <a:endParaRPr lang="en-IN" sz="2400" dirty="0"/>
          </a:p>
        </p:txBody>
      </p:sp>
    </p:spTree>
    <p:extLst>
      <p:ext uri="{BB962C8B-B14F-4D97-AF65-F5344CB8AC3E}">
        <p14:creationId xmlns:p14="http://schemas.microsoft.com/office/powerpoint/2010/main" val="394075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6250E-3F8A-44BC-892B-DE62912DB157}"/>
              </a:ext>
            </a:extLst>
          </p:cNvPr>
          <p:cNvSpPr txBox="1"/>
          <p:nvPr/>
        </p:nvSpPr>
        <p:spPr>
          <a:xfrm>
            <a:off x="534865" y="1223460"/>
            <a:ext cx="11122269" cy="3782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We used the deep learning model to detect COVID19 using chest radiographs automatically.</a:t>
            </a:r>
          </a:p>
          <a:p>
            <a:pPr marL="285750" indent="-285750">
              <a:lnSpc>
                <a:spcPct val="150000"/>
              </a:lnSpc>
              <a:buFont typeface="Arial" panose="020B0604020202020204" pitchFamily="34" charset="0"/>
              <a:buChar char="•"/>
            </a:pPr>
            <a:r>
              <a:rPr lang="en-US" dirty="0"/>
              <a:t>The study shows the robust and effective method of non-contact testing on COVID patients, which can help in early and cost-effective detection and screening of COVID cases.</a:t>
            </a:r>
          </a:p>
          <a:p>
            <a:pPr marL="285750" indent="-285750">
              <a:lnSpc>
                <a:spcPct val="150000"/>
              </a:lnSpc>
              <a:buFont typeface="Arial" panose="020B0604020202020204" pitchFamily="34" charset="0"/>
              <a:buChar char="•"/>
            </a:pPr>
            <a:r>
              <a:rPr lang="en-US" dirty="0"/>
              <a:t>Grad CAM images of chest radiographs are presented, which shows the regions of interest for confirmed COVID-19 positive cases, bacterial pneumonia, and healthy cases.</a:t>
            </a:r>
          </a:p>
          <a:p>
            <a:pPr marL="285750" indent="-285750">
              <a:lnSpc>
                <a:spcPct val="150000"/>
              </a:lnSpc>
              <a:buFont typeface="Arial" panose="020B0604020202020204" pitchFamily="34" charset="0"/>
              <a:buChar char="•"/>
            </a:pPr>
            <a:r>
              <a:rPr lang="en-US" dirty="0"/>
              <a:t>We believe that this study could be used as an initial screening, which can help healthcare professionals to treat the COVID patients by timely detecting better and screening the presence of disease. </a:t>
            </a:r>
          </a:p>
          <a:p>
            <a:pPr marL="285750" indent="-285750">
              <a:lnSpc>
                <a:spcPct val="150000"/>
              </a:lnSpc>
              <a:buFont typeface="Arial" panose="020B0604020202020204" pitchFamily="34" charset="0"/>
              <a:buChar char="•"/>
            </a:pPr>
            <a:r>
              <a:rPr lang="en-US" dirty="0"/>
              <a:t>It provides not only a cost-effective but also an automatic noncontact testing method, which helps in reducing the risk of COVID contraction by medical practitioners</a:t>
            </a:r>
            <a:endParaRPr lang="en-US" b="1" dirty="0"/>
          </a:p>
        </p:txBody>
      </p:sp>
      <p:sp>
        <p:nvSpPr>
          <p:cNvPr id="4" name="TextBox 3">
            <a:extLst>
              <a:ext uri="{FF2B5EF4-FFF2-40B4-BE49-F238E27FC236}">
                <a16:creationId xmlns:a16="http://schemas.microsoft.com/office/drawing/2014/main" id="{A4582A93-54E5-4FD9-BD7A-E9C5546D81B4}"/>
              </a:ext>
            </a:extLst>
          </p:cNvPr>
          <p:cNvSpPr txBox="1"/>
          <p:nvPr/>
        </p:nvSpPr>
        <p:spPr>
          <a:xfrm>
            <a:off x="3047999" y="301619"/>
            <a:ext cx="6096000"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Tree>
    <p:extLst>
      <p:ext uri="{BB962C8B-B14F-4D97-AF65-F5344CB8AC3E}">
        <p14:creationId xmlns:p14="http://schemas.microsoft.com/office/powerpoint/2010/main" val="397257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31F7EF-CB6C-48E5-B8E5-6E2520ED0DCC}"/>
              </a:ext>
            </a:extLst>
          </p:cNvPr>
          <p:cNvSpPr txBox="1"/>
          <p:nvPr/>
        </p:nvSpPr>
        <p:spPr>
          <a:xfrm>
            <a:off x="3424518" y="385481"/>
            <a:ext cx="5342964" cy="769441"/>
          </a:xfrm>
          <a:prstGeom prst="rect">
            <a:avLst/>
          </a:prstGeom>
          <a:noFill/>
        </p:spPr>
        <p:txBody>
          <a:bodyPr wrap="square" rtlCol="0">
            <a:spAutoFit/>
          </a:bodyPr>
          <a:lstStyle/>
          <a:p>
            <a:pPr algn="ctr"/>
            <a:r>
              <a:rPr lang="en-US" sz="4400" b="1" dirty="0"/>
              <a:t>Scope</a:t>
            </a:r>
            <a:endParaRPr lang="en-IN" sz="4400" b="1" dirty="0"/>
          </a:p>
        </p:txBody>
      </p:sp>
      <p:sp>
        <p:nvSpPr>
          <p:cNvPr id="4" name="TextBox 3">
            <a:extLst>
              <a:ext uri="{FF2B5EF4-FFF2-40B4-BE49-F238E27FC236}">
                <a16:creationId xmlns:a16="http://schemas.microsoft.com/office/drawing/2014/main" id="{8FF5D5E2-F1B4-4ABB-926B-FAB192E6DEB4}"/>
              </a:ext>
            </a:extLst>
          </p:cNvPr>
          <p:cNvSpPr txBox="1"/>
          <p:nvPr/>
        </p:nvSpPr>
        <p:spPr>
          <a:xfrm>
            <a:off x="1053353" y="1938208"/>
            <a:ext cx="10085294"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proposed system will be able to help doctors and hospitals to detect covid cases in less time. </a:t>
            </a:r>
          </a:p>
          <a:p>
            <a:pPr marL="285750" indent="-285750">
              <a:lnSpc>
                <a:spcPct val="150000"/>
              </a:lnSpc>
              <a:buFont typeface="Arial" panose="020B0604020202020204" pitchFamily="34" charset="0"/>
              <a:buChar char="•"/>
            </a:pPr>
            <a:r>
              <a:rPr lang="en-US" dirty="0"/>
              <a:t>People have to give less money for the covid testing. </a:t>
            </a:r>
          </a:p>
          <a:p>
            <a:pPr marL="285750" indent="-285750">
              <a:lnSpc>
                <a:spcPct val="150000"/>
              </a:lnSpc>
              <a:buFont typeface="Arial" panose="020B0604020202020204" pitchFamily="34" charset="0"/>
              <a:buChar char="•"/>
            </a:pPr>
            <a:r>
              <a:rPr lang="en-US" dirty="0"/>
              <a:t>In the future, we could build a mobile app for the people to test their x-rays at home for the covid detection </a:t>
            </a:r>
          </a:p>
          <a:p>
            <a:pPr marL="285750" indent="-285750">
              <a:lnSpc>
                <a:spcPct val="150000"/>
              </a:lnSpc>
              <a:buFont typeface="Arial" panose="020B0604020202020204" pitchFamily="34" charset="0"/>
              <a:buChar char="•"/>
            </a:pPr>
            <a:r>
              <a:rPr lang="en-US" dirty="0"/>
              <a:t>We could install the system in every hospital-like x-ray machine or CT scan machine for fast result generation.</a:t>
            </a:r>
            <a:endParaRPr lang="en-IN" dirty="0"/>
          </a:p>
        </p:txBody>
      </p:sp>
    </p:spTree>
    <p:extLst>
      <p:ext uri="{BB962C8B-B14F-4D97-AF65-F5344CB8AC3E}">
        <p14:creationId xmlns:p14="http://schemas.microsoft.com/office/powerpoint/2010/main" val="146474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D51E4-9258-43B8-817F-7C4D5490EF6A}"/>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References</a:t>
            </a:r>
            <a:endParaRPr lang="en-IN" sz="4400" dirty="0"/>
          </a:p>
        </p:txBody>
      </p:sp>
      <p:sp>
        <p:nvSpPr>
          <p:cNvPr id="5" name="TextBox 4">
            <a:extLst>
              <a:ext uri="{FF2B5EF4-FFF2-40B4-BE49-F238E27FC236}">
                <a16:creationId xmlns:a16="http://schemas.microsoft.com/office/drawing/2014/main" id="{ACA8E086-5662-4E79-A2ED-FDA0268F9572}"/>
              </a:ext>
            </a:extLst>
          </p:cNvPr>
          <p:cNvSpPr txBox="1"/>
          <p:nvPr/>
        </p:nvSpPr>
        <p:spPr>
          <a:xfrm>
            <a:off x="140677" y="769441"/>
            <a:ext cx="11910645" cy="5539080"/>
          </a:xfrm>
          <a:prstGeom prst="rect">
            <a:avLst/>
          </a:prstGeom>
          <a:noFill/>
        </p:spPr>
        <p:txBody>
          <a:bodyPr wrap="square">
            <a:spAutoFit/>
          </a:bodyPr>
          <a:lstStyle/>
          <a:p>
            <a:pPr>
              <a:lnSpc>
                <a:spcPct val="150000"/>
              </a:lnSpc>
            </a:pPr>
            <a:r>
              <a:rPr lang="en-IN" sz="1700" dirty="0"/>
              <a:t>[1]	M.K. Pandit, S.A. </a:t>
            </a:r>
            <a:r>
              <a:rPr lang="en-IN" sz="1700" dirty="0" err="1"/>
              <a:t>Banday</a:t>
            </a:r>
            <a:r>
              <a:rPr lang="en-IN" sz="1700" dirty="0"/>
              <a:t>, R. </a:t>
            </a:r>
            <a:r>
              <a:rPr lang="en-IN" sz="1700" dirty="0" err="1"/>
              <a:t>Naaz</a:t>
            </a:r>
            <a:r>
              <a:rPr lang="en-IN" sz="1700" dirty="0"/>
              <a:t>, M.A. Chishti, Automatic detection of COVID-19 from chest radiographs using 	deep 	learning, Radiography, Volume 27, Issue 2, 2021, Pages 483-489, ISSN 1078-8174, 	</a:t>
            </a:r>
            <a:r>
              <a:rPr lang="en-IN" sz="1700" dirty="0">
                <a:hlinkClick r:id="rId2"/>
              </a:rPr>
              <a:t>https://doi.org/10.1016/j.radi.2020.10.018</a:t>
            </a:r>
            <a:r>
              <a:rPr lang="en-IN" sz="1700" dirty="0"/>
              <a:t>.</a:t>
            </a:r>
          </a:p>
          <a:p>
            <a:pPr>
              <a:lnSpc>
                <a:spcPct val="150000"/>
              </a:lnSpc>
            </a:pPr>
            <a:r>
              <a:rPr lang="en-IN" sz="1700" dirty="0"/>
              <a:t>[2]    	Journal Article </a:t>
            </a:r>
            <a:r>
              <a:rPr lang="en-IN" sz="1700" dirty="0" err="1"/>
              <a:t>Kusakunniran</a:t>
            </a:r>
            <a:r>
              <a:rPr lang="en-IN" sz="1700" dirty="0"/>
              <a:t>, </a:t>
            </a:r>
            <a:r>
              <a:rPr lang="en-IN" sz="1700" dirty="0" err="1"/>
              <a:t>Worapan</a:t>
            </a:r>
            <a:r>
              <a:rPr lang="en-IN" sz="1700" dirty="0"/>
              <a:t> </a:t>
            </a:r>
            <a:r>
              <a:rPr lang="en-IN" sz="1700" dirty="0" err="1"/>
              <a:t>Karnjanapreechakorn</a:t>
            </a:r>
            <a:r>
              <a:rPr lang="en-IN" sz="1700" dirty="0"/>
              <a:t>, </a:t>
            </a:r>
            <a:r>
              <a:rPr lang="en-IN" sz="1700" dirty="0" err="1"/>
              <a:t>Sarattha</a:t>
            </a:r>
            <a:r>
              <a:rPr lang="en-IN" sz="1700" dirty="0"/>
              <a:t> </a:t>
            </a:r>
            <a:r>
              <a:rPr lang="en-IN" sz="1700" dirty="0" err="1"/>
              <a:t>Siriapisith</a:t>
            </a:r>
            <a:r>
              <a:rPr lang="en-IN" sz="1700" dirty="0"/>
              <a:t>, </a:t>
            </a:r>
            <a:r>
              <a:rPr lang="en-IN" sz="1700" dirty="0" err="1"/>
              <a:t>Thanongchai</a:t>
            </a:r>
            <a:r>
              <a:rPr lang="en-IN" sz="1700" dirty="0"/>
              <a:t> </a:t>
            </a:r>
            <a:r>
              <a:rPr lang="en-IN" sz="1700" dirty="0" err="1"/>
              <a:t>Borwarnginn</a:t>
            </a:r>
            <a:r>
              <a:rPr lang="en-IN" sz="1700" dirty="0"/>
              <a:t>, 	</a:t>
            </a:r>
            <a:r>
              <a:rPr lang="en-IN" sz="1700" dirty="0" err="1"/>
              <a:t>Punyanuch</a:t>
            </a:r>
            <a:r>
              <a:rPr lang="en-IN" sz="1700" dirty="0"/>
              <a:t> </a:t>
            </a:r>
            <a:r>
              <a:rPr lang="en-IN" sz="1700" dirty="0" err="1"/>
              <a:t>Sutassananon</a:t>
            </a:r>
            <a:r>
              <a:rPr lang="en-IN" sz="1700" dirty="0"/>
              <a:t>, </a:t>
            </a:r>
            <a:r>
              <a:rPr lang="en-IN" sz="1700" dirty="0" err="1"/>
              <a:t>Krittanat</a:t>
            </a:r>
            <a:r>
              <a:rPr lang="en-IN" sz="1700" dirty="0"/>
              <a:t> </a:t>
            </a:r>
            <a:r>
              <a:rPr lang="en-IN" sz="1700" dirty="0" err="1"/>
              <a:t>Tongdee</a:t>
            </a:r>
            <a:r>
              <a:rPr lang="en-IN" sz="1700" dirty="0"/>
              <a:t>, </a:t>
            </a:r>
            <a:r>
              <a:rPr lang="en-IN" sz="1700" dirty="0" err="1"/>
              <a:t>Trongtum</a:t>
            </a:r>
            <a:r>
              <a:rPr lang="en-IN" sz="1700" dirty="0"/>
              <a:t> </a:t>
            </a:r>
            <a:r>
              <a:rPr lang="en-IN" sz="1700" dirty="0" err="1"/>
              <a:t>Saiviroonporn</a:t>
            </a:r>
            <a:r>
              <a:rPr lang="en-IN" sz="1700" dirty="0"/>
              <a:t>, </a:t>
            </a:r>
            <a:r>
              <a:rPr lang="en-IN" sz="1700" dirty="0" err="1"/>
              <a:t>Pairash</a:t>
            </a:r>
            <a:r>
              <a:rPr lang="en-IN" sz="1700" dirty="0"/>
              <a:t> COVID-19 detection and heatmap 	generation in chest x-ray images 8 Journal of Medical Imaging S1 014001 2021 	https://doi.org/10.1117/1.JMI.8.S1.014001 DOI 	10.1117/1.JMI.8.S1.014001 SPIE</a:t>
            </a:r>
          </a:p>
          <a:p>
            <a:pPr>
              <a:lnSpc>
                <a:spcPct val="150000"/>
              </a:lnSpc>
            </a:pPr>
            <a:r>
              <a:rPr lang="en-IN" sz="1700" dirty="0"/>
              <a:t>[3]	SOM-LWL method for identification of COVID-19 on chest X-rays Osman AH, </a:t>
            </a:r>
            <a:r>
              <a:rPr lang="en-IN" sz="1700" dirty="0" err="1"/>
              <a:t>Aljahdali</a:t>
            </a:r>
            <a:r>
              <a:rPr lang="en-IN" sz="1700" dirty="0"/>
              <a:t> HM, </a:t>
            </a:r>
            <a:r>
              <a:rPr lang="en-IN" sz="1700" dirty="0" err="1"/>
              <a:t>Altarrazi</a:t>
            </a:r>
            <a:r>
              <a:rPr lang="en-IN" sz="1700" dirty="0"/>
              <a:t> SM, 	Ahmed A (2021) SOM-LWL method for identification of COVID-19 on chest X-rays. PLOS ONE 16(2): 	e0247176. </a:t>
            </a:r>
            <a:r>
              <a:rPr lang="en-IN" sz="1700" dirty="0">
                <a:hlinkClick r:id="rId3"/>
              </a:rPr>
              <a:t>https://doi.org/10.1371/journal.pone.0247176</a:t>
            </a:r>
            <a:endParaRPr lang="en-IN" sz="1700" dirty="0"/>
          </a:p>
          <a:p>
            <a:pPr>
              <a:lnSpc>
                <a:spcPct val="150000"/>
              </a:lnSpc>
            </a:pPr>
            <a:r>
              <a:rPr lang="en-IN" sz="1700" dirty="0"/>
              <a:t>[4]	COVID-19 pneumonia on chest X-rays: Performance of a deep learning-based computer-aided detection system</a:t>
            </a:r>
            <a:br>
              <a:rPr lang="en-IN" sz="1700" dirty="0"/>
            </a:br>
            <a:r>
              <a:rPr lang="en-IN" sz="1700" dirty="0"/>
              <a:t>	Hwang EJ, Kim KB, Kim JY, Lim JK, Nam JG, et al. (2021) COVID-19 pneumonia on chest X-rays: Performance of a 	deep learning-based computer-aided detection system. PLOS ONE 16(6): 	e0252440. </a:t>
            </a:r>
            <a:r>
              <a:rPr lang="en-IN" sz="1700" dirty="0">
                <a:hlinkClick r:id="rId4"/>
              </a:rPr>
              <a:t>https://doi.org/10.1371/journal.pone.0252440</a:t>
            </a:r>
            <a:r>
              <a:rPr lang="en-IN" sz="1700" dirty="0"/>
              <a:t>	</a:t>
            </a:r>
          </a:p>
        </p:txBody>
      </p:sp>
    </p:spTree>
    <p:extLst>
      <p:ext uri="{BB962C8B-B14F-4D97-AF65-F5344CB8AC3E}">
        <p14:creationId xmlns:p14="http://schemas.microsoft.com/office/powerpoint/2010/main" val="317237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59D4F-7C46-4249-8C4C-ED30682DEECE}"/>
              </a:ext>
            </a:extLst>
          </p:cNvPr>
          <p:cNvSpPr txBox="1"/>
          <p:nvPr/>
        </p:nvSpPr>
        <p:spPr>
          <a:xfrm>
            <a:off x="3047268" y="694565"/>
            <a:ext cx="6097464" cy="769441"/>
          </a:xfrm>
          <a:prstGeom prst="rect">
            <a:avLst/>
          </a:prstGeom>
          <a:noFill/>
        </p:spPr>
        <p:txBody>
          <a:bodyPr wrap="square">
            <a:spAutoFit/>
          </a:bodyPr>
          <a:lstStyle/>
          <a:p>
            <a:pPr algn="ctr"/>
            <a:r>
              <a:rPr lang="en-US" sz="4400" b="1" dirty="0">
                <a:solidFill>
                  <a:schemeClr val="tx1">
                    <a:lumMod val="95000"/>
                    <a:lumOff val="5000"/>
                  </a:schemeClr>
                </a:solidFill>
              </a:rPr>
              <a:t>Aim</a:t>
            </a:r>
            <a:endParaRPr lang="en-IN" sz="4400" dirty="0"/>
          </a:p>
        </p:txBody>
      </p:sp>
      <p:sp>
        <p:nvSpPr>
          <p:cNvPr id="5" name="TextBox 4">
            <a:extLst>
              <a:ext uri="{FF2B5EF4-FFF2-40B4-BE49-F238E27FC236}">
                <a16:creationId xmlns:a16="http://schemas.microsoft.com/office/drawing/2014/main" id="{176EC5F9-2C72-4A57-B9A5-099A9A0AED83}"/>
              </a:ext>
            </a:extLst>
          </p:cNvPr>
          <p:cNvSpPr txBox="1"/>
          <p:nvPr/>
        </p:nvSpPr>
        <p:spPr>
          <a:xfrm>
            <a:off x="3047268" y="2598003"/>
            <a:ext cx="6738570" cy="830997"/>
          </a:xfrm>
          <a:prstGeom prst="rect">
            <a:avLst/>
          </a:prstGeom>
          <a:noFill/>
        </p:spPr>
        <p:txBody>
          <a:bodyPr wrap="square">
            <a:spAutoFit/>
          </a:bodyPr>
          <a:lstStyle/>
          <a:p>
            <a:pPr algn="ctr"/>
            <a:r>
              <a:rPr lang="en-US" sz="2400" dirty="0"/>
              <a:t>Covid-19 detection using </a:t>
            </a:r>
            <a:r>
              <a:rPr lang="en-US" sz="2400"/>
              <a:t>chest X-Ray </a:t>
            </a:r>
            <a:r>
              <a:rPr lang="en-US" sz="2400" dirty="0"/>
              <a:t>using convolutional neural network </a:t>
            </a:r>
          </a:p>
        </p:txBody>
      </p:sp>
    </p:spTree>
    <p:extLst>
      <p:ext uri="{BB962C8B-B14F-4D97-AF65-F5344CB8AC3E}">
        <p14:creationId xmlns:p14="http://schemas.microsoft.com/office/powerpoint/2010/main" val="39808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9F542-72DE-44F1-88DD-39F702818D9D}"/>
              </a:ext>
            </a:extLst>
          </p:cNvPr>
          <p:cNvSpPr txBox="1"/>
          <p:nvPr/>
        </p:nvSpPr>
        <p:spPr>
          <a:xfrm>
            <a:off x="3047268" y="430794"/>
            <a:ext cx="6097464" cy="769441"/>
          </a:xfrm>
          <a:prstGeom prst="rect">
            <a:avLst/>
          </a:prstGeom>
          <a:noFill/>
        </p:spPr>
        <p:txBody>
          <a:bodyPr wrap="square">
            <a:spAutoFit/>
          </a:bodyPr>
          <a:lstStyle/>
          <a:p>
            <a:pPr algn="ctr"/>
            <a:r>
              <a:rPr lang="en-US" sz="4400" b="1" dirty="0">
                <a:solidFill>
                  <a:schemeClr val="tx1">
                    <a:lumMod val="95000"/>
                    <a:lumOff val="5000"/>
                  </a:schemeClr>
                </a:solidFill>
              </a:rPr>
              <a:t>Motivations</a:t>
            </a:r>
            <a:endParaRPr lang="en-IN" sz="4400" dirty="0"/>
          </a:p>
        </p:txBody>
      </p:sp>
      <p:sp>
        <p:nvSpPr>
          <p:cNvPr id="5" name="TextBox 4">
            <a:extLst>
              <a:ext uri="{FF2B5EF4-FFF2-40B4-BE49-F238E27FC236}">
                <a16:creationId xmlns:a16="http://schemas.microsoft.com/office/drawing/2014/main" id="{7852311E-CEB8-415A-8719-FE13E8E591E7}"/>
              </a:ext>
            </a:extLst>
          </p:cNvPr>
          <p:cNvSpPr txBox="1"/>
          <p:nvPr/>
        </p:nvSpPr>
        <p:spPr>
          <a:xfrm>
            <a:off x="231531" y="1381901"/>
            <a:ext cx="11728938" cy="40941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effectLst/>
                <a:latin typeface="+mj-lt"/>
              </a:rPr>
              <a:t>The outbreak of COVID-19 or coronavirus was first reported in 2019. </a:t>
            </a:r>
          </a:p>
          <a:p>
            <a:pPr marL="285750" indent="-285750">
              <a:lnSpc>
                <a:spcPct val="150000"/>
              </a:lnSpc>
              <a:buFont typeface="Arial" panose="020B0604020202020204" pitchFamily="34" charset="0"/>
              <a:buChar char="•"/>
            </a:pPr>
            <a:r>
              <a:rPr lang="en-US" sz="2200" b="0" i="0" dirty="0">
                <a:effectLst/>
                <a:latin typeface="+mj-lt"/>
              </a:rPr>
              <a:t>It has widely and rapidly spread around the world. The detection of COVID-19 cases is one of the important factors to stop the epidemic, because the infected individuals must be quarantined. </a:t>
            </a:r>
          </a:p>
          <a:p>
            <a:pPr marL="285750" indent="-285750">
              <a:lnSpc>
                <a:spcPct val="150000"/>
              </a:lnSpc>
              <a:buFont typeface="Arial" panose="020B0604020202020204" pitchFamily="34" charset="0"/>
              <a:buChar char="•"/>
            </a:pPr>
            <a:r>
              <a:rPr lang="en-US" sz="2200" b="0" i="0" dirty="0">
                <a:effectLst/>
                <a:latin typeface="+mj-lt"/>
              </a:rPr>
              <a:t>In pandemic year 2020 COVID-19 was not able to detect through RT-PCR test, there was some false negative and false positive reports so doctors had to check CT scan report to detect the infection.</a:t>
            </a:r>
          </a:p>
          <a:p>
            <a:pPr marL="285750" indent="-285750">
              <a:lnSpc>
                <a:spcPct val="150000"/>
              </a:lnSpc>
              <a:buFont typeface="Arial" panose="020B0604020202020204" pitchFamily="34" charset="0"/>
              <a:buChar char="•"/>
            </a:pPr>
            <a:r>
              <a:rPr lang="en-US" sz="2200" b="0" i="0" dirty="0">
                <a:effectLst/>
                <a:latin typeface="+mj-lt"/>
              </a:rPr>
              <a:t>One reliable way to detect COVID-19 cases is using chest x-ray images, where signals of the infection are located in lung areas. </a:t>
            </a:r>
          </a:p>
          <a:p>
            <a:pPr marL="285750" indent="-285750">
              <a:lnSpc>
                <a:spcPct val="150000"/>
              </a:lnSpc>
              <a:buFont typeface="Arial" panose="020B0604020202020204" pitchFamily="34" charset="0"/>
              <a:buChar char="•"/>
            </a:pPr>
            <a:r>
              <a:rPr lang="en-US" sz="2200" b="0" i="0" dirty="0">
                <a:effectLst/>
                <a:latin typeface="+mj-lt"/>
              </a:rPr>
              <a:t>We propose a solution to automatically classify COVID-19 cases in chest x-ray images.</a:t>
            </a:r>
            <a:endParaRPr lang="en-US" sz="2200" b="1" dirty="0">
              <a:latin typeface="+mj-lt"/>
            </a:endParaRPr>
          </a:p>
        </p:txBody>
      </p:sp>
    </p:spTree>
    <p:extLst>
      <p:ext uri="{BB962C8B-B14F-4D97-AF65-F5344CB8AC3E}">
        <p14:creationId xmlns:p14="http://schemas.microsoft.com/office/powerpoint/2010/main" val="312517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6BDFD-8DD3-4C2D-9EA0-749718E58849}"/>
              </a:ext>
            </a:extLst>
          </p:cNvPr>
          <p:cNvSpPr txBox="1"/>
          <p:nvPr/>
        </p:nvSpPr>
        <p:spPr>
          <a:xfrm>
            <a:off x="3047268" y="358544"/>
            <a:ext cx="6097464" cy="769441"/>
          </a:xfrm>
          <a:prstGeom prst="rect">
            <a:avLst/>
          </a:prstGeom>
          <a:noFill/>
        </p:spPr>
        <p:txBody>
          <a:bodyPr wrap="square">
            <a:spAutoFit/>
          </a:bodyPr>
          <a:lstStyle/>
          <a:p>
            <a:pPr algn="ctr"/>
            <a:r>
              <a:rPr lang="en-US" sz="4400" b="1" dirty="0">
                <a:solidFill>
                  <a:schemeClr val="tx1">
                    <a:lumMod val="95000"/>
                    <a:lumOff val="5000"/>
                  </a:schemeClr>
                </a:solidFill>
              </a:rPr>
              <a:t>Objectives</a:t>
            </a:r>
            <a:endParaRPr lang="en-IN" sz="4400" dirty="0"/>
          </a:p>
        </p:txBody>
      </p:sp>
      <p:sp>
        <p:nvSpPr>
          <p:cNvPr id="5" name="TextBox 4">
            <a:extLst>
              <a:ext uri="{FF2B5EF4-FFF2-40B4-BE49-F238E27FC236}">
                <a16:creationId xmlns:a16="http://schemas.microsoft.com/office/drawing/2014/main" id="{C631933A-6A70-4829-82AE-D945917C1BD3}"/>
              </a:ext>
            </a:extLst>
          </p:cNvPr>
          <p:cNvSpPr txBox="1"/>
          <p:nvPr/>
        </p:nvSpPr>
        <p:spPr>
          <a:xfrm>
            <a:off x="315058" y="1127985"/>
            <a:ext cx="11561884" cy="46020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t>Determine the infection using nonhuman contact method </a:t>
            </a:r>
            <a:r>
              <a:rPr lang="en-IN" sz="2200" dirty="0"/>
              <a:t>using chest radiographs</a:t>
            </a:r>
            <a:r>
              <a:rPr lang="en-US" sz="2200" dirty="0"/>
              <a:t>.</a:t>
            </a:r>
          </a:p>
          <a:p>
            <a:pPr marL="285750" indent="-285750">
              <a:lnSpc>
                <a:spcPct val="150000"/>
              </a:lnSpc>
              <a:buFont typeface="Arial" panose="020B0604020202020204" pitchFamily="34" charset="0"/>
              <a:buChar char="•"/>
            </a:pPr>
            <a:r>
              <a:rPr lang="en-US" sz="2200" dirty="0"/>
              <a:t>To be used in clinical diagnostics for imaging and low cost.</a:t>
            </a:r>
          </a:p>
          <a:p>
            <a:pPr marL="285750" indent="-285750">
              <a:lnSpc>
                <a:spcPct val="150000"/>
              </a:lnSpc>
              <a:buFont typeface="Arial" panose="020B0604020202020204" pitchFamily="34" charset="0"/>
              <a:buChar char="•"/>
            </a:pPr>
            <a:r>
              <a:rPr lang="en-US" sz="2200" dirty="0"/>
              <a:t>The non-contact method with acceptable accuracy is a potential alternative for rapid COVID-19 testing that can be adapted by the medical fraternity considering the criticality of the time along with the magnitudes of the outbreak.</a:t>
            </a:r>
          </a:p>
          <a:p>
            <a:pPr marL="285750" indent="-285750">
              <a:lnSpc>
                <a:spcPct val="150000"/>
              </a:lnSpc>
              <a:buFont typeface="Arial" panose="020B0604020202020204" pitchFamily="34" charset="0"/>
              <a:buChar char="•"/>
            </a:pPr>
            <a:r>
              <a:rPr lang="en-US" sz="2200" dirty="0"/>
              <a:t>To be used as second opinion for doctors.</a:t>
            </a:r>
          </a:p>
          <a:p>
            <a:pPr marL="285750" indent="-285750">
              <a:lnSpc>
                <a:spcPct val="150000"/>
              </a:lnSpc>
              <a:buFont typeface="Arial" panose="020B0604020202020204" pitchFamily="34" charset="0"/>
              <a:buChar char="•"/>
            </a:pPr>
            <a:r>
              <a:rPr lang="en-US" sz="2200" dirty="0"/>
              <a:t>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Tree>
    <p:extLst>
      <p:ext uri="{BB962C8B-B14F-4D97-AF65-F5344CB8AC3E}">
        <p14:creationId xmlns:p14="http://schemas.microsoft.com/office/powerpoint/2010/main" val="315162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A13EC-345D-44B8-85CC-94F1D07D4869}"/>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Literature Survey</a:t>
            </a:r>
            <a:endParaRPr lang="en-IN" sz="4400" dirty="0"/>
          </a:p>
        </p:txBody>
      </p:sp>
      <p:graphicFrame>
        <p:nvGraphicFramePr>
          <p:cNvPr id="4" name="Table 3">
            <a:extLst>
              <a:ext uri="{FF2B5EF4-FFF2-40B4-BE49-F238E27FC236}">
                <a16:creationId xmlns:a16="http://schemas.microsoft.com/office/drawing/2014/main" id="{D9D70B8D-5350-49B7-9BE0-1B448C72F014}"/>
              </a:ext>
            </a:extLst>
          </p:cNvPr>
          <p:cNvGraphicFramePr>
            <a:graphicFrameLocks noGrp="1"/>
          </p:cNvGraphicFramePr>
          <p:nvPr>
            <p:extLst>
              <p:ext uri="{D42A27DB-BD31-4B8C-83A1-F6EECF244321}">
                <p14:modId xmlns:p14="http://schemas.microsoft.com/office/powerpoint/2010/main" val="2153208713"/>
              </p:ext>
            </p:extLst>
          </p:nvPr>
        </p:nvGraphicFramePr>
        <p:xfrm>
          <a:off x="40433" y="808892"/>
          <a:ext cx="12111134" cy="6192716"/>
        </p:xfrm>
        <a:graphic>
          <a:graphicData uri="http://schemas.openxmlformats.org/drawingml/2006/table">
            <a:tbl>
              <a:tblPr firstRow="1" bandRow="1">
                <a:tableStyleId>{5C22544A-7EE6-4342-B048-85BDC9FD1C3A}</a:tableStyleId>
              </a:tblPr>
              <a:tblGrid>
                <a:gridCol w="487105">
                  <a:extLst>
                    <a:ext uri="{9D8B030D-6E8A-4147-A177-3AD203B41FA5}">
                      <a16:colId xmlns:a16="http://schemas.microsoft.com/office/drawing/2014/main" val="20000"/>
                    </a:ext>
                  </a:extLst>
                </a:gridCol>
                <a:gridCol w="2910254">
                  <a:extLst>
                    <a:ext uri="{9D8B030D-6E8A-4147-A177-3AD203B41FA5}">
                      <a16:colId xmlns:a16="http://schemas.microsoft.com/office/drawing/2014/main" val="20001"/>
                    </a:ext>
                  </a:extLst>
                </a:gridCol>
                <a:gridCol w="1134208">
                  <a:extLst>
                    <a:ext uri="{9D8B030D-6E8A-4147-A177-3AD203B41FA5}">
                      <a16:colId xmlns:a16="http://schemas.microsoft.com/office/drawing/2014/main" val="20002"/>
                    </a:ext>
                  </a:extLst>
                </a:gridCol>
                <a:gridCol w="2755686">
                  <a:extLst>
                    <a:ext uri="{9D8B030D-6E8A-4147-A177-3AD203B41FA5}">
                      <a16:colId xmlns:a16="http://schemas.microsoft.com/office/drawing/2014/main" val="20003"/>
                    </a:ext>
                  </a:extLst>
                </a:gridCol>
                <a:gridCol w="2743155">
                  <a:extLst>
                    <a:ext uri="{9D8B030D-6E8A-4147-A177-3AD203B41FA5}">
                      <a16:colId xmlns:a16="http://schemas.microsoft.com/office/drawing/2014/main" val="20004"/>
                    </a:ext>
                  </a:extLst>
                </a:gridCol>
                <a:gridCol w="2080726">
                  <a:extLst>
                    <a:ext uri="{9D8B030D-6E8A-4147-A177-3AD203B41FA5}">
                      <a16:colId xmlns:a16="http://schemas.microsoft.com/office/drawing/2014/main" val="20005"/>
                    </a:ext>
                  </a:extLst>
                </a:gridCol>
              </a:tblGrid>
              <a:tr h="553916">
                <a:tc>
                  <a:txBody>
                    <a:bodyPr/>
                    <a:lstStyle/>
                    <a:p>
                      <a:r>
                        <a:rPr lang="en-US" sz="1400" dirty="0" err="1"/>
                        <a:t>Sr.No</a:t>
                      </a:r>
                      <a:r>
                        <a:rPr lang="en-US" sz="1400" dirty="0"/>
                        <a:t>.</a:t>
                      </a:r>
                    </a:p>
                  </a:txBody>
                  <a:tcPr/>
                </a:tc>
                <a:tc>
                  <a:txBody>
                    <a:bodyPr/>
                    <a:lstStyle/>
                    <a:p>
                      <a:r>
                        <a:rPr lang="en-US" sz="1400" dirty="0"/>
                        <a:t>Title</a:t>
                      </a:r>
                      <a:r>
                        <a:rPr lang="en-US" sz="1400" baseline="0" dirty="0"/>
                        <a:t> of Paper </a:t>
                      </a:r>
                      <a:endParaRPr lang="en-US" sz="1400" dirty="0"/>
                    </a:p>
                  </a:txBody>
                  <a:tcPr/>
                </a:tc>
                <a:tc>
                  <a:txBody>
                    <a:bodyPr/>
                    <a:lstStyle/>
                    <a:p>
                      <a:r>
                        <a:rPr lang="en-US" sz="1400" dirty="0"/>
                        <a:t>Year</a:t>
                      </a:r>
                    </a:p>
                  </a:txBody>
                  <a:tcPr/>
                </a:tc>
                <a:tc>
                  <a:txBody>
                    <a:bodyPr/>
                    <a:lstStyle/>
                    <a:p>
                      <a:r>
                        <a:rPr lang="en-US" sz="1400" dirty="0"/>
                        <a:t>Author</a:t>
                      </a:r>
                    </a:p>
                  </a:txBody>
                  <a:tcPr/>
                </a:tc>
                <a:tc>
                  <a:txBody>
                    <a:bodyPr/>
                    <a:lstStyle/>
                    <a:p>
                      <a:r>
                        <a:rPr lang="en-US" sz="1400" dirty="0"/>
                        <a:t>Key</a:t>
                      </a:r>
                      <a:r>
                        <a:rPr lang="en-US" sz="1400" baseline="0" dirty="0"/>
                        <a:t> Points</a:t>
                      </a:r>
                      <a:endParaRPr lang="en-US" sz="1400" dirty="0"/>
                    </a:p>
                  </a:txBody>
                  <a:tcPr/>
                </a:tc>
                <a:tc>
                  <a:txBody>
                    <a:bodyPr/>
                    <a:lstStyle/>
                    <a:p>
                      <a:r>
                        <a:rPr lang="en-US" sz="1400" dirty="0"/>
                        <a:t>Gap identified</a:t>
                      </a:r>
                    </a:p>
                  </a:txBody>
                  <a:tcPr/>
                </a:tc>
                <a:extLst>
                  <a:ext uri="{0D108BD9-81ED-4DB2-BD59-A6C34878D82A}">
                    <a16:rowId xmlns:a16="http://schemas.microsoft.com/office/drawing/2014/main" val="10000"/>
                  </a:ext>
                </a:extLst>
              </a:tr>
              <a:tr h="443628">
                <a:tc>
                  <a:txBody>
                    <a:bodyPr/>
                    <a:lstStyle/>
                    <a:p>
                      <a:r>
                        <a:rPr lang="en-US" dirty="0"/>
                        <a:t>1.</a:t>
                      </a:r>
                    </a:p>
                  </a:txBody>
                  <a:tcPr/>
                </a:tc>
                <a:tc>
                  <a:txBody>
                    <a:bodyPr/>
                    <a:lstStyle/>
                    <a:p>
                      <a:r>
                        <a:rPr lang="en-US" sz="1600" dirty="0"/>
                        <a:t>Automatic detection of COVID-19 from chest radiographs using deep learning</a:t>
                      </a:r>
                    </a:p>
                  </a:txBody>
                  <a:tcPr/>
                </a:tc>
                <a:tc>
                  <a:txBody>
                    <a:bodyPr/>
                    <a:lstStyle/>
                    <a:p>
                      <a:r>
                        <a:rPr lang="en-US" sz="1600" dirty="0"/>
                        <a:t>Elsevier</a:t>
                      </a:r>
                    </a:p>
                    <a:p>
                      <a:r>
                        <a:rPr lang="en-US" sz="1600" dirty="0"/>
                        <a:t>2021</a:t>
                      </a:r>
                    </a:p>
                  </a:txBody>
                  <a:tcPr/>
                </a:tc>
                <a:tc>
                  <a:txBody>
                    <a:bodyPr/>
                    <a:lstStyle/>
                    <a:p>
                      <a:r>
                        <a:rPr lang="en-IN" sz="1600" dirty="0"/>
                        <a:t>M.K. Pandit, S.A. </a:t>
                      </a:r>
                      <a:r>
                        <a:rPr lang="en-IN" sz="1600" dirty="0" err="1"/>
                        <a:t>Banday</a:t>
                      </a:r>
                      <a:r>
                        <a:rPr lang="en-IN" sz="1600" dirty="0"/>
                        <a:t> , R. </a:t>
                      </a:r>
                      <a:r>
                        <a:rPr lang="en-IN" sz="1600" dirty="0" err="1"/>
                        <a:t>Naaz</a:t>
                      </a:r>
                      <a:r>
                        <a:rPr lang="en-IN" sz="1600" dirty="0"/>
                        <a:t>, M.A. Chishti </a:t>
                      </a:r>
                      <a:endParaRPr lang="en-US" sz="1600" dirty="0"/>
                    </a:p>
                  </a:txBody>
                  <a:tcPr/>
                </a:tc>
                <a:tc>
                  <a:txBody>
                    <a:bodyPr/>
                    <a:lstStyle/>
                    <a:p>
                      <a:r>
                        <a:rPr lang="en-US" sz="1600" dirty="0"/>
                        <a:t>The proposed model is a non-contact process of determining whether a subject is infected or not and is achieved by using chest radiographs.</a:t>
                      </a:r>
                    </a:p>
                    <a:p>
                      <a:r>
                        <a:rPr lang="en-US" sz="1600" dirty="0"/>
                        <a:t>They used CNN,VGG-16, and transfer learning.</a:t>
                      </a:r>
                    </a:p>
                  </a:txBody>
                  <a:tcPr/>
                </a:tc>
                <a:tc>
                  <a:txBody>
                    <a:bodyPr/>
                    <a:lstStyle/>
                    <a:p>
                      <a:r>
                        <a:rPr lang="en-US" sz="1600" dirty="0"/>
                        <a:t>5%-10% chance for false positive and false negative detection</a:t>
                      </a:r>
                    </a:p>
                  </a:txBody>
                  <a:tcPr/>
                </a:tc>
                <a:extLst>
                  <a:ext uri="{0D108BD9-81ED-4DB2-BD59-A6C34878D82A}">
                    <a16:rowId xmlns:a16="http://schemas.microsoft.com/office/drawing/2014/main" val="10001"/>
                  </a:ext>
                </a:extLst>
              </a:tr>
              <a:tr h="443628">
                <a:tc>
                  <a:txBody>
                    <a:bodyPr/>
                    <a:lstStyle/>
                    <a:p>
                      <a:r>
                        <a:rPr lang="en-US" sz="1600" dirty="0"/>
                        <a:t>2.</a:t>
                      </a:r>
                    </a:p>
                  </a:txBody>
                  <a:tcPr/>
                </a:tc>
                <a:tc>
                  <a:txBody>
                    <a:bodyPr/>
                    <a:lstStyle/>
                    <a:p>
                      <a:r>
                        <a:rPr lang="en-US" sz="1600" b="0" i="0" kern="1200" dirty="0">
                          <a:solidFill>
                            <a:schemeClr val="dk1"/>
                          </a:solidFill>
                          <a:effectLst/>
                          <a:latin typeface="+mn-lt"/>
                          <a:ea typeface="+mn-ea"/>
                          <a:cs typeface="+mn-cs"/>
                        </a:rPr>
                        <a:t>COVID-19 detection and heatmap generation in chest x-ray images</a:t>
                      </a:r>
                      <a:endParaRPr lang="en-US" sz="1400" b="0" dirty="0"/>
                    </a:p>
                  </a:txBody>
                  <a:tcPr/>
                </a:tc>
                <a:tc>
                  <a:txBody>
                    <a:bodyPr/>
                    <a:lstStyle/>
                    <a:p>
                      <a:r>
                        <a:rPr lang="en-US" sz="1600" dirty="0"/>
                        <a:t>SPIE.DIGITAL LIBRARY2021</a:t>
                      </a:r>
                    </a:p>
                  </a:txBody>
                  <a:tcPr/>
                </a:tc>
                <a:tc>
                  <a:txBody>
                    <a:bodyPr/>
                    <a:lstStyle/>
                    <a:p>
                      <a:r>
                        <a:rPr lang="en-IN" sz="1600" dirty="0" err="1"/>
                        <a:t>Worapan</a:t>
                      </a:r>
                      <a:r>
                        <a:rPr lang="en-IN" sz="1600" dirty="0"/>
                        <a:t> </a:t>
                      </a:r>
                      <a:r>
                        <a:rPr lang="en-IN" sz="1600" dirty="0" err="1"/>
                        <a:t>Kusakunniran</a:t>
                      </a:r>
                      <a:r>
                        <a:rPr lang="en-IN" sz="1600" dirty="0"/>
                        <a:t>, </a:t>
                      </a:r>
                      <a:r>
                        <a:rPr lang="en-IN" sz="1600" dirty="0" err="1"/>
                        <a:t>Sarattha</a:t>
                      </a:r>
                      <a:r>
                        <a:rPr lang="en-IN" sz="1600" dirty="0"/>
                        <a:t> </a:t>
                      </a:r>
                      <a:r>
                        <a:rPr lang="en-IN" sz="1600" dirty="0" err="1"/>
                        <a:t>Karnjanapreechakorn</a:t>
                      </a:r>
                      <a:r>
                        <a:rPr lang="en-IN" sz="1600" dirty="0"/>
                        <a:t>, </a:t>
                      </a:r>
                      <a:r>
                        <a:rPr lang="en-IN" sz="1600" dirty="0" err="1"/>
                        <a:t>Thanongchai</a:t>
                      </a:r>
                      <a:r>
                        <a:rPr lang="en-IN" sz="1600" dirty="0"/>
                        <a:t> </a:t>
                      </a:r>
                      <a:r>
                        <a:rPr lang="en-IN" sz="1600" dirty="0" err="1"/>
                        <a:t>Siriapisith</a:t>
                      </a:r>
                      <a:r>
                        <a:rPr lang="en-IN" sz="1600" dirty="0"/>
                        <a:t>, </a:t>
                      </a:r>
                      <a:r>
                        <a:rPr lang="en-IN" sz="1600" dirty="0" err="1"/>
                        <a:t>Punyanuch</a:t>
                      </a:r>
                      <a:r>
                        <a:rPr lang="en-IN" sz="1600" dirty="0"/>
                        <a:t> </a:t>
                      </a:r>
                      <a:r>
                        <a:rPr lang="en-IN" sz="1600" dirty="0" err="1"/>
                        <a:t>Borwarnginn</a:t>
                      </a:r>
                      <a:r>
                        <a:rPr lang="en-IN" sz="1600" dirty="0"/>
                        <a:t>, </a:t>
                      </a:r>
                      <a:r>
                        <a:rPr lang="en-IN" sz="1600" dirty="0" err="1"/>
                        <a:t>Krittanat</a:t>
                      </a:r>
                      <a:r>
                        <a:rPr lang="en-IN" sz="1600" dirty="0"/>
                        <a:t> </a:t>
                      </a:r>
                      <a:r>
                        <a:rPr lang="en-IN" sz="1600" dirty="0" err="1"/>
                        <a:t>Sutassananon</a:t>
                      </a:r>
                      <a:r>
                        <a:rPr lang="en-IN" sz="1600" dirty="0"/>
                        <a:t>, </a:t>
                      </a:r>
                      <a:r>
                        <a:rPr lang="en-IN" sz="1600" dirty="0" err="1"/>
                        <a:t>Trongtum</a:t>
                      </a:r>
                      <a:r>
                        <a:rPr lang="en-IN" sz="1600" dirty="0"/>
                        <a:t> </a:t>
                      </a:r>
                      <a:r>
                        <a:rPr lang="en-IN" sz="1600" dirty="0" err="1"/>
                        <a:t>Tongdee</a:t>
                      </a:r>
                      <a:r>
                        <a:rPr lang="en-IN" sz="1600" dirty="0"/>
                        <a:t>, </a:t>
                      </a:r>
                      <a:r>
                        <a:rPr lang="en-IN" sz="1600" dirty="0" err="1"/>
                        <a:t>Pairash</a:t>
                      </a:r>
                      <a:r>
                        <a:rPr lang="en-IN" sz="1600" dirty="0"/>
                        <a:t> </a:t>
                      </a:r>
                      <a:r>
                        <a:rPr lang="en-IN" sz="1600" dirty="0" err="1"/>
                        <a:t>Saiviroonporn</a:t>
                      </a:r>
                      <a:endParaRPr lang="en-US" sz="1600" dirty="0"/>
                    </a:p>
                  </a:txBody>
                  <a:tcPr/>
                </a:tc>
                <a:tc>
                  <a:txBody>
                    <a:bodyPr/>
                    <a:lstStyle/>
                    <a:p>
                      <a:r>
                        <a:rPr lang="en-US" sz="1600" b="0" i="0" kern="1200" dirty="0">
                          <a:solidFill>
                            <a:schemeClr val="dk1"/>
                          </a:solidFill>
                          <a:effectLst/>
                          <a:latin typeface="+mn-lt"/>
                          <a:ea typeface="+mn-ea"/>
                          <a:cs typeface="+mn-cs"/>
                        </a:rPr>
                        <a:t>The proposed solution is evaluated based on COVID-19 and normal cases. It is also tested on unseen classes to validate a regularization of the constructed model. They used RESNET for training.</a:t>
                      </a:r>
                      <a:endParaRPr lang="en-US" sz="1400" dirty="0"/>
                    </a:p>
                  </a:txBody>
                  <a:tcPr/>
                </a:tc>
                <a:tc>
                  <a:txBody>
                    <a:bodyPr/>
                    <a:lstStyle/>
                    <a:p>
                      <a:r>
                        <a:rPr lang="en-US" sz="1600" dirty="0"/>
                        <a:t>Cannot be used for large size image</a:t>
                      </a:r>
                    </a:p>
                  </a:txBody>
                  <a:tcPr/>
                </a:tc>
                <a:extLst>
                  <a:ext uri="{0D108BD9-81ED-4DB2-BD59-A6C34878D82A}">
                    <a16:rowId xmlns:a16="http://schemas.microsoft.com/office/drawing/2014/main" val="3154559842"/>
                  </a:ext>
                </a:extLst>
              </a:tr>
              <a:tr h="443628">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SOM-LWL method for identification of COVID-19 on chest X-rays</a:t>
                      </a:r>
                    </a:p>
                    <a:p>
                      <a:endParaRPr lang="en-US" sz="1600" dirty="0"/>
                    </a:p>
                  </a:txBody>
                  <a:tcPr/>
                </a:tc>
                <a:tc>
                  <a:txBody>
                    <a:bodyPr/>
                    <a:lstStyle/>
                    <a:p>
                      <a:r>
                        <a:rPr lang="en-US" sz="1600" dirty="0"/>
                        <a:t>PLOSONE</a:t>
                      </a:r>
                    </a:p>
                    <a:p>
                      <a:r>
                        <a:rPr lang="en-US" sz="1600" dirty="0"/>
                        <a:t>2021</a:t>
                      </a:r>
                    </a:p>
                  </a:txBody>
                  <a:tcPr/>
                </a:tc>
                <a:tc>
                  <a:txBody>
                    <a:bodyPr/>
                    <a:lstStyle/>
                    <a:p>
                      <a:r>
                        <a:rPr lang="en-IN" sz="1600" b="0" i="0" u="none" strike="noStrike" kern="1200" dirty="0">
                          <a:solidFill>
                            <a:schemeClr val="dk1"/>
                          </a:solidFill>
                          <a:effectLst/>
                          <a:latin typeface="+mn-lt"/>
                          <a:ea typeface="+mn-ea"/>
                          <a:cs typeface="+mn-cs"/>
                        </a:rPr>
                        <a:t>Ahmed Hamza Osman ,</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Hani </a:t>
                      </a:r>
                      <a:r>
                        <a:rPr lang="en-IN" sz="1600" b="0" i="0" u="none" strike="noStrike" kern="1200" dirty="0" err="1">
                          <a:solidFill>
                            <a:schemeClr val="dk1"/>
                          </a:solidFill>
                          <a:effectLst/>
                          <a:latin typeface="+mn-lt"/>
                          <a:ea typeface="+mn-ea"/>
                          <a:cs typeface="+mn-cs"/>
                        </a:rPr>
                        <a:t>Moetque</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Aljahdali</a:t>
                      </a:r>
                      <a:r>
                        <a:rPr lang="en-IN" sz="1600" b="0" i="0" u="none" strike="noStrike" kern="1200" dirty="0">
                          <a:solidFill>
                            <a:schemeClr val="dk1"/>
                          </a:solidFill>
                          <a:effectLst/>
                          <a:latin typeface="+mn-lt"/>
                          <a:ea typeface="+mn-ea"/>
                          <a:cs typeface="+mn-cs"/>
                        </a:rPr>
                        <a:t>,</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Sultan </a:t>
                      </a:r>
                      <a:r>
                        <a:rPr lang="en-IN" sz="1600" b="0" i="0" u="none" strike="noStrike" kern="1200" dirty="0" err="1">
                          <a:solidFill>
                            <a:schemeClr val="dk1"/>
                          </a:solidFill>
                          <a:effectLst/>
                          <a:latin typeface="+mn-lt"/>
                          <a:ea typeface="+mn-ea"/>
                          <a:cs typeface="+mn-cs"/>
                        </a:rPr>
                        <a:t>Menwer</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Altarrazi</a:t>
                      </a:r>
                      <a:r>
                        <a:rPr lang="en-IN" sz="1600" b="0" i="0" u="none" strike="noStrike" kern="1200" dirty="0">
                          <a:solidFill>
                            <a:schemeClr val="dk1"/>
                          </a:solidFill>
                          <a:effectLst/>
                          <a:latin typeface="+mn-lt"/>
                          <a:ea typeface="+mn-ea"/>
                          <a:cs typeface="+mn-cs"/>
                        </a:rPr>
                        <a:t>,</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Ali Ahmed</a:t>
                      </a:r>
                      <a:endParaRPr lang="en-IN" sz="1600" b="0" i="0" kern="1200" dirty="0">
                        <a:solidFill>
                          <a:schemeClr val="dk1"/>
                        </a:solidFill>
                        <a:effectLst/>
                        <a:latin typeface="+mn-lt"/>
                        <a:ea typeface="+mn-ea"/>
                        <a:cs typeface="+mn-cs"/>
                      </a:endParaRPr>
                    </a:p>
                    <a:p>
                      <a:endParaRPr lang="en-US" sz="1600" dirty="0"/>
                    </a:p>
                  </a:txBody>
                  <a:tcPr/>
                </a:tc>
                <a:tc>
                  <a:txBody>
                    <a:bodyPr/>
                    <a:lstStyle/>
                    <a:p>
                      <a:r>
                        <a:rPr lang="en-US" sz="1600" b="0" i="0" kern="1200" dirty="0">
                          <a:solidFill>
                            <a:schemeClr val="dk1"/>
                          </a:solidFill>
                          <a:effectLst/>
                          <a:latin typeface="+mn-lt"/>
                          <a:ea typeface="+mn-ea"/>
                          <a:cs typeface="+mn-cs"/>
                        </a:rPr>
                        <a:t>new COVID-19 identification technique based on the locality-weighted learning and self-organization map (LWL-SOM) strategy for detecting and capturing COVID-19 cases.</a:t>
                      </a:r>
                      <a:endParaRPr lang="en-US" sz="1400" dirty="0"/>
                    </a:p>
                  </a:txBody>
                  <a:tcPr/>
                </a:tc>
                <a:tc>
                  <a:txBody>
                    <a:bodyPr/>
                    <a:lstStyle/>
                    <a:p>
                      <a:r>
                        <a:rPr lang="en-US" sz="1600" dirty="0"/>
                        <a:t>Database not available in large scale</a:t>
                      </a:r>
                    </a:p>
                  </a:txBody>
                  <a:tcPr/>
                </a:tc>
                <a:extLst>
                  <a:ext uri="{0D108BD9-81ED-4DB2-BD59-A6C34878D82A}">
                    <a16:rowId xmlns:a16="http://schemas.microsoft.com/office/drawing/2014/main" val="3361775591"/>
                  </a:ext>
                </a:extLst>
              </a:tr>
            </a:tbl>
          </a:graphicData>
        </a:graphic>
      </p:graphicFrame>
    </p:spTree>
    <p:extLst>
      <p:ext uri="{BB962C8B-B14F-4D97-AF65-F5344CB8AC3E}">
        <p14:creationId xmlns:p14="http://schemas.microsoft.com/office/powerpoint/2010/main" val="21530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CBF-509C-4594-9328-3FFF255DF135}"/>
              </a:ext>
            </a:extLst>
          </p:cNvPr>
          <p:cNvSpPr txBox="1"/>
          <p:nvPr/>
        </p:nvSpPr>
        <p:spPr>
          <a:xfrm>
            <a:off x="3047268" y="70311"/>
            <a:ext cx="6097464" cy="707886"/>
          </a:xfrm>
          <a:prstGeom prst="rect">
            <a:avLst/>
          </a:prstGeom>
          <a:noFill/>
        </p:spPr>
        <p:txBody>
          <a:bodyPr wrap="square">
            <a:spAutoFit/>
          </a:bodyPr>
          <a:lstStyle/>
          <a:p>
            <a:pPr algn="ctr"/>
            <a:r>
              <a:rPr lang="en-US" sz="4000" b="1" dirty="0">
                <a:solidFill>
                  <a:schemeClr val="tx1">
                    <a:lumMod val="95000"/>
                    <a:lumOff val="5000"/>
                  </a:schemeClr>
                </a:solidFill>
              </a:rPr>
              <a:t>Proposed System</a:t>
            </a:r>
            <a:endParaRPr lang="en-IN" sz="4000" dirty="0"/>
          </a:p>
        </p:txBody>
      </p:sp>
      <p:sp>
        <p:nvSpPr>
          <p:cNvPr id="5" name="TextBox 4">
            <a:extLst>
              <a:ext uri="{FF2B5EF4-FFF2-40B4-BE49-F238E27FC236}">
                <a16:creationId xmlns:a16="http://schemas.microsoft.com/office/drawing/2014/main" id="{ECCD858F-F3A2-4195-93FA-3E77ECEBF2BC}"/>
              </a:ext>
            </a:extLst>
          </p:cNvPr>
          <p:cNvSpPr txBox="1"/>
          <p:nvPr/>
        </p:nvSpPr>
        <p:spPr>
          <a:xfrm>
            <a:off x="1329287" y="973700"/>
            <a:ext cx="9533426" cy="430887"/>
          </a:xfrm>
          <a:prstGeom prst="rect">
            <a:avLst/>
          </a:prstGeom>
          <a:noFill/>
        </p:spPr>
        <p:txBody>
          <a:bodyPr wrap="square">
            <a:spAutoFit/>
          </a:bodyPr>
          <a:lstStyle/>
          <a:p>
            <a:pPr marL="342900" indent="-342900">
              <a:buFont typeface="Arial" panose="020B0604020202020204" pitchFamily="34" charset="0"/>
              <a:buChar char="•"/>
            </a:pPr>
            <a:r>
              <a:rPr lang="en-US" sz="2200" dirty="0"/>
              <a:t>The system used to create this project is CNN (Convolutional Neural Network).</a:t>
            </a:r>
          </a:p>
        </p:txBody>
      </p:sp>
      <p:pic>
        <p:nvPicPr>
          <p:cNvPr id="6" name="Picture 4" descr="Schematic representation of the architecture of our convolutional... |  Download Scientific Diagram">
            <a:extLst>
              <a:ext uri="{FF2B5EF4-FFF2-40B4-BE49-F238E27FC236}">
                <a16:creationId xmlns:a16="http://schemas.microsoft.com/office/drawing/2014/main" id="{F472EE2B-138F-48C3-9ADD-84B74988E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697023"/>
            <a:ext cx="80962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9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C5941-2600-4D9B-B1D7-7FEB140277B5}"/>
              </a:ext>
            </a:extLst>
          </p:cNvPr>
          <p:cNvSpPr txBox="1"/>
          <p:nvPr/>
        </p:nvSpPr>
        <p:spPr>
          <a:xfrm>
            <a:off x="3047268" y="219780"/>
            <a:ext cx="6097464" cy="769441"/>
          </a:xfrm>
          <a:prstGeom prst="rect">
            <a:avLst/>
          </a:prstGeom>
          <a:noFill/>
        </p:spPr>
        <p:txBody>
          <a:bodyPr wrap="square">
            <a:spAutoFit/>
          </a:bodyPr>
          <a:lstStyle/>
          <a:p>
            <a:r>
              <a:rPr lang="en-US" sz="4400" b="1" dirty="0">
                <a:solidFill>
                  <a:schemeClr val="tx1">
                    <a:lumMod val="95000"/>
                    <a:lumOff val="5000"/>
                  </a:schemeClr>
                </a:solidFill>
              </a:rPr>
              <a:t>H/W and S/W to be used</a:t>
            </a:r>
            <a:endParaRPr lang="en-IN" sz="4400" dirty="0"/>
          </a:p>
        </p:txBody>
      </p:sp>
      <p:sp>
        <p:nvSpPr>
          <p:cNvPr id="5" name="TextBox 4">
            <a:extLst>
              <a:ext uri="{FF2B5EF4-FFF2-40B4-BE49-F238E27FC236}">
                <a16:creationId xmlns:a16="http://schemas.microsoft.com/office/drawing/2014/main" id="{EF9B73E5-88A6-4A4E-B7DE-C76F4A9AFD60}"/>
              </a:ext>
            </a:extLst>
          </p:cNvPr>
          <p:cNvSpPr txBox="1"/>
          <p:nvPr/>
        </p:nvSpPr>
        <p:spPr>
          <a:xfrm>
            <a:off x="706315" y="1490062"/>
            <a:ext cx="10779369" cy="4247317"/>
          </a:xfrm>
          <a:prstGeom prst="rect">
            <a:avLst/>
          </a:prstGeom>
          <a:noFill/>
        </p:spPr>
        <p:txBody>
          <a:bodyPr wrap="square">
            <a:spAutoFit/>
          </a:bodyPr>
          <a:lstStyle/>
          <a:p>
            <a:r>
              <a:rPr lang="en-US" sz="1800" b="1" dirty="0"/>
              <a:t>Minimum Hardware Requirements :</a:t>
            </a:r>
          </a:p>
          <a:p>
            <a:endParaRPr lang="en-US" sz="1800" dirty="0"/>
          </a:p>
          <a:p>
            <a:pPr algn="l"/>
            <a:r>
              <a:rPr lang="en-IN" sz="1800" b="1" i="0" dirty="0">
                <a:effectLst/>
                <a:latin typeface="+mj-lt"/>
              </a:rPr>
              <a:t>Processor (CPU) :  </a:t>
            </a:r>
            <a:r>
              <a:rPr lang="en-IN" sz="1800" i="0" dirty="0">
                <a:effectLst/>
                <a:latin typeface="+mj-lt"/>
              </a:rPr>
              <a:t>Intel i3 generation</a:t>
            </a:r>
          </a:p>
          <a:p>
            <a:pPr algn="l"/>
            <a:endParaRPr lang="en-IN" sz="1800" b="0" i="0" dirty="0">
              <a:effectLst/>
              <a:latin typeface="+mj-lt"/>
            </a:endParaRPr>
          </a:p>
          <a:p>
            <a:pPr algn="l"/>
            <a:r>
              <a:rPr lang="en-IN" sz="1800" b="1" i="0" dirty="0">
                <a:effectLst/>
                <a:latin typeface="+mj-lt"/>
              </a:rPr>
              <a:t>RAM : </a:t>
            </a:r>
            <a:r>
              <a:rPr lang="en-IN" sz="1800" b="0" i="0" dirty="0">
                <a:effectLst/>
                <a:latin typeface="+mj-lt"/>
              </a:rPr>
              <a:t>512 MB</a:t>
            </a:r>
          </a:p>
          <a:p>
            <a:pPr algn="l"/>
            <a:endParaRPr lang="en-IN" dirty="0">
              <a:latin typeface="+mj-lt"/>
            </a:endParaRPr>
          </a:p>
          <a:p>
            <a:pPr algn="l"/>
            <a:r>
              <a:rPr lang="en-IN" sz="1800" b="1" i="0" dirty="0">
                <a:effectLst/>
                <a:latin typeface="+mj-lt"/>
              </a:rPr>
              <a:t>Hard Drive : </a:t>
            </a:r>
            <a:r>
              <a:rPr lang="en-IN" sz="1800" i="0" dirty="0">
                <a:effectLst/>
                <a:latin typeface="+mj-lt"/>
              </a:rPr>
              <a:t>250 GB or more</a:t>
            </a:r>
          </a:p>
          <a:p>
            <a:pPr algn="l"/>
            <a:endParaRPr lang="en-IN" sz="1800" dirty="0">
              <a:latin typeface="+mj-lt"/>
            </a:endParaRPr>
          </a:p>
          <a:p>
            <a:pPr algn="l"/>
            <a:r>
              <a:rPr lang="en-IN" sz="1800" b="1" i="0" dirty="0">
                <a:effectLst/>
                <a:latin typeface="+mj-lt"/>
              </a:rPr>
              <a:t>Minimum Software Requirements for Develo</a:t>
            </a:r>
            <a:r>
              <a:rPr lang="en-IN" b="1" dirty="0">
                <a:latin typeface="+mj-lt"/>
              </a:rPr>
              <a:t>pment</a:t>
            </a:r>
            <a:r>
              <a:rPr lang="en-IN" sz="1800" b="1" i="0" dirty="0">
                <a:effectLst/>
                <a:latin typeface="+mj-lt"/>
              </a:rPr>
              <a:t> :</a:t>
            </a:r>
          </a:p>
          <a:p>
            <a:pPr algn="l"/>
            <a:endParaRPr lang="en-IN" sz="1800" b="0" i="0" dirty="0">
              <a:effectLst/>
              <a:latin typeface="+mj-lt"/>
            </a:endParaRPr>
          </a:p>
          <a:p>
            <a:r>
              <a:rPr lang="en-IN" sz="1800" b="1" i="0" dirty="0">
                <a:effectLst/>
                <a:latin typeface="+mj-lt"/>
              </a:rPr>
              <a:t>Operating System (OS) :</a:t>
            </a:r>
            <a:r>
              <a:rPr lang="en-IN" sz="1800" dirty="0">
                <a:latin typeface="+mj-lt"/>
              </a:rPr>
              <a:t> </a:t>
            </a:r>
            <a:r>
              <a:rPr lang="en-IN" sz="1800" b="0" i="0" dirty="0">
                <a:effectLst/>
                <a:latin typeface="+mj-lt"/>
              </a:rPr>
              <a:t>Windows 7</a:t>
            </a:r>
          </a:p>
          <a:p>
            <a:endParaRPr lang="en-IN" sz="1800" b="0" i="0" dirty="0">
              <a:effectLst/>
              <a:latin typeface="+mj-lt"/>
            </a:endParaRPr>
          </a:p>
          <a:p>
            <a:pPr algn="l"/>
            <a:r>
              <a:rPr lang="en-IN" sz="1800" b="1" i="0" dirty="0">
                <a:effectLst/>
                <a:latin typeface="+mj-lt"/>
              </a:rPr>
              <a:t>Programming Language :</a:t>
            </a:r>
            <a:r>
              <a:rPr lang="en-IN" b="1" dirty="0">
                <a:latin typeface="+mj-lt"/>
              </a:rPr>
              <a:t> </a:t>
            </a:r>
            <a:r>
              <a:rPr lang="en-IN" sz="1800" b="0" i="0" dirty="0">
                <a:effectLst/>
                <a:latin typeface="+mj-lt"/>
              </a:rPr>
              <a:t>Python 3.7 </a:t>
            </a:r>
          </a:p>
          <a:p>
            <a:pPr algn="l"/>
            <a:endParaRPr lang="en-IN" dirty="0">
              <a:latin typeface="+mj-lt"/>
            </a:endParaRPr>
          </a:p>
          <a:p>
            <a:pPr algn="l"/>
            <a:r>
              <a:rPr lang="en-IN" sz="1800" b="1" i="0" dirty="0">
                <a:effectLst/>
                <a:latin typeface="+mj-lt"/>
              </a:rPr>
              <a:t>Cloud based </a:t>
            </a:r>
            <a:r>
              <a:rPr lang="en-IN" sz="1800" b="1" i="0" dirty="0" err="1">
                <a:effectLst/>
                <a:latin typeface="+mj-lt"/>
              </a:rPr>
              <a:t>Jupyter</a:t>
            </a:r>
            <a:r>
              <a:rPr lang="en-IN" sz="1800" b="1" i="0" dirty="0">
                <a:effectLst/>
                <a:latin typeface="+mj-lt"/>
              </a:rPr>
              <a:t> Notebook environment </a:t>
            </a:r>
            <a:r>
              <a:rPr lang="en-IN" b="1" dirty="0">
                <a:latin typeface="+mj-lt"/>
              </a:rPr>
              <a:t>to run code : </a:t>
            </a:r>
            <a:r>
              <a:rPr lang="en-IN" sz="1800" b="0" i="0" dirty="0">
                <a:effectLst/>
                <a:latin typeface="+mj-lt"/>
              </a:rPr>
              <a:t>Google </a:t>
            </a:r>
            <a:r>
              <a:rPr lang="en-IN" sz="1800" b="0" i="0" dirty="0" err="1">
                <a:effectLst/>
                <a:latin typeface="+mj-lt"/>
              </a:rPr>
              <a:t>colab</a:t>
            </a:r>
            <a:endParaRPr lang="en-IN" sz="1800" b="0" i="0" dirty="0">
              <a:effectLst/>
              <a:latin typeface="+mj-lt"/>
            </a:endParaRPr>
          </a:p>
        </p:txBody>
      </p:sp>
    </p:spTree>
    <p:extLst>
      <p:ext uri="{BB962C8B-B14F-4D97-AF65-F5344CB8AC3E}">
        <p14:creationId xmlns:p14="http://schemas.microsoft.com/office/powerpoint/2010/main" val="420775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510086-32DC-4304-9B9C-AE89BCC551BF}"/>
              </a:ext>
            </a:extLst>
          </p:cNvPr>
          <p:cNvSpPr txBox="1"/>
          <p:nvPr/>
        </p:nvSpPr>
        <p:spPr>
          <a:xfrm>
            <a:off x="727841" y="0"/>
            <a:ext cx="10736317" cy="769441"/>
          </a:xfrm>
          <a:prstGeom prst="rect">
            <a:avLst/>
          </a:prstGeom>
          <a:noFill/>
        </p:spPr>
        <p:txBody>
          <a:bodyPr wrap="square">
            <a:spAutoFit/>
          </a:bodyPr>
          <a:lstStyle/>
          <a:p>
            <a:pPr algn="ctr"/>
            <a:r>
              <a:rPr lang="en-US" sz="4400" b="1" dirty="0">
                <a:solidFill>
                  <a:schemeClr val="tx1">
                    <a:lumMod val="95000"/>
                    <a:lumOff val="5000"/>
                  </a:schemeClr>
                </a:solidFill>
                <a:latin typeface="+mn-lt"/>
                <a:ea typeface="+mn-ea"/>
                <a:cs typeface="+mn-cs"/>
              </a:rPr>
              <a:t>Planning and Scheduling of Project</a:t>
            </a:r>
            <a:endParaRPr lang="en-IN" sz="4400" dirty="0"/>
          </a:p>
        </p:txBody>
      </p:sp>
      <p:pic>
        <p:nvPicPr>
          <p:cNvPr id="4" name="Picture 3" descr="Chart, bar chart, waterfall chart&#10;&#10;Description automatically generated">
            <a:extLst>
              <a:ext uri="{FF2B5EF4-FFF2-40B4-BE49-F238E27FC236}">
                <a16:creationId xmlns:a16="http://schemas.microsoft.com/office/drawing/2014/main" id="{69DC1344-23BC-4CA3-8703-D930DE9BD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7" y="835270"/>
            <a:ext cx="11790484" cy="5372100"/>
          </a:xfrm>
          <a:prstGeom prst="rect">
            <a:avLst/>
          </a:prstGeom>
        </p:spPr>
      </p:pic>
    </p:spTree>
    <p:extLst>
      <p:ext uri="{BB962C8B-B14F-4D97-AF65-F5344CB8AC3E}">
        <p14:creationId xmlns:p14="http://schemas.microsoft.com/office/powerpoint/2010/main" val="186042898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114CC8B-FEE6-4EE7-9629-35D2EEB4CEFD}" vid="{D8BEE1CB-D601-48D5-B02D-D0311F56209E}"/>
    </a:ext>
  </a:extLst>
</a:theme>
</file>

<file path=docProps/app.xml><?xml version="1.0" encoding="utf-8"?>
<Properties xmlns="http://schemas.openxmlformats.org/officeDocument/2006/extended-properties" xmlns:vt="http://schemas.openxmlformats.org/officeDocument/2006/docPropsVTypes">
  <Template>Theme1</Template>
  <TotalTime>2420</TotalTime>
  <Words>1474</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gaikwad</dc:creator>
  <cp:lastModifiedBy>shweta gaikwad</cp:lastModifiedBy>
  <cp:revision>10</cp:revision>
  <dcterms:created xsi:type="dcterms:W3CDTF">2021-08-23T15:19:41Z</dcterms:created>
  <dcterms:modified xsi:type="dcterms:W3CDTF">2021-12-30T06:48:45Z</dcterms:modified>
</cp:coreProperties>
</file>