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2" r:id="rId8"/>
    <p:sldId id="279" r:id="rId9"/>
    <p:sldId id="280" r:id="rId10"/>
    <p:sldId id="281" r:id="rId11"/>
    <p:sldId id="287" r:id="rId12"/>
    <p:sldId id="283" r:id="rId13"/>
    <p:sldId id="284" r:id="rId14"/>
    <p:sldId id="285" r:id="rId15"/>
    <p:sldId id="286"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BDC02-8F5D-42C1-BBCF-272DA8DE78B9}" v="2" dt="2022-01-22T06:19:47.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gaikwad" userId="bde3db21304337ac" providerId="LiveId" clId="{B575A65B-7733-4D00-A0F3-5E2483C1A5FC}"/>
    <pc:docChg chg="undo custSel addSld delSld modSld sldOrd">
      <pc:chgData name="shweta gaikwad" userId="bde3db21304337ac" providerId="LiveId" clId="{B575A65B-7733-4D00-A0F3-5E2483C1A5FC}" dt="2021-09-05T06:15:48.632" v="700" actId="1076"/>
      <pc:docMkLst>
        <pc:docMk/>
      </pc:docMkLst>
      <pc:sldChg chg="modSp mod">
        <pc:chgData name="shweta gaikwad" userId="bde3db21304337ac" providerId="LiveId" clId="{B575A65B-7733-4D00-A0F3-5E2483C1A5FC}" dt="2021-09-05T06:11:35.289" v="590" actId="20577"/>
        <pc:sldMkLst>
          <pc:docMk/>
          <pc:sldMk cId="3847654417" sldId="256"/>
        </pc:sldMkLst>
        <pc:spChg chg="mod">
          <ac:chgData name="shweta gaikwad" userId="bde3db21304337ac" providerId="LiveId" clId="{B575A65B-7733-4D00-A0F3-5E2483C1A5FC}" dt="2021-09-05T06:11:35.289" v="590" actId="20577"/>
          <ac:spMkLst>
            <pc:docMk/>
            <pc:sldMk cId="3847654417" sldId="256"/>
            <ac:spMk id="4" creationId="{55822E4A-D7B1-40F4-848D-1E7005AB412C}"/>
          </ac:spMkLst>
        </pc:spChg>
      </pc:sldChg>
      <pc:sldChg chg="addSp modSp new mod">
        <pc:chgData name="shweta gaikwad" userId="bde3db21304337ac" providerId="LiveId" clId="{B575A65B-7733-4D00-A0F3-5E2483C1A5FC}" dt="2021-08-23T15:30:16.353" v="12" actId="1076"/>
        <pc:sldMkLst>
          <pc:docMk/>
          <pc:sldMk cId="3940759052" sldId="257"/>
        </pc:sldMkLst>
        <pc:spChg chg="add mod">
          <ac:chgData name="shweta gaikwad" userId="bde3db21304337ac" providerId="LiveId" clId="{B575A65B-7733-4D00-A0F3-5E2483C1A5FC}" dt="2021-08-23T15:29:44.898" v="9" actId="1076"/>
          <ac:spMkLst>
            <pc:docMk/>
            <pc:sldMk cId="3940759052" sldId="257"/>
            <ac:spMk id="3" creationId="{73E9AE6E-DF58-4D94-91E1-E4AD5CC858FF}"/>
          </ac:spMkLst>
        </pc:spChg>
        <pc:spChg chg="add mod">
          <ac:chgData name="shweta gaikwad" userId="bde3db21304337ac" providerId="LiveId" clId="{B575A65B-7733-4D00-A0F3-5E2483C1A5FC}" dt="2021-08-23T15:30:16.353" v="12" actId="1076"/>
          <ac:spMkLst>
            <pc:docMk/>
            <pc:sldMk cId="3940759052" sldId="257"/>
            <ac:spMk id="5" creationId="{F109686B-98DC-411F-BECF-5BB754A9B94A}"/>
          </ac:spMkLst>
        </pc:spChg>
      </pc:sldChg>
      <pc:sldChg chg="addSp modSp new mod">
        <pc:chgData name="shweta gaikwad" userId="bde3db21304337ac" providerId="LiveId" clId="{B575A65B-7733-4D00-A0F3-5E2483C1A5FC}" dt="2021-08-23T15:32:43.620" v="24" actId="1076"/>
        <pc:sldMkLst>
          <pc:docMk/>
          <pc:sldMk cId="3980808192" sldId="258"/>
        </pc:sldMkLst>
        <pc:spChg chg="add mod">
          <ac:chgData name="shweta gaikwad" userId="bde3db21304337ac" providerId="LiveId" clId="{B575A65B-7733-4D00-A0F3-5E2483C1A5FC}" dt="2021-08-23T15:32:43.620" v="24" actId="1076"/>
          <ac:spMkLst>
            <pc:docMk/>
            <pc:sldMk cId="3980808192" sldId="258"/>
            <ac:spMk id="3" creationId="{7A259D4F-7C46-4249-8C4C-ED30682DEECE}"/>
          </ac:spMkLst>
        </pc:spChg>
        <pc:spChg chg="add mod">
          <ac:chgData name="shweta gaikwad" userId="bde3db21304337ac" providerId="LiveId" clId="{B575A65B-7733-4D00-A0F3-5E2483C1A5FC}" dt="2021-08-23T15:32:38.576" v="23" actId="1076"/>
          <ac:spMkLst>
            <pc:docMk/>
            <pc:sldMk cId="3980808192" sldId="258"/>
            <ac:spMk id="5" creationId="{176EC5F9-2C72-4A57-B9A5-099A9A0AED83}"/>
          </ac:spMkLst>
        </pc:spChg>
      </pc:sldChg>
      <pc:sldChg chg="addSp modSp new mod ord">
        <pc:chgData name="shweta gaikwad" userId="bde3db21304337ac" providerId="LiveId" clId="{B575A65B-7733-4D00-A0F3-5E2483C1A5FC}" dt="2021-09-05T06:11:19.401" v="589" actId="20577"/>
        <pc:sldMkLst>
          <pc:docMk/>
          <pc:sldMk cId="2153040228" sldId="259"/>
        </pc:sldMkLst>
        <pc:spChg chg="add mod">
          <ac:chgData name="shweta gaikwad" userId="bde3db21304337ac" providerId="LiveId" clId="{B575A65B-7733-4D00-A0F3-5E2483C1A5FC}" dt="2021-08-23T15:33:42.734" v="31" actId="1076"/>
          <ac:spMkLst>
            <pc:docMk/>
            <pc:sldMk cId="2153040228" sldId="259"/>
            <ac:spMk id="3" creationId="{929A13EC-345D-44B8-85CC-94F1D07D4869}"/>
          </ac:spMkLst>
        </pc:spChg>
        <pc:graphicFrameChg chg="add mod modGraphic">
          <ac:chgData name="shweta gaikwad" userId="bde3db21304337ac" providerId="LiveId" clId="{B575A65B-7733-4D00-A0F3-5E2483C1A5FC}" dt="2021-09-05T06:11:19.401" v="589" actId="20577"/>
          <ac:graphicFrameMkLst>
            <pc:docMk/>
            <pc:sldMk cId="2153040228" sldId="259"/>
            <ac:graphicFrameMk id="4" creationId="{D9D70B8D-5350-49B7-9BE0-1B448C72F014}"/>
          </ac:graphicFrameMkLst>
        </pc:graphicFrameChg>
      </pc:sldChg>
      <pc:sldChg chg="addSp modSp new mod">
        <pc:chgData name="shweta gaikwad" userId="bde3db21304337ac" providerId="LiveId" clId="{B575A65B-7733-4D00-A0F3-5E2483C1A5FC}" dt="2021-08-23T15:38:11.838" v="63" actId="1076"/>
        <pc:sldMkLst>
          <pc:docMk/>
          <pc:sldMk cId="3125174009" sldId="260"/>
        </pc:sldMkLst>
        <pc:spChg chg="add mod">
          <ac:chgData name="shweta gaikwad" userId="bde3db21304337ac" providerId="LiveId" clId="{B575A65B-7733-4D00-A0F3-5E2483C1A5FC}" dt="2021-08-23T15:38:11.838" v="63" actId="1076"/>
          <ac:spMkLst>
            <pc:docMk/>
            <pc:sldMk cId="3125174009" sldId="260"/>
            <ac:spMk id="3" creationId="{26D9F542-72DE-44F1-88DD-39F702818D9D}"/>
          </ac:spMkLst>
        </pc:spChg>
        <pc:spChg chg="add mod">
          <ac:chgData name="shweta gaikwad" userId="bde3db21304337ac" providerId="LiveId" clId="{B575A65B-7733-4D00-A0F3-5E2483C1A5FC}" dt="2021-08-23T15:36:35.315" v="51" actId="1076"/>
          <ac:spMkLst>
            <pc:docMk/>
            <pc:sldMk cId="3125174009" sldId="260"/>
            <ac:spMk id="5" creationId="{7852311E-CEB8-415A-8719-FE13E8E591E7}"/>
          </ac:spMkLst>
        </pc:spChg>
      </pc:sldChg>
      <pc:sldChg chg="addSp modSp new mod">
        <pc:chgData name="shweta gaikwad" userId="bde3db21304337ac" providerId="LiveId" clId="{B575A65B-7733-4D00-A0F3-5E2483C1A5FC}" dt="2021-08-23T15:38:20.829" v="64" actId="1076"/>
        <pc:sldMkLst>
          <pc:docMk/>
          <pc:sldMk cId="3151626356" sldId="261"/>
        </pc:sldMkLst>
        <pc:spChg chg="add mod">
          <ac:chgData name="shweta gaikwad" userId="bde3db21304337ac" providerId="LiveId" clId="{B575A65B-7733-4D00-A0F3-5E2483C1A5FC}" dt="2021-08-23T15:38:20.829" v="64" actId="1076"/>
          <ac:spMkLst>
            <pc:docMk/>
            <pc:sldMk cId="3151626356" sldId="261"/>
            <ac:spMk id="3" creationId="{21C6BDFD-8DD3-4C2D-9EA0-749718E58849}"/>
          </ac:spMkLst>
        </pc:spChg>
        <pc:spChg chg="add mod">
          <ac:chgData name="shweta gaikwad" userId="bde3db21304337ac" providerId="LiveId" clId="{B575A65B-7733-4D00-A0F3-5E2483C1A5FC}" dt="2021-08-23T15:37:59.255" v="61" actId="1076"/>
          <ac:spMkLst>
            <pc:docMk/>
            <pc:sldMk cId="3151626356" sldId="261"/>
            <ac:spMk id="5" creationId="{C631933A-6A70-4829-82AE-D945917C1BD3}"/>
          </ac:spMkLst>
        </pc:spChg>
      </pc:sldChg>
      <pc:sldChg chg="addSp modSp new mod">
        <pc:chgData name="shweta gaikwad" userId="bde3db21304337ac" providerId="LiveId" clId="{B575A65B-7733-4D00-A0F3-5E2483C1A5FC}" dt="2021-08-23T15:41:23.211" v="81"/>
        <pc:sldMkLst>
          <pc:docMk/>
          <pc:sldMk cId="1681693801" sldId="262"/>
        </pc:sldMkLst>
        <pc:spChg chg="add mod">
          <ac:chgData name="shweta gaikwad" userId="bde3db21304337ac" providerId="LiveId" clId="{B575A65B-7733-4D00-A0F3-5E2483C1A5FC}" dt="2021-08-23T15:38:54.864" v="68" actId="1076"/>
          <ac:spMkLst>
            <pc:docMk/>
            <pc:sldMk cId="1681693801" sldId="262"/>
            <ac:spMk id="3" creationId="{41EADCBF-509C-4594-9328-3FFF255DF135}"/>
          </ac:spMkLst>
        </pc:spChg>
        <pc:spChg chg="add mod">
          <ac:chgData name="shweta gaikwad" userId="bde3db21304337ac" providerId="LiveId" clId="{B575A65B-7733-4D00-A0F3-5E2483C1A5FC}" dt="2021-08-23T15:41:06.410" v="80" actId="1076"/>
          <ac:spMkLst>
            <pc:docMk/>
            <pc:sldMk cId="1681693801" sldId="262"/>
            <ac:spMk id="5" creationId="{ECCD858F-F3A2-4195-93FA-3E77ECEBF2BC}"/>
          </ac:spMkLst>
        </pc:spChg>
        <pc:picChg chg="add mod">
          <ac:chgData name="shweta gaikwad" userId="bde3db21304337ac" providerId="LiveId" clId="{B575A65B-7733-4D00-A0F3-5E2483C1A5FC}" dt="2021-08-23T15:41:23.211" v="81"/>
          <ac:picMkLst>
            <pc:docMk/>
            <pc:sldMk cId="1681693801" sldId="262"/>
            <ac:picMk id="6" creationId="{F472EE2B-138F-48C3-9ADD-84B74988E49A}"/>
          </ac:picMkLst>
        </pc:picChg>
      </pc:sldChg>
      <pc:sldChg chg="addSp modSp new mod">
        <pc:chgData name="shweta gaikwad" userId="bde3db21304337ac" providerId="LiveId" clId="{B575A65B-7733-4D00-A0F3-5E2483C1A5FC}" dt="2021-09-05T06:15:48.632" v="700" actId="1076"/>
        <pc:sldMkLst>
          <pc:docMk/>
          <pc:sldMk cId="4207759467" sldId="263"/>
        </pc:sldMkLst>
        <pc:spChg chg="add mod">
          <ac:chgData name="shweta gaikwad" userId="bde3db21304337ac" providerId="LiveId" clId="{B575A65B-7733-4D00-A0F3-5E2483C1A5FC}" dt="2021-08-23T15:40:18.082" v="74" actId="1076"/>
          <ac:spMkLst>
            <pc:docMk/>
            <pc:sldMk cId="4207759467" sldId="263"/>
            <ac:spMk id="3" creationId="{BE4C5941-2600-4D9B-B1D7-7FEB140277B5}"/>
          </ac:spMkLst>
        </pc:spChg>
        <pc:spChg chg="add mod">
          <ac:chgData name="shweta gaikwad" userId="bde3db21304337ac" providerId="LiveId" clId="{B575A65B-7733-4D00-A0F3-5E2483C1A5FC}" dt="2021-09-05T06:15:48.632" v="700" actId="1076"/>
          <ac:spMkLst>
            <pc:docMk/>
            <pc:sldMk cId="4207759467" sldId="263"/>
            <ac:spMk id="5" creationId="{EF9B73E5-88A6-4A4E-B7DE-C76F4A9AFD60}"/>
          </ac:spMkLst>
        </pc:spChg>
      </pc:sldChg>
      <pc:sldChg chg="addSp modSp new mod">
        <pc:chgData name="shweta gaikwad" userId="bde3db21304337ac" providerId="LiveId" clId="{B575A65B-7733-4D00-A0F3-5E2483C1A5FC}" dt="2021-08-24T07:31:32.919" v="306" actId="20577"/>
        <pc:sldMkLst>
          <pc:docMk/>
          <pc:sldMk cId="3493111912" sldId="264"/>
        </pc:sldMkLst>
        <pc:spChg chg="add mod">
          <ac:chgData name="shweta gaikwad" userId="bde3db21304337ac" providerId="LiveId" clId="{B575A65B-7733-4D00-A0F3-5E2483C1A5FC}" dt="2021-08-24T07:27:10.458" v="280" actId="1076"/>
          <ac:spMkLst>
            <pc:docMk/>
            <pc:sldMk cId="3493111912" sldId="264"/>
            <ac:spMk id="3" creationId="{085568A6-C0EB-4571-80F1-6E5A61BAD5D4}"/>
          </ac:spMkLst>
        </pc:spChg>
        <pc:spChg chg="add mod">
          <ac:chgData name="shweta gaikwad" userId="bde3db21304337ac" providerId="LiveId" clId="{B575A65B-7733-4D00-A0F3-5E2483C1A5FC}" dt="2021-08-24T07:31:32.919" v="306" actId="20577"/>
          <ac:spMkLst>
            <pc:docMk/>
            <pc:sldMk cId="3493111912" sldId="264"/>
            <ac:spMk id="4" creationId="{C34A5E4D-B0D8-4DBD-8A33-F0B07B84A911}"/>
          </ac:spMkLst>
        </pc:spChg>
      </pc:sldChg>
      <pc:sldChg chg="addSp modSp new del mod">
        <pc:chgData name="shweta gaikwad" userId="bde3db21304337ac" providerId="LiveId" clId="{B575A65B-7733-4D00-A0F3-5E2483C1A5FC}" dt="2021-08-28T06:56:14.413" v="315" actId="2696"/>
        <pc:sldMkLst>
          <pc:docMk/>
          <pc:sldMk cId="1882810633" sldId="265"/>
        </pc:sldMkLst>
        <pc:spChg chg="add mod">
          <ac:chgData name="shweta gaikwad" userId="bde3db21304337ac" providerId="LiveId" clId="{B575A65B-7733-4D00-A0F3-5E2483C1A5FC}" dt="2021-08-23T15:43:37.667" v="94" actId="1076"/>
          <ac:spMkLst>
            <pc:docMk/>
            <pc:sldMk cId="1882810633" sldId="265"/>
            <ac:spMk id="3" creationId="{80762D36-BFB3-4A06-8BA8-B5D76496CCC8}"/>
          </ac:spMkLst>
        </pc:spChg>
        <pc:spChg chg="add mod">
          <ac:chgData name="shweta gaikwad" userId="bde3db21304337ac" providerId="LiveId" clId="{B575A65B-7733-4D00-A0F3-5E2483C1A5FC}" dt="2021-08-23T15:44:14.737" v="100" actId="1076"/>
          <ac:spMkLst>
            <pc:docMk/>
            <pc:sldMk cId="1882810633" sldId="265"/>
            <ac:spMk id="5" creationId="{F7ED7C38-09C9-4AE4-9682-AFA60685A142}"/>
          </ac:spMkLst>
        </pc:spChg>
      </pc:sldChg>
      <pc:sldChg chg="addSp modSp new mod">
        <pc:chgData name="shweta gaikwad" userId="bde3db21304337ac" providerId="LiveId" clId="{B575A65B-7733-4D00-A0F3-5E2483C1A5FC}" dt="2021-08-23T15:50:48.275" v="199" actId="1076"/>
        <pc:sldMkLst>
          <pc:docMk/>
          <pc:sldMk cId="3172376035" sldId="266"/>
        </pc:sldMkLst>
        <pc:spChg chg="add mod">
          <ac:chgData name="shweta gaikwad" userId="bde3db21304337ac" providerId="LiveId" clId="{B575A65B-7733-4D00-A0F3-5E2483C1A5FC}" dt="2021-08-23T15:44:53.273" v="104" actId="1076"/>
          <ac:spMkLst>
            <pc:docMk/>
            <pc:sldMk cId="3172376035" sldId="266"/>
            <ac:spMk id="3" creationId="{0C1D51E4-9258-43B8-817F-7C4D5490EF6A}"/>
          </ac:spMkLst>
        </pc:spChg>
        <pc:spChg chg="add mod">
          <ac:chgData name="shweta gaikwad" userId="bde3db21304337ac" providerId="LiveId" clId="{B575A65B-7733-4D00-A0F3-5E2483C1A5FC}" dt="2021-08-23T15:50:48.275" v="199" actId="1076"/>
          <ac:spMkLst>
            <pc:docMk/>
            <pc:sldMk cId="3172376035" sldId="266"/>
            <ac:spMk id="5" creationId="{ACA8E086-5662-4E79-A2ED-FDA0268F9572}"/>
          </ac:spMkLst>
        </pc:spChg>
      </pc:sldChg>
      <pc:sldChg chg="addSp modSp new mod">
        <pc:chgData name="shweta gaikwad" userId="bde3db21304337ac" providerId="LiveId" clId="{B575A65B-7733-4D00-A0F3-5E2483C1A5FC}" dt="2021-08-24T07:32:39.263" v="308" actId="2711"/>
        <pc:sldMkLst>
          <pc:docMk/>
          <pc:sldMk cId="1342660926" sldId="267"/>
        </pc:sldMkLst>
        <pc:spChg chg="add mod">
          <ac:chgData name="shweta gaikwad" userId="bde3db21304337ac" providerId="LiveId" clId="{B575A65B-7733-4D00-A0F3-5E2483C1A5FC}" dt="2021-08-24T07:32:39.263" v="308" actId="2711"/>
          <ac:spMkLst>
            <pc:docMk/>
            <pc:sldMk cId="1342660926" sldId="267"/>
            <ac:spMk id="3" creationId="{124DCE4C-C122-4BD2-AA7A-3343CB096E97}"/>
          </ac:spMkLst>
        </pc:spChg>
        <pc:spChg chg="add mod">
          <ac:chgData name="shweta gaikwad" userId="bde3db21304337ac" providerId="LiveId" clId="{B575A65B-7733-4D00-A0F3-5E2483C1A5FC}" dt="2021-08-24T07:28:42.340" v="294" actId="255"/>
          <ac:spMkLst>
            <pc:docMk/>
            <pc:sldMk cId="1342660926" sldId="267"/>
            <ac:spMk id="5" creationId="{D046F654-8CE0-480E-8FDE-D8E994AC76F9}"/>
          </ac:spMkLst>
        </pc:spChg>
      </pc:sldChg>
    </pc:docChg>
  </pc:docChgLst>
  <pc:docChgLst>
    <pc:chgData name="shweta gaikwad" userId="bde3db21304337ac" providerId="LiveId" clId="{67BBDC02-8F5D-42C1-BBCF-272DA8DE78B9}"/>
    <pc:docChg chg="undo custSel modSld sldOrd">
      <pc:chgData name="shweta gaikwad" userId="bde3db21304337ac" providerId="LiveId" clId="{67BBDC02-8F5D-42C1-BBCF-272DA8DE78B9}" dt="2022-01-29T09:38:29.084" v="49"/>
      <pc:docMkLst>
        <pc:docMk/>
      </pc:docMkLst>
      <pc:sldChg chg="modSp mod">
        <pc:chgData name="shweta gaikwad" userId="bde3db21304337ac" providerId="LiveId" clId="{67BBDC02-8F5D-42C1-BBCF-272DA8DE78B9}" dt="2022-01-29T09:30:22.261" v="47" actId="20577"/>
        <pc:sldMkLst>
          <pc:docMk/>
          <pc:sldMk cId="1681693801" sldId="262"/>
        </pc:sldMkLst>
        <pc:spChg chg="mod">
          <ac:chgData name="shweta gaikwad" userId="bde3db21304337ac" providerId="LiveId" clId="{67BBDC02-8F5D-42C1-BBCF-272DA8DE78B9}" dt="2022-01-29T09:30:22.261" v="47" actId="20577"/>
          <ac:spMkLst>
            <pc:docMk/>
            <pc:sldMk cId="1681693801" sldId="262"/>
            <ac:spMk id="5" creationId="{ECCD858F-F3A2-4195-93FA-3E77ECEBF2BC}"/>
          </ac:spMkLst>
        </pc:spChg>
      </pc:sldChg>
      <pc:sldChg chg="modSp mod ord">
        <pc:chgData name="shweta gaikwad" userId="bde3db21304337ac" providerId="LiveId" clId="{67BBDC02-8F5D-42C1-BBCF-272DA8DE78B9}" dt="2022-01-29T09:38:29.084" v="49"/>
        <pc:sldMkLst>
          <pc:docMk/>
          <pc:sldMk cId="4207759467" sldId="263"/>
        </pc:sldMkLst>
        <pc:spChg chg="mod">
          <ac:chgData name="shweta gaikwad" userId="bde3db21304337ac" providerId="LiveId" clId="{67BBDC02-8F5D-42C1-BBCF-272DA8DE78B9}" dt="2022-01-22T05:15:25.341" v="18" actId="1076"/>
          <ac:spMkLst>
            <pc:docMk/>
            <pc:sldMk cId="4207759467" sldId="263"/>
            <ac:spMk id="5" creationId="{EF9B73E5-88A6-4A4E-B7DE-C76F4A9AFD60}"/>
          </ac:spMkLst>
        </pc:spChg>
      </pc:sldChg>
      <pc:sldChg chg="addSp delSp modSp mod">
        <pc:chgData name="shweta gaikwad" userId="bde3db21304337ac" providerId="LiveId" clId="{67BBDC02-8F5D-42C1-BBCF-272DA8DE78B9}" dt="2022-01-22T06:20:14.256" v="29" actId="14100"/>
        <pc:sldMkLst>
          <pc:docMk/>
          <pc:sldMk cId="1352208379" sldId="284"/>
        </pc:sldMkLst>
        <pc:spChg chg="mod">
          <ac:chgData name="shweta gaikwad" userId="bde3db21304337ac" providerId="LiveId" clId="{67BBDC02-8F5D-42C1-BBCF-272DA8DE78B9}" dt="2022-01-22T06:19:31.088" v="21" actId="122"/>
          <ac:spMkLst>
            <pc:docMk/>
            <pc:sldMk cId="1352208379" sldId="284"/>
            <ac:spMk id="2" creationId="{00000000-0000-0000-0000-000000000000}"/>
          </ac:spMkLst>
        </pc:spChg>
        <pc:spChg chg="add del mod">
          <ac:chgData name="shweta gaikwad" userId="bde3db21304337ac" providerId="LiveId" clId="{67BBDC02-8F5D-42C1-BBCF-272DA8DE78B9}" dt="2022-01-22T06:19:24.651" v="20" actId="478"/>
          <ac:spMkLst>
            <pc:docMk/>
            <pc:sldMk cId="1352208379" sldId="284"/>
            <ac:spMk id="4" creationId="{431D70CE-4076-4597-ABE9-8CF3BC80110E}"/>
          </ac:spMkLst>
        </pc:spChg>
        <pc:picChg chg="del">
          <ac:chgData name="shweta gaikwad" userId="bde3db21304337ac" providerId="LiveId" clId="{67BBDC02-8F5D-42C1-BBCF-272DA8DE78B9}" dt="2022-01-22T06:19:19.466" v="19" actId="478"/>
          <ac:picMkLst>
            <pc:docMk/>
            <pc:sldMk cId="1352208379" sldId="284"/>
            <ac:picMk id="6" creationId="{00000000-0000-0000-0000-000000000000}"/>
          </ac:picMkLst>
        </pc:picChg>
        <pc:picChg chg="add mod">
          <ac:chgData name="shweta gaikwad" userId="bde3db21304337ac" providerId="LiveId" clId="{67BBDC02-8F5D-42C1-BBCF-272DA8DE78B9}" dt="2022-01-22T06:20:14.256" v="29" actId="14100"/>
          <ac:picMkLst>
            <pc:docMk/>
            <pc:sldMk cId="1352208379" sldId="284"/>
            <ac:picMk id="7" creationId="{FF4E79E8-D008-47C5-A341-B2DEF1037C21}"/>
          </ac:picMkLst>
        </pc:picChg>
      </pc:sldChg>
      <pc:sldChg chg="addSp delSp modSp mod">
        <pc:chgData name="shweta gaikwad" userId="bde3db21304337ac" providerId="LiveId" clId="{67BBDC02-8F5D-42C1-BBCF-272DA8DE78B9}" dt="2022-01-22T04:39:42.931" v="7" actId="27614"/>
        <pc:sldMkLst>
          <pc:docMk/>
          <pc:sldMk cId="1292074020" sldId="287"/>
        </pc:sldMkLst>
        <pc:picChg chg="add del mod">
          <ac:chgData name="shweta gaikwad" userId="bde3db21304337ac" providerId="LiveId" clId="{67BBDC02-8F5D-42C1-BBCF-272DA8DE78B9}" dt="2022-01-22T04:39:28.328" v="5" actId="478"/>
          <ac:picMkLst>
            <pc:docMk/>
            <pc:sldMk cId="1292074020" sldId="287"/>
            <ac:picMk id="2" creationId="{00000000-0000-0000-0000-000000000000}"/>
          </ac:picMkLst>
        </pc:picChg>
        <pc:picChg chg="add mod">
          <ac:chgData name="shweta gaikwad" userId="bde3db21304337ac" providerId="LiveId" clId="{67BBDC02-8F5D-42C1-BBCF-272DA8DE78B9}" dt="2022-01-22T04:39:42.931" v="7" actId="27614"/>
          <ac:picMkLst>
            <pc:docMk/>
            <pc:sldMk cId="1292074020" sldId="287"/>
            <ac:picMk id="5" creationId="{DB72CD1D-C259-488E-BD28-91186958D8D1}"/>
          </ac:picMkLst>
        </pc:picChg>
      </pc:sldChg>
    </pc:docChg>
  </pc:docChgLst>
  <pc:docChgLst>
    <pc:chgData name="shweta gaikwad" userId="bde3db21304337ac" providerId="LiveId" clId="{AFA050A7-FD0B-44BF-AB46-7C1EF2C6D5AE}"/>
    <pc:docChg chg="custSel addSld delSld modSld">
      <pc:chgData name="shweta gaikwad" userId="bde3db21304337ac" providerId="LiveId" clId="{AFA050A7-FD0B-44BF-AB46-7C1EF2C6D5AE}" dt="2021-12-28T06:21:05.520" v="145" actId="113"/>
      <pc:docMkLst>
        <pc:docMk/>
      </pc:docMkLst>
      <pc:sldChg chg="addSp modSp mod">
        <pc:chgData name="shweta gaikwad" userId="bde3db21304337ac" providerId="LiveId" clId="{AFA050A7-FD0B-44BF-AB46-7C1EF2C6D5AE}" dt="2021-12-28T06:16:33.549" v="103" actId="1076"/>
        <pc:sldMkLst>
          <pc:docMk/>
          <pc:sldMk cId="3972572471" sldId="270"/>
        </pc:sldMkLst>
        <pc:spChg chg="add mod">
          <ac:chgData name="shweta gaikwad" userId="bde3db21304337ac" providerId="LiveId" clId="{AFA050A7-FD0B-44BF-AB46-7C1EF2C6D5AE}" dt="2021-12-28T06:16:33.549" v="103" actId="1076"/>
          <ac:spMkLst>
            <pc:docMk/>
            <pc:sldMk cId="3972572471" sldId="270"/>
            <ac:spMk id="4" creationId="{A4582A93-54E5-4FD9-BD7A-E9C5546D81B4}"/>
          </ac:spMkLst>
        </pc:spChg>
      </pc:sldChg>
      <pc:sldChg chg="delSp modSp mod">
        <pc:chgData name="shweta gaikwad" userId="bde3db21304337ac" providerId="LiveId" clId="{AFA050A7-FD0B-44BF-AB46-7C1EF2C6D5AE}" dt="2021-11-27T09:19:18.874" v="10" actId="14100"/>
        <pc:sldMkLst>
          <pc:docMk/>
          <pc:sldMk cId="4246940192" sldId="271"/>
        </pc:sldMkLst>
        <pc:spChg chg="mod">
          <ac:chgData name="shweta gaikwad" userId="bde3db21304337ac" providerId="LiveId" clId="{AFA050A7-FD0B-44BF-AB46-7C1EF2C6D5AE}" dt="2021-11-27T09:19:10.033" v="7" actId="1076"/>
          <ac:spMkLst>
            <pc:docMk/>
            <pc:sldMk cId="4246940192" sldId="271"/>
            <ac:spMk id="12" creationId="{50D5C82B-CE82-48CE-A827-3AC3A9B7368D}"/>
          </ac:spMkLst>
        </pc:spChg>
        <pc:spChg chg="del mod">
          <ac:chgData name="shweta gaikwad" userId="bde3db21304337ac" providerId="LiveId" clId="{AFA050A7-FD0B-44BF-AB46-7C1EF2C6D5AE}" dt="2021-11-27T09:18:57.595" v="5" actId="478"/>
          <ac:spMkLst>
            <pc:docMk/>
            <pc:sldMk cId="4246940192" sldId="271"/>
            <ac:spMk id="13" creationId="{814CD5A6-A61D-4715-8D53-2A7D18EA74FD}"/>
          </ac:spMkLst>
        </pc:spChg>
        <pc:picChg chg="del">
          <ac:chgData name="shweta gaikwad" userId="bde3db21304337ac" providerId="LiveId" clId="{AFA050A7-FD0B-44BF-AB46-7C1EF2C6D5AE}" dt="2021-11-27T09:18:53.670" v="3" actId="478"/>
          <ac:picMkLst>
            <pc:docMk/>
            <pc:sldMk cId="4246940192" sldId="271"/>
            <ac:picMk id="3" creationId="{478F6D96-A309-47D0-B9B6-AFD7A1B2CB32}"/>
          </ac:picMkLst>
        </pc:picChg>
        <pc:picChg chg="mod">
          <ac:chgData name="shweta gaikwad" userId="bde3db21304337ac" providerId="LiveId" clId="{AFA050A7-FD0B-44BF-AB46-7C1EF2C6D5AE}" dt="2021-11-27T09:19:18.874" v="10" actId="14100"/>
          <ac:picMkLst>
            <pc:docMk/>
            <pc:sldMk cId="4246940192" sldId="271"/>
            <ac:picMk id="11" creationId="{4749485A-E76F-4DB5-992D-12891FFFD7CF}"/>
          </ac:picMkLst>
        </pc:picChg>
      </pc:sldChg>
      <pc:sldChg chg="delSp modSp mod">
        <pc:chgData name="shweta gaikwad" userId="bde3db21304337ac" providerId="LiveId" clId="{AFA050A7-FD0B-44BF-AB46-7C1EF2C6D5AE}" dt="2021-11-27T09:20:26.814" v="26" actId="1076"/>
        <pc:sldMkLst>
          <pc:docMk/>
          <pc:sldMk cId="302392763" sldId="272"/>
        </pc:sldMkLst>
        <pc:spChg chg="mod">
          <ac:chgData name="shweta gaikwad" userId="bde3db21304337ac" providerId="LiveId" clId="{AFA050A7-FD0B-44BF-AB46-7C1EF2C6D5AE}" dt="2021-11-27T09:20:26.814" v="26" actId="1076"/>
          <ac:spMkLst>
            <pc:docMk/>
            <pc:sldMk cId="302392763" sldId="272"/>
            <ac:spMk id="6" creationId="{876B1293-2F87-4ADB-A979-F0BD0B015E1A}"/>
          </ac:spMkLst>
        </pc:spChg>
        <pc:spChg chg="del mod">
          <ac:chgData name="shweta gaikwad" userId="bde3db21304337ac" providerId="LiveId" clId="{AFA050A7-FD0B-44BF-AB46-7C1EF2C6D5AE}" dt="2021-11-27T09:20:08.923" v="22" actId="478"/>
          <ac:spMkLst>
            <pc:docMk/>
            <pc:sldMk cId="302392763" sldId="272"/>
            <ac:spMk id="7" creationId="{6593BB97-3BE6-4EF7-B0C6-208C6C7E210D}"/>
          </ac:spMkLst>
        </pc:spChg>
        <pc:picChg chg="mod">
          <ac:chgData name="shweta gaikwad" userId="bde3db21304337ac" providerId="LiveId" clId="{AFA050A7-FD0B-44BF-AB46-7C1EF2C6D5AE}" dt="2021-11-27T09:20:21.192" v="25" actId="1076"/>
          <ac:picMkLst>
            <pc:docMk/>
            <pc:sldMk cId="302392763" sldId="272"/>
            <ac:picMk id="3" creationId="{55117265-7DE1-460A-8938-8880C74A43E6}"/>
          </ac:picMkLst>
        </pc:picChg>
        <pc:picChg chg="del">
          <ac:chgData name="shweta gaikwad" userId="bde3db21304337ac" providerId="LiveId" clId="{AFA050A7-FD0B-44BF-AB46-7C1EF2C6D5AE}" dt="2021-11-27T09:19:37.378" v="12" actId="21"/>
          <ac:picMkLst>
            <pc:docMk/>
            <pc:sldMk cId="302392763" sldId="272"/>
            <ac:picMk id="5" creationId="{17CF1478-DD7A-428A-B747-90FEAB4F18DE}"/>
          </ac:picMkLst>
        </pc:picChg>
      </pc:sldChg>
      <pc:sldChg chg="modSp mod">
        <pc:chgData name="shweta gaikwad" userId="bde3db21304337ac" providerId="LiveId" clId="{AFA050A7-FD0B-44BF-AB46-7C1EF2C6D5AE}" dt="2021-11-26T09:12:51.921" v="0" actId="1076"/>
        <pc:sldMkLst>
          <pc:docMk/>
          <pc:sldMk cId="267879323" sldId="273"/>
        </pc:sldMkLst>
        <pc:picChg chg="mod">
          <ac:chgData name="shweta gaikwad" userId="bde3db21304337ac" providerId="LiveId" clId="{AFA050A7-FD0B-44BF-AB46-7C1EF2C6D5AE}" dt="2021-11-26T09:12:51.921" v="0" actId="1076"/>
          <ac:picMkLst>
            <pc:docMk/>
            <pc:sldMk cId="267879323" sldId="273"/>
            <ac:picMk id="3" creationId="{3DB98B91-E1D9-4A2E-B727-A8EEB4AB1FA3}"/>
          </ac:picMkLst>
        </pc:picChg>
      </pc:sldChg>
      <pc:sldChg chg="addSp delSp modSp mod">
        <pc:chgData name="shweta gaikwad" userId="bde3db21304337ac" providerId="LiveId" clId="{AFA050A7-FD0B-44BF-AB46-7C1EF2C6D5AE}" dt="2021-12-28T06:14:50.646" v="97" actId="1076"/>
        <pc:sldMkLst>
          <pc:docMk/>
          <pc:sldMk cId="4110239964" sldId="274"/>
        </pc:sldMkLst>
        <pc:picChg chg="del">
          <ac:chgData name="shweta gaikwad" userId="bde3db21304337ac" providerId="LiveId" clId="{AFA050A7-FD0B-44BF-AB46-7C1EF2C6D5AE}" dt="2021-12-28T06:14:08.637" v="88" actId="478"/>
          <ac:picMkLst>
            <pc:docMk/>
            <pc:sldMk cId="4110239964" sldId="274"/>
            <ac:picMk id="3" creationId="{DB415D77-B23D-4A47-918D-853085F0E545}"/>
          </ac:picMkLst>
        </pc:picChg>
        <pc:picChg chg="add mod">
          <ac:chgData name="shweta gaikwad" userId="bde3db21304337ac" providerId="LiveId" clId="{AFA050A7-FD0B-44BF-AB46-7C1EF2C6D5AE}" dt="2021-12-28T06:14:50.646" v="97" actId="1076"/>
          <ac:picMkLst>
            <pc:docMk/>
            <pc:sldMk cId="4110239964" sldId="274"/>
            <ac:picMk id="4" creationId="{6D9E3D95-6FAD-45ED-BBE9-C7EC7414A259}"/>
          </ac:picMkLst>
        </pc:picChg>
      </pc:sldChg>
      <pc:sldChg chg="addSp modSp new mod">
        <pc:chgData name="shweta gaikwad" userId="bde3db21304337ac" providerId="LiveId" clId="{AFA050A7-FD0B-44BF-AB46-7C1EF2C6D5AE}" dt="2021-11-27T09:20:36.776" v="28" actId="1076"/>
        <pc:sldMkLst>
          <pc:docMk/>
          <pc:sldMk cId="227283064" sldId="275"/>
        </pc:sldMkLst>
        <pc:spChg chg="add mod">
          <ac:chgData name="shweta gaikwad" userId="bde3db21304337ac" providerId="LiveId" clId="{AFA050A7-FD0B-44BF-AB46-7C1EF2C6D5AE}" dt="2021-11-27T09:20:36.776" v="28" actId="1076"/>
          <ac:spMkLst>
            <pc:docMk/>
            <pc:sldMk cId="227283064" sldId="275"/>
            <ac:spMk id="4" creationId="{B2E142BD-2DE8-4C19-9A6B-241F54ADC2D0}"/>
          </ac:spMkLst>
        </pc:spChg>
        <pc:picChg chg="add mod">
          <ac:chgData name="shweta gaikwad" userId="bde3db21304337ac" providerId="LiveId" clId="{AFA050A7-FD0B-44BF-AB46-7C1EF2C6D5AE}" dt="2021-11-27T09:19:56.383" v="20" actId="1076"/>
          <ac:picMkLst>
            <pc:docMk/>
            <pc:sldMk cId="227283064" sldId="275"/>
            <ac:picMk id="2" creationId="{F58514DE-DEEF-4380-AF4E-DEDA7B0DA141}"/>
          </ac:picMkLst>
        </pc:picChg>
      </pc:sldChg>
      <pc:sldChg chg="del">
        <pc:chgData name="shweta gaikwad" userId="bde3db21304337ac" providerId="LiveId" clId="{AFA050A7-FD0B-44BF-AB46-7C1EF2C6D5AE}" dt="2021-11-27T09:18:16.260" v="1" actId="2696"/>
        <pc:sldMkLst>
          <pc:docMk/>
          <pc:sldMk cId="711448328" sldId="275"/>
        </pc:sldMkLst>
      </pc:sldChg>
      <pc:sldChg chg="addSp delSp modSp new mod">
        <pc:chgData name="shweta gaikwad" userId="bde3db21304337ac" providerId="LiveId" clId="{AFA050A7-FD0B-44BF-AB46-7C1EF2C6D5AE}" dt="2021-11-27T09:59:26.663" v="59" actId="14100"/>
        <pc:sldMkLst>
          <pc:docMk/>
          <pc:sldMk cId="562270055" sldId="276"/>
        </pc:sldMkLst>
        <pc:spChg chg="add mod">
          <ac:chgData name="shweta gaikwad" userId="bde3db21304337ac" providerId="LiveId" clId="{AFA050A7-FD0B-44BF-AB46-7C1EF2C6D5AE}" dt="2021-11-27T09:59:16.769" v="55" actId="1076"/>
          <ac:spMkLst>
            <pc:docMk/>
            <pc:sldMk cId="562270055" sldId="276"/>
            <ac:spMk id="6" creationId="{94A8909E-DB79-476F-9204-89EA8A27042E}"/>
          </ac:spMkLst>
        </pc:spChg>
        <pc:picChg chg="add del mod">
          <ac:chgData name="shweta gaikwad" userId="bde3db21304337ac" providerId="LiveId" clId="{AFA050A7-FD0B-44BF-AB46-7C1EF2C6D5AE}" dt="2021-11-27T09:54:26.727" v="32" actId="478"/>
          <ac:picMkLst>
            <pc:docMk/>
            <pc:sldMk cId="562270055" sldId="276"/>
            <ac:picMk id="3" creationId="{9DA72DDB-C0AA-4EC8-9C50-8F8A043B03E6}"/>
          </ac:picMkLst>
        </pc:picChg>
        <pc:picChg chg="add mod">
          <ac:chgData name="shweta gaikwad" userId="bde3db21304337ac" providerId="LiveId" clId="{AFA050A7-FD0B-44BF-AB46-7C1EF2C6D5AE}" dt="2021-11-27T09:59:26.663" v="59" actId="14100"/>
          <ac:picMkLst>
            <pc:docMk/>
            <pc:sldMk cId="562270055" sldId="276"/>
            <ac:picMk id="5" creationId="{7BC814EB-3A22-416A-8103-42A8BA85067B}"/>
          </ac:picMkLst>
        </pc:picChg>
      </pc:sldChg>
      <pc:sldChg chg="addSp modSp new mod">
        <pc:chgData name="shweta gaikwad" userId="bde3db21304337ac" providerId="LiveId" clId="{AFA050A7-FD0B-44BF-AB46-7C1EF2C6D5AE}" dt="2021-11-27T10:00:58.459" v="87" actId="1076"/>
        <pc:sldMkLst>
          <pc:docMk/>
          <pc:sldMk cId="1083986411" sldId="277"/>
        </pc:sldMkLst>
        <pc:spChg chg="add mod">
          <ac:chgData name="shweta gaikwad" userId="bde3db21304337ac" providerId="LiveId" clId="{AFA050A7-FD0B-44BF-AB46-7C1EF2C6D5AE}" dt="2021-11-27T10:00:57.068" v="86" actId="1076"/>
          <ac:spMkLst>
            <pc:docMk/>
            <pc:sldMk cId="1083986411" sldId="277"/>
            <ac:spMk id="4" creationId="{A9512D6A-4D0C-49A2-B8B9-91E74B914DEA}"/>
          </ac:spMkLst>
        </pc:spChg>
        <pc:picChg chg="add mod">
          <ac:chgData name="shweta gaikwad" userId="bde3db21304337ac" providerId="LiveId" clId="{AFA050A7-FD0B-44BF-AB46-7C1EF2C6D5AE}" dt="2021-11-27T10:00:58.459" v="87" actId="1076"/>
          <ac:picMkLst>
            <pc:docMk/>
            <pc:sldMk cId="1083986411" sldId="277"/>
            <ac:picMk id="3" creationId="{137FD95D-23D0-41A1-B18E-40C882FC4B29}"/>
          </ac:picMkLst>
        </pc:picChg>
      </pc:sldChg>
      <pc:sldChg chg="addSp modSp new mod">
        <pc:chgData name="shweta gaikwad" userId="bde3db21304337ac" providerId="LiveId" clId="{AFA050A7-FD0B-44BF-AB46-7C1EF2C6D5AE}" dt="2021-12-28T06:21:05.520" v="145" actId="113"/>
        <pc:sldMkLst>
          <pc:docMk/>
          <pc:sldMk cId="1464740645" sldId="278"/>
        </pc:sldMkLst>
        <pc:spChg chg="add mod">
          <ac:chgData name="shweta gaikwad" userId="bde3db21304337ac" providerId="LiveId" clId="{AFA050A7-FD0B-44BF-AB46-7C1EF2C6D5AE}" dt="2021-12-28T06:21:05.520" v="145" actId="113"/>
          <ac:spMkLst>
            <pc:docMk/>
            <pc:sldMk cId="1464740645" sldId="278"/>
            <ac:spMk id="2" creationId="{8631F7EF-CB6C-48E5-B8E5-6E2520ED0DCC}"/>
          </ac:spMkLst>
        </pc:spChg>
        <pc:spChg chg="add mod">
          <ac:chgData name="shweta gaikwad" userId="bde3db21304337ac" providerId="LiveId" clId="{AFA050A7-FD0B-44BF-AB46-7C1EF2C6D5AE}" dt="2021-12-28T06:20:55.049" v="144" actId="12"/>
          <ac:spMkLst>
            <pc:docMk/>
            <pc:sldMk cId="1464740645" sldId="278"/>
            <ac:spMk id="4" creationId="{8FF5D5E2-F1B4-4ABB-926B-FAB192E6DEB4}"/>
          </ac:spMkLst>
        </pc:spChg>
      </pc:sldChg>
    </pc:docChg>
  </pc:docChgLst>
  <pc:docChgLst>
    <pc:chgData name="shweta gaikwad" userId="bde3db21304337ac" providerId="LiveId" clId="{64AC8910-7676-40F4-AB00-7E948032B92D}"/>
    <pc:docChg chg="undo custSel addSld delSld modSld">
      <pc:chgData name="shweta gaikwad" userId="bde3db21304337ac" providerId="LiveId" clId="{64AC8910-7676-40F4-AB00-7E948032B92D}" dt="2021-10-04T13:56:48.053" v="351" actId="20577"/>
      <pc:docMkLst>
        <pc:docMk/>
      </pc:docMkLst>
      <pc:sldChg chg="modSp mod">
        <pc:chgData name="shweta gaikwad" userId="bde3db21304337ac" providerId="LiveId" clId="{64AC8910-7676-40F4-AB00-7E948032B92D}" dt="2021-10-04T13:56:20.460" v="350" actId="404"/>
        <pc:sldMkLst>
          <pc:docMk/>
          <pc:sldMk cId="3940759052" sldId="257"/>
        </pc:sldMkLst>
        <pc:spChg chg="mod">
          <ac:chgData name="shweta gaikwad" userId="bde3db21304337ac" providerId="LiveId" clId="{64AC8910-7676-40F4-AB00-7E948032B92D}" dt="2021-10-04T13:56:20.460" v="350" actId="404"/>
          <ac:spMkLst>
            <pc:docMk/>
            <pc:sldMk cId="3940759052" sldId="257"/>
            <ac:spMk id="5" creationId="{F109686B-98DC-411F-BECF-5BB754A9B94A}"/>
          </ac:spMkLst>
        </pc:spChg>
      </pc:sldChg>
      <pc:sldChg chg="modSp mod">
        <pc:chgData name="shweta gaikwad" userId="bde3db21304337ac" providerId="LiveId" clId="{64AC8910-7676-40F4-AB00-7E948032B92D}" dt="2021-10-04T13:56:48.053" v="351" actId="20577"/>
        <pc:sldMkLst>
          <pc:docMk/>
          <pc:sldMk cId="3980808192" sldId="258"/>
        </pc:sldMkLst>
        <pc:spChg chg="mod">
          <ac:chgData name="shweta gaikwad" userId="bde3db21304337ac" providerId="LiveId" clId="{64AC8910-7676-40F4-AB00-7E948032B92D}" dt="2021-10-04T13:56:48.053" v="351" actId="20577"/>
          <ac:spMkLst>
            <pc:docMk/>
            <pc:sldMk cId="3980808192" sldId="258"/>
            <ac:spMk id="5" creationId="{176EC5F9-2C72-4A57-B9A5-099A9A0AED83}"/>
          </ac:spMkLst>
        </pc:spChg>
      </pc:sldChg>
      <pc:sldChg chg="addSp delSp modSp mod">
        <pc:chgData name="shweta gaikwad" userId="bde3db21304337ac" providerId="LiveId" clId="{64AC8910-7676-40F4-AB00-7E948032B92D}" dt="2021-10-04T10:07:10.633" v="7" actId="14100"/>
        <pc:sldMkLst>
          <pc:docMk/>
          <pc:sldMk cId="1860428985" sldId="268"/>
        </pc:sldMkLst>
        <pc:picChg chg="add mod">
          <ac:chgData name="shweta gaikwad" userId="bde3db21304337ac" providerId="LiveId" clId="{64AC8910-7676-40F4-AB00-7E948032B92D}" dt="2021-10-04T10:07:10.633" v="7" actId="14100"/>
          <ac:picMkLst>
            <pc:docMk/>
            <pc:sldMk cId="1860428985" sldId="268"/>
            <ac:picMk id="4" creationId="{69DC1344-23BC-4CA3-8703-D930DE9BDE75}"/>
          </ac:picMkLst>
        </pc:picChg>
        <pc:picChg chg="del">
          <ac:chgData name="shweta gaikwad" userId="bde3db21304337ac" providerId="LiveId" clId="{64AC8910-7676-40F4-AB00-7E948032B92D}" dt="2021-10-04T10:06:23.037" v="0" actId="478"/>
          <ac:picMkLst>
            <pc:docMk/>
            <pc:sldMk cId="1860428985" sldId="268"/>
            <ac:picMk id="5" creationId="{9F662E33-B7DE-4340-B2C1-9D203BDC0487}"/>
          </ac:picMkLst>
        </pc:picChg>
      </pc:sldChg>
      <pc:sldChg chg="addSp delSp modSp new mod">
        <pc:chgData name="shweta gaikwad" userId="bde3db21304337ac" providerId="LiveId" clId="{64AC8910-7676-40F4-AB00-7E948032B92D}" dt="2021-10-04T13:53:13.520" v="251" actId="1076"/>
        <pc:sldMkLst>
          <pc:docMk/>
          <pc:sldMk cId="4246940192" sldId="271"/>
        </pc:sldMkLst>
        <pc:spChg chg="add mod">
          <ac:chgData name="shweta gaikwad" userId="bde3db21304337ac" providerId="LiveId" clId="{64AC8910-7676-40F4-AB00-7E948032B92D}" dt="2021-10-04T13:53:12.457" v="250" actId="1076"/>
          <ac:spMkLst>
            <pc:docMk/>
            <pc:sldMk cId="4246940192" sldId="271"/>
            <ac:spMk id="2" creationId="{58DC152E-2945-4A90-A120-6E571A6E0A94}"/>
          </ac:spMkLst>
        </pc:spChg>
        <pc:spChg chg="add mod">
          <ac:chgData name="shweta gaikwad" userId="bde3db21304337ac" providerId="LiveId" clId="{64AC8910-7676-40F4-AB00-7E948032B92D}" dt="2021-10-04T10:10:16.911" v="42" actId="122"/>
          <ac:spMkLst>
            <pc:docMk/>
            <pc:sldMk cId="4246940192" sldId="271"/>
            <ac:spMk id="12" creationId="{50D5C82B-CE82-48CE-A827-3AC3A9B7368D}"/>
          </ac:spMkLst>
        </pc:spChg>
        <pc:spChg chg="add mod">
          <ac:chgData name="shweta gaikwad" userId="bde3db21304337ac" providerId="LiveId" clId="{64AC8910-7676-40F4-AB00-7E948032B92D}" dt="2021-10-04T10:10:33.655" v="57" actId="122"/>
          <ac:spMkLst>
            <pc:docMk/>
            <pc:sldMk cId="4246940192" sldId="271"/>
            <ac:spMk id="13" creationId="{814CD5A6-A61D-4715-8D53-2A7D18EA74FD}"/>
          </ac:spMkLst>
        </pc:spChg>
        <pc:picChg chg="add mod">
          <ac:chgData name="shweta gaikwad" userId="bde3db21304337ac" providerId="LiveId" clId="{64AC8910-7676-40F4-AB00-7E948032B92D}" dt="2021-10-04T10:09:33.438" v="24" actId="1076"/>
          <ac:picMkLst>
            <pc:docMk/>
            <pc:sldMk cId="4246940192" sldId="271"/>
            <ac:picMk id="3" creationId="{478F6D96-A309-47D0-B9B6-AFD7A1B2CB32}"/>
          </ac:picMkLst>
        </pc:picChg>
        <pc:picChg chg="add del mod">
          <ac:chgData name="shweta gaikwad" userId="bde3db21304337ac" providerId="LiveId" clId="{64AC8910-7676-40F4-AB00-7E948032B92D}" dt="2021-10-04T10:09:10.340" v="19" actId="478"/>
          <ac:picMkLst>
            <pc:docMk/>
            <pc:sldMk cId="4246940192" sldId="271"/>
            <ac:picMk id="5" creationId="{737B4A38-0381-4639-AE12-A3F0ED962920}"/>
          </ac:picMkLst>
        </pc:picChg>
        <pc:picChg chg="add del mod">
          <ac:chgData name="shweta gaikwad" userId="bde3db21304337ac" providerId="LiveId" clId="{64AC8910-7676-40F4-AB00-7E948032B92D}" dt="2021-10-04T10:09:05.516" v="18" actId="478"/>
          <ac:picMkLst>
            <pc:docMk/>
            <pc:sldMk cId="4246940192" sldId="271"/>
            <ac:picMk id="7" creationId="{247CA899-EE4F-4271-8561-EA0F8109F359}"/>
          </ac:picMkLst>
        </pc:picChg>
        <pc:picChg chg="add del mod">
          <ac:chgData name="shweta gaikwad" userId="bde3db21304337ac" providerId="LiveId" clId="{64AC8910-7676-40F4-AB00-7E948032B92D}" dt="2021-10-04T10:09:14.529" v="20" actId="478"/>
          <ac:picMkLst>
            <pc:docMk/>
            <pc:sldMk cId="4246940192" sldId="271"/>
            <ac:picMk id="9" creationId="{ABEBB5A5-4E97-43A9-9962-54D5DAEC3042}"/>
          </ac:picMkLst>
        </pc:picChg>
        <pc:picChg chg="add mod">
          <ac:chgData name="shweta gaikwad" userId="bde3db21304337ac" providerId="LiveId" clId="{64AC8910-7676-40F4-AB00-7E948032B92D}" dt="2021-10-04T13:53:13.520" v="251" actId="1076"/>
          <ac:picMkLst>
            <pc:docMk/>
            <pc:sldMk cId="4246940192" sldId="271"/>
            <ac:picMk id="11" creationId="{4749485A-E76F-4DB5-992D-12891FFFD7CF}"/>
          </ac:picMkLst>
        </pc:picChg>
      </pc:sldChg>
      <pc:sldChg chg="addSp modSp new mod">
        <pc:chgData name="shweta gaikwad" userId="bde3db21304337ac" providerId="LiveId" clId="{64AC8910-7676-40F4-AB00-7E948032B92D}" dt="2021-10-04T13:54:03.857" v="259" actId="1076"/>
        <pc:sldMkLst>
          <pc:docMk/>
          <pc:sldMk cId="302392763" sldId="272"/>
        </pc:sldMkLst>
        <pc:spChg chg="add mod">
          <ac:chgData name="shweta gaikwad" userId="bde3db21304337ac" providerId="LiveId" clId="{64AC8910-7676-40F4-AB00-7E948032B92D}" dt="2021-10-04T10:12:04.035" v="92" actId="122"/>
          <ac:spMkLst>
            <pc:docMk/>
            <pc:sldMk cId="302392763" sldId="272"/>
            <ac:spMk id="6" creationId="{876B1293-2F87-4ADB-A979-F0BD0B015E1A}"/>
          </ac:spMkLst>
        </pc:spChg>
        <pc:spChg chg="add mod">
          <ac:chgData name="shweta gaikwad" userId="bde3db21304337ac" providerId="LiveId" clId="{64AC8910-7676-40F4-AB00-7E948032B92D}" dt="2021-10-04T13:54:03.857" v="259" actId="1076"/>
          <ac:spMkLst>
            <pc:docMk/>
            <pc:sldMk cId="302392763" sldId="272"/>
            <ac:spMk id="7" creationId="{6593BB97-3BE6-4EF7-B0C6-208C6C7E210D}"/>
          </ac:spMkLst>
        </pc:spChg>
        <pc:spChg chg="add mod">
          <ac:chgData name="shweta gaikwad" userId="bde3db21304337ac" providerId="LiveId" clId="{64AC8910-7676-40F4-AB00-7E948032B92D}" dt="2021-10-04T13:53:48.601" v="256" actId="1076"/>
          <ac:spMkLst>
            <pc:docMk/>
            <pc:sldMk cId="302392763" sldId="272"/>
            <ac:spMk id="8" creationId="{F9EE06A0-4481-4661-90F4-90ADE547EAFB}"/>
          </ac:spMkLst>
        </pc:spChg>
        <pc:picChg chg="add mod">
          <ac:chgData name="shweta gaikwad" userId="bde3db21304337ac" providerId="LiveId" clId="{64AC8910-7676-40F4-AB00-7E948032B92D}" dt="2021-10-04T13:53:50.019" v="257" actId="1076"/>
          <ac:picMkLst>
            <pc:docMk/>
            <pc:sldMk cId="302392763" sldId="272"/>
            <ac:picMk id="3" creationId="{55117265-7DE1-460A-8938-8880C74A43E6}"/>
          </ac:picMkLst>
        </pc:picChg>
        <pc:picChg chg="add mod">
          <ac:chgData name="shweta gaikwad" userId="bde3db21304337ac" providerId="LiveId" clId="{64AC8910-7676-40F4-AB00-7E948032B92D}" dt="2021-10-04T13:53:58.913" v="258" actId="1076"/>
          <ac:picMkLst>
            <pc:docMk/>
            <pc:sldMk cId="302392763" sldId="272"/>
            <ac:picMk id="5" creationId="{17CF1478-DD7A-428A-B747-90FEAB4F18DE}"/>
          </ac:picMkLst>
        </pc:picChg>
      </pc:sldChg>
      <pc:sldChg chg="addSp modSp new mod">
        <pc:chgData name="shweta gaikwad" userId="bde3db21304337ac" providerId="LiveId" clId="{64AC8910-7676-40F4-AB00-7E948032B92D}" dt="2021-10-04T10:13:46.321" v="132" actId="1076"/>
        <pc:sldMkLst>
          <pc:docMk/>
          <pc:sldMk cId="267879323" sldId="273"/>
        </pc:sldMkLst>
        <pc:spChg chg="add mod">
          <ac:chgData name="shweta gaikwad" userId="bde3db21304337ac" providerId="LiveId" clId="{64AC8910-7676-40F4-AB00-7E948032B92D}" dt="2021-10-04T10:13:46.321" v="132" actId="1076"/>
          <ac:spMkLst>
            <pc:docMk/>
            <pc:sldMk cId="267879323" sldId="273"/>
            <ac:spMk id="4" creationId="{239A289B-DC47-4DC9-B165-374455AA12EE}"/>
          </ac:spMkLst>
        </pc:spChg>
        <pc:picChg chg="add mod">
          <ac:chgData name="shweta gaikwad" userId="bde3db21304337ac" providerId="LiveId" clId="{64AC8910-7676-40F4-AB00-7E948032B92D}" dt="2021-10-04T10:13:10.207" v="118" actId="14100"/>
          <ac:picMkLst>
            <pc:docMk/>
            <pc:sldMk cId="267879323" sldId="273"/>
            <ac:picMk id="3" creationId="{3DB98B91-E1D9-4A2E-B727-A8EEB4AB1FA3}"/>
          </ac:picMkLst>
        </pc:picChg>
      </pc:sldChg>
      <pc:sldChg chg="new del">
        <pc:chgData name="shweta gaikwad" userId="bde3db21304337ac" providerId="LiveId" clId="{64AC8910-7676-40F4-AB00-7E948032B92D}" dt="2021-10-04T12:23:58.221" v="134" actId="47"/>
        <pc:sldMkLst>
          <pc:docMk/>
          <pc:sldMk cId="134186490" sldId="274"/>
        </pc:sldMkLst>
      </pc:sldChg>
      <pc:sldChg chg="addSp modSp new mod modClrScheme chgLayout">
        <pc:chgData name="shweta gaikwad" userId="bde3db21304337ac" providerId="LiveId" clId="{64AC8910-7676-40F4-AB00-7E948032B92D}" dt="2021-10-04T13:07:39.482" v="171" actId="14100"/>
        <pc:sldMkLst>
          <pc:docMk/>
          <pc:sldMk cId="4110239964" sldId="274"/>
        </pc:sldMkLst>
        <pc:spChg chg="add mod">
          <ac:chgData name="shweta gaikwad" userId="bde3db21304337ac" providerId="LiveId" clId="{64AC8910-7676-40F4-AB00-7E948032B92D}" dt="2021-10-04T13:07:22.885" v="165" actId="1076"/>
          <ac:spMkLst>
            <pc:docMk/>
            <pc:sldMk cId="4110239964" sldId="274"/>
            <ac:spMk id="8" creationId="{8333E102-8830-428D-A813-CC6B39E71A76}"/>
          </ac:spMkLst>
        </pc:spChg>
        <pc:picChg chg="add mod">
          <ac:chgData name="shweta gaikwad" userId="bde3db21304337ac" providerId="LiveId" clId="{64AC8910-7676-40F4-AB00-7E948032B92D}" dt="2021-10-04T13:07:39.482" v="171" actId="14100"/>
          <ac:picMkLst>
            <pc:docMk/>
            <pc:sldMk cId="4110239964" sldId="274"/>
            <ac:picMk id="3" creationId="{DB415D77-B23D-4A47-918D-853085F0E545}"/>
          </ac:picMkLst>
        </pc:picChg>
      </pc:sldChg>
      <pc:sldChg chg="addSp delSp modSp new mod">
        <pc:chgData name="shweta gaikwad" userId="bde3db21304337ac" providerId="LiveId" clId="{64AC8910-7676-40F4-AB00-7E948032B92D}" dt="2021-10-04T13:51:48.629" v="223" actId="14100"/>
        <pc:sldMkLst>
          <pc:docMk/>
          <pc:sldMk cId="711448328" sldId="275"/>
        </pc:sldMkLst>
        <pc:spChg chg="add mod">
          <ac:chgData name="shweta gaikwad" userId="bde3db21304337ac" providerId="LiveId" clId="{64AC8910-7676-40F4-AB00-7E948032B92D}" dt="2021-10-04T13:44:27.719" v="213" actId="122"/>
          <ac:spMkLst>
            <pc:docMk/>
            <pc:sldMk cId="711448328" sldId="275"/>
            <ac:spMk id="4" creationId="{F893700E-74E7-45C6-9FD2-93E955120D41}"/>
          </ac:spMkLst>
        </pc:spChg>
        <pc:picChg chg="add del mod">
          <ac:chgData name="shweta gaikwad" userId="bde3db21304337ac" providerId="LiveId" clId="{64AC8910-7676-40F4-AB00-7E948032B92D}" dt="2021-10-04T13:48:37.147" v="216" actId="478"/>
          <ac:picMkLst>
            <pc:docMk/>
            <pc:sldMk cId="711448328" sldId="275"/>
            <ac:picMk id="3" creationId="{8F5E46BA-B6A6-4CB8-BFAC-1A8BEA7CC211}"/>
          </ac:picMkLst>
        </pc:picChg>
        <pc:picChg chg="add mod">
          <ac:chgData name="shweta gaikwad" userId="bde3db21304337ac" providerId="LiveId" clId="{64AC8910-7676-40F4-AB00-7E948032B92D}" dt="2021-10-04T13:51:48.629" v="223" actId="14100"/>
          <ac:picMkLst>
            <pc:docMk/>
            <pc:sldMk cId="711448328" sldId="275"/>
            <ac:picMk id="6" creationId="{485362E7-8271-4892-9564-369E63AD4F88}"/>
          </ac:picMkLst>
        </pc:picChg>
      </pc:sldChg>
    </pc:docChg>
  </pc:docChgLst>
  <pc:docChgLst>
    <pc:chgData name="shweta gaikwad" userId="bde3db21304337ac" providerId="LiveId" clId="{C9BB716E-7B09-494D-89E6-0C217A44E754}"/>
    <pc:docChg chg="custSel addSld modSld">
      <pc:chgData name="shweta gaikwad" userId="bde3db21304337ac" providerId="LiveId" clId="{C9BB716E-7B09-494D-89E6-0C217A44E754}" dt="2021-09-20T10:14:49.306" v="855" actId="1076"/>
      <pc:docMkLst>
        <pc:docMk/>
      </pc:docMkLst>
      <pc:sldChg chg="modSp mod">
        <pc:chgData name="shweta gaikwad" userId="bde3db21304337ac" providerId="LiveId" clId="{C9BB716E-7B09-494D-89E6-0C217A44E754}" dt="2021-09-15T07:17:59.686" v="12" actId="20577"/>
        <pc:sldMkLst>
          <pc:docMk/>
          <pc:sldMk cId="3940759052" sldId="257"/>
        </pc:sldMkLst>
        <pc:spChg chg="mod">
          <ac:chgData name="shweta gaikwad" userId="bde3db21304337ac" providerId="LiveId" clId="{C9BB716E-7B09-494D-89E6-0C217A44E754}" dt="2021-09-15T07:17:59.686" v="12" actId="20577"/>
          <ac:spMkLst>
            <pc:docMk/>
            <pc:sldMk cId="3940759052" sldId="257"/>
            <ac:spMk id="5" creationId="{F109686B-98DC-411F-BECF-5BB754A9B94A}"/>
          </ac:spMkLst>
        </pc:spChg>
      </pc:sldChg>
      <pc:sldChg chg="modSp mod">
        <pc:chgData name="shweta gaikwad" userId="bde3db21304337ac" providerId="LiveId" clId="{C9BB716E-7B09-494D-89E6-0C217A44E754}" dt="2021-09-15T14:17:53.012" v="850" actId="20577"/>
        <pc:sldMkLst>
          <pc:docMk/>
          <pc:sldMk cId="4207759467" sldId="263"/>
        </pc:sldMkLst>
        <pc:spChg chg="mod">
          <ac:chgData name="shweta gaikwad" userId="bde3db21304337ac" providerId="LiveId" clId="{C9BB716E-7B09-494D-89E6-0C217A44E754}" dt="2021-09-15T14:17:53.012" v="850" actId="20577"/>
          <ac:spMkLst>
            <pc:docMk/>
            <pc:sldMk cId="4207759467" sldId="263"/>
            <ac:spMk id="5" creationId="{EF9B73E5-88A6-4A4E-B7DE-C76F4A9AFD60}"/>
          </ac:spMkLst>
        </pc:spChg>
      </pc:sldChg>
      <pc:sldChg chg="addSp delSp modSp mod">
        <pc:chgData name="shweta gaikwad" userId="bde3db21304337ac" providerId="LiveId" clId="{C9BB716E-7B09-494D-89E6-0C217A44E754}" dt="2021-09-15T14:10:41.615" v="834"/>
        <pc:sldMkLst>
          <pc:docMk/>
          <pc:sldMk cId="501990618" sldId="269"/>
        </pc:sldMkLst>
        <pc:spChg chg="add del mod">
          <ac:chgData name="shweta gaikwad" userId="bde3db21304337ac" providerId="LiveId" clId="{C9BB716E-7B09-494D-89E6-0C217A44E754}" dt="2021-09-15T14:10:41.615" v="834"/>
          <ac:spMkLst>
            <pc:docMk/>
            <pc:sldMk cId="501990618" sldId="269"/>
            <ac:spMk id="2" creationId="{F8CA6D16-A79D-4911-86C6-98B17E6455BA}"/>
          </ac:spMkLst>
        </pc:spChg>
        <pc:spChg chg="mod">
          <ac:chgData name="shweta gaikwad" userId="bde3db21304337ac" providerId="LiveId" clId="{C9BB716E-7B09-494D-89E6-0C217A44E754}" dt="2021-09-15T14:10:40.536" v="832" actId="1076"/>
          <ac:spMkLst>
            <pc:docMk/>
            <pc:sldMk cId="501990618" sldId="269"/>
            <ac:spMk id="3" creationId="{8B4DE115-E158-4FB5-87EE-18D9AD51B23A}"/>
          </ac:spMkLst>
        </pc:spChg>
        <pc:spChg chg="add mod">
          <ac:chgData name="shweta gaikwad" userId="bde3db21304337ac" providerId="LiveId" clId="{C9BB716E-7B09-494D-89E6-0C217A44E754}" dt="2021-09-15T14:10:39.221" v="831" actId="1076"/>
          <ac:spMkLst>
            <pc:docMk/>
            <pc:sldMk cId="501990618" sldId="269"/>
            <ac:spMk id="4" creationId="{42E08266-1652-4522-A331-E1520B599463}"/>
          </ac:spMkLst>
        </pc:spChg>
      </pc:sldChg>
      <pc:sldChg chg="addSp modSp new mod">
        <pc:chgData name="shweta gaikwad" userId="bde3db21304337ac" providerId="LiveId" clId="{C9BB716E-7B09-494D-89E6-0C217A44E754}" dt="2021-09-20T10:14:49.306" v="855" actId="1076"/>
        <pc:sldMkLst>
          <pc:docMk/>
          <pc:sldMk cId="3972572471" sldId="270"/>
        </pc:sldMkLst>
        <pc:spChg chg="add mod">
          <ac:chgData name="shweta gaikwad" userId="bde3db21304337ac" providerId="LiveId" clId="{C9BB716E-7B09-494D-89E6-0C217A44E754}" dt="2021-09-20T10:14:49.306" v="855" actId="1076"/>
          <ac:spMkLst>
            <pc:docMk/>
            <pc:sldMk cId="3972572471" sldId="270"/>
            <ac:spMk id="3" creationId="{B9D6250E-3F8A-44BC-892B-DE62912DB157}"/>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5E28AE-B6DE-4597-B528-E7C58E65F762}"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pic>
        <p:nvPicPr>
          <p:cNvPr id="8" name="Picture 7"/>
          <p:cNvPicPr>
            <a:picLocks noChangeAspect="1"/>
          </p:cNvPicPr>
          <p:nvPr/>
        </p:nvPicPr>
        <p:blipFill>
          <a:blip r:embed="rId2" cstate="print"/>
          <a:stretch>
            <a:fillRect/>
          </a:stretch>
        </p:blipFill>
        <p:spPr>
          <a:xfrm>
            <a:off x="0" y="0"/>
            <a:ext cx="1524000" cy="1448081"/>
          </a:xfrm>
          <a:prstGeom prst="rect">
            <a:avLst/>
          </a:prstGeom>
        </p:spPr>
      </p:pic>
      <p:sp>
        <p:nvSpPr>
          <p:cNvPr id="19" name="Rectangle 18"/>
          <p:cNvSpPr/>
          <p:nvPr/>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98038" y="5992610"/>
            <a:ext cx="9751387" cy="646331"/>
          </a:xfrm>
          <a:prstGeom prst="rect">
            <a:avLst/>
          </a:prstGeom>
        </p:spPr>
        <p:txBody>
          <a:bodyPr wrap="none">
            <a:spAutoFit/>
          </a:bodyPr>
          <a:lstStyle/>
          <a:p>
            <a:r>
              <a:rPr lang="en-US" sz="3600" dirty="0"/>
              <a:t>Indira College of Engineering &amp;Management, Pune</a:t>
            </a:r>
          </a:p>
        </p:txBody>
      </p:sp>
      <p:grpSp>
        <p:nvGrpSpPr>
          <p:cNvPr id="20" name="Group 19"/>
          <p:cNvGrpSpPr/>
          <p:nvPr/>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322263" y="3441517"/>
            <a:ext cx="5388667" cy="196204"/>
            <a:chOff x="3322263" y="3441517"/>
            <a:chExt cx="5388667" cy="196204"/>
          </a:xfrm>
        </p:grpSpPr>
        <p:grpSp>
          <p:nvGrpSpPr>
            <p:cNvPr id="11" name="Group 10"/>
            <p:cNvGrpSpPr/>
            <p:nvPr/>
          </p:nvGrpSpPr>
          <p:grpSpPr>
            <a:xfrm>
              <a:off x="8528050" y="3441517"/>
              <a:ext cx="182880" cy="182880"/>
              <a:chOff x="11349807" y="6251573"/>
              <a:chExt cx="351692" cy="356616"/>
            </a:xfrm>
          </p:grpSpPr>
          <p:sp>
            <p:nvSpPr>
              <p:cNvPr id="12" name="Oval 11"/>
              <p:cNvSpPr/>
              <p:nvPr/>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22263" y="3454841"/>
              <a:ext cx="182880" cy="182880"/>
              <a:chOff x="490501" y="6264206"/>
              <a:chExt cx="351692" cy="356616"/>
            </a:xfrm>
          </p:grpSpPr>
          <p:sp>
            <p:nvSpPr>
              <p:cNvPr id="15" name="Oval 14"/>
              <p:cNvSpPr/>
              <p:nvPr/>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42323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5E28AE-B6DE-4597-B528-E7C58E65F762}"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69074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5E28AE-B6DE-4597-B528-E7C58E65F762}"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386529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5E28AE-B6DE-4597-B528-E7C58E65F762}"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412070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5E28AE-B6DE-4597-B528-E7C58E65F762}"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97585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5E28AE-B6DE-4597-B528-E7C58E65F762}"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50729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5E28AE-B6DE-4597-B528-E7C58E65F762}" type="datetimeFigureOut">
              <a:rPr lang="en-IN" smtClean="0"/>
              <a:t>29-01-2022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194880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5E28AE-B6DE-4597-B528-E7C58E65F762}" type="datetimeFigureOut">
              <a:rPr lang="en-IN" smtClean="0"/>
              <a:t>29-01-2022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40315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E28AE-B6DE-4597-B528-E7C58E65F762}" type="datetimeFigureOut">
              <a:rPr lang="en-IN" smtClean="0"/>
              <a:t>29-01-2022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79040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E28AE-B6DE-4597-B528-E7C58E65F762}"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161176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E28AE-B6DE-4597-B528-E7C58E65F762}"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04222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E28AE-B6DE-4597-B528-E7C58E65F762}" type="datetimeFigureOut">
              <a:rPr lang="en-IN" smtClean="0"/>
              <a:t>29-01-2022</a:t>
            </a:fld>
            <a:endParaRPr lang="en-IN"/>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12695-61D0-4880-B296-5E02690C968E}" type="slidenum">
              <a:rPr lang="en-IN" smtClean="0"/>
              <a:t>‹#›</a:t>
            </a:fld>
            <a:endParaRPr lang="en-IN"/>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3268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371/journal.pone.0247176" TargetMode="External"/><Relationship Id="rId2" Type="http://schemas.openxmlformats.org/officeDocument/2006/relationships/hyperlink" Target="https://doi.org/10.1016/j.radi.2020.10.018" TargetMode="External"/><Relationship Id="rId1" Type="http://schemas.openxmlformats.org/officeDocument/2006/relationships/slideLayout" Target="../slideLayouts/slideLayout7.xml"/><Relationship Id="rId4" Type="http://schemas.openxmlformats.org/officeDocument/2006/relationships/hyperlink" Target="https://doi.org/10.1371/journal.pone.02524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822E4A-D7B1-40F4-848D-1E7005AB412C}"/>
              </a:ext>
            </a:extLst>
          </p:cNvPr>
          <p:cNvSpPr txBox="1"/>
          <p:nvPr/>
        </p:nvSpPr>
        <p:spPr>
          <a:xfrm>
            <a:off x="1239716" y="817685"/>
            <a:ext cx="10304583" cy="1938992"/>
          </a:xfrm>
          <a:prstGeom prst="rect">
            <a:avLst/>
          </a:prstGeom>
          <a:noFill/>
        </p:spPr>
        <p:txBody>
          <a:bodyPr wrap="square" rtlCol="0">
            <a:spAutoFit/>
          </a:bodyPr>
          <a:lstStyle/>
          <a:p>
            <a:pPr algn="ctr"/>
            <a:r>
              <a:rPr lang="en-US" sz="6000" b="1" dirty="0"/>
              <a:t>COVID-19 Detection using chest radiography</a:t>
            </a:r>
            <a:endParaRPr lang="en-IN" sz="6000" b="1" dirty="0"/>
          </a:p>
        </p:txBody>
      </p:sp>
      <p:sp>
        <p:nvSpPr>
          <p:cNvPr id="6" name="TextBox 5">
            <a:extLst>
              <a:ext uri="{FF2B5EF4-FFF2-40B4-BE49-F238E27FC236}">
                <a16:creationId xmlns:a16="http://schemas.microsoft.com/office/drawing/2014/main" id="{91F70F1B-44E3-4935-BA41-06B9557ABC07}"/>
              </a:ext>
            </a:extLst>
          </p:cNvPr>
          <p:cNvSpPr txBox="1"/>
          <p:nvPr/>
        </p:nvSpPr>
        <p:spPr>
          <a:xfrm>
            <a:off x="1474910" y="3839951"/>
            <a:ext cx="2982790" cy="1815882"/>
          </a:xfrm>
          <a:prstGeom prst="rect">
            <a:avLst/>
          </a:prstGeom>
          <a:noFill/>
        </p:spPr>
        <p:txBody>
          <a:bodyPr wrap="square">
            <a:spAutoFit/>
          </a:bodyPr>
          <a:lstStyle/>
          <a:p>
            <a:r>
              <a:rPr lang="en-US" dirty="0"/>
              <a:t> </a:t>
            </a:r>
            <a:r>
              <a:rPr lang="en-US" sz="2400" b="1" dirty="0"/>
              <a:t>Team Members: </a:t>
            </a:r>
          </a:p>
          <a:p>
            <a:r>
              <a:rPr lang="en-US" sz="2200" dirty="0"/>
              <a:t>1. Shweta Gaikwad</a:t>
            </a:r>
          </a:p>
          <a:p>
            <a:pPr algn="l"/>
            <a:r>
              <a:rPr lang="en-US" sz="2200" dirty="0"/>
              <a:t>2. Pallavi </a:t>
            </a:r>
            <a:r>
              <a:rPr lang="en-US" sz="2200" dirty="0" err="1"/>
              <a:t>Karde</a:t>
            </a:r>
            <a:endParaRPr lang="en-US" sz="2200" dirty="0"/>
          </a:p>
          <a:p>
            <a:pPr algn="l"/>
            <a:r>
              <a:rPr lang="en-US" sz="2200" dirty="0"/>
              <a:t>3. Vaibhav </a:t>
            </a:r>
            <a:r>
              <a:rPr lang="en-US" sz="2200" dirty="0" err="1"/>
              <a:t>Maindad</a:t>
            </a:r>
            <a:endParaRPr lang="en-US" sz="2200" dirty="0"/>
          </a:p>
          <a:p>
            <a:pPr algn="l"/>
            <a:r>
              <a:rPr lang="en-US" sz="2200" dirty="0"/>
              <a:t>4. Kaustubh Pawar</a:t>
            </a:r>
          </a:p>
        </p:txBody>
      </p:sp>
      <p:sp>
        <p:nvSpPr>
          <p:cNvPr id="10" name="TextBox 9">
            <a:extLst>
              <a:ext uri="{FF2B5EF4-FFF2-40B4-BE49-F238E27FC236}">
                <a16:creationId xmlns:a16="http://schemas.microsoft.com/office/drawing/2014/main" id="{1A4FDB21-344F-49E3-8264-47FD56AAB94B}"/>
              </a:ext>
            </a:extLst>
          </p:cNvPr>
          <p:cNvSpPr txBox="1"/>
          <p:nvPr/>
        </p:nvSpPr>
        <p:spPr>
          <a:xfrm>
            <a:off x="7734302" y="4101561"/>
            <a:ext cx="3272936" cy="800219"/>
          </a:xfrm>
          <a:prstGeom prst="rect">
            <a:avLst/>
          </a:prstGeom>
          <a:noFill/>
        </p:spPr>
        <p:txBody>
          <a:bodyPr wrap="square">
            <a:spAutoFit/>
          </a:bodyPr>
          <a:lstStyle/>
          <a:p>
            <a:r>
              <a:rPr lang="en-US" sz="2400" b="1" dirty="0"/>
              <a:t>Guided by:</a:t>
            </a:r>
          </a:p>
          <a:p>
            <a:r>
              <a:rPr lang="en-US" sz="2200" dirty="0"/>
              <a:t>Prof. </a:t>
            </a:r>
            <a:r>
              <a:rPr lang="en-US" sz="2200" dirty="0" err="1"/>
              <a:t>Sumit</a:t>
            </a:r>
            <a:r>
              <a:rPr lang="en-US" sz="2200" dirty="0"/>
              <a:t> </a:t>
            </a:r>
            <a:r>
              <a:rPr lang="en-US" sz="2200" dirty="0" err="1"/>
              <a:t>Harale</a:t>
            </a:r>
            <a:endParaRPr lang="en-US" sz="2200" dirty="0"/>
          </a:p>
        </p:txBody>
      </p:sp>
    </p:spTree>
    <p:extLst>
      <p:ext uri="{BB962C8B-B14F-4D97-AF65-F5344CB8AC3E}">
        <p14:creationId xmlns:p14="http://schemas.microsoft.com/office/powerpoint/2010/main" val="384765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and functional dependencies between modules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837" y="1485900"/>
            <a:ext cx="8406246" cy="4849524"/>
          </a:xfrm>
          <a:prstGeom prst="rect">
            <a:avLst/>
          </a:prstGeom>
        </p:spPr>
      </p:pic>
    </p:spTree>
    <p:extLst>
      <p:ext uri="{BB962C8B-B14F-4D97-AF65-F5344CB8AC3E}">
        <p14:creationId xmlns:p14="http://schemas.microsoft.com/office/powerpoint/2010/main" val="300242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1827" y="135082"/>
            <a:ext cx="9185564" cy="769441"/>
          </a:xfrm>
          <a:prstGeom prst="rect">
            <a:avLst/>
          </a:prstGeom>
          <a:noFill/>
        </p:spPr>
        <p:txBody>
          <a:bodyPr wrap="square" rtlCol="0">
            <a:spAutoFit/>
          </a:bodyPr>
          <a:lstStyle/>
          <a:p>
            <a:r>
              <a:rPr lang="en-US" sz="4400" b="1" dirty="0"/>
              <a:t>Mathematical Model</a:t>
            </a:r>
          </a:p>
        </p:txBody>
      </p:sp>
      <p:pic>
        <p:nvPicPr>
          <p:cNvPr id="5" name="Picture 4" descr="A picture containing diagram&#10;&#10;Description automatically generated">
            <a:extLst>
              <a:ext uri="{FF2B5EF4-FFF2-40B4-BE49-F238E27FC236}">
                <a16:creationId xmlns:a16="http://schemas.microsoft.com/office/drawing/2014/main" id="{DB72CD1D-C259-488E-BD28-91186958D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523" y="1854119"/>
            <a:ext cx="8826954" cy="3149762"/>
          </a:xfrm>
          <a:prstGeom prst="rect">
            <a:avLst/>
          </a:prstGeom>
        </p:spPr>
      </p:pic>
    </p:spTree>
    <p:extLst>
      <p:ext uri="{BB962C8B-B14F-4D97-AF65-F5344CB8AC3E}">
        <p14:creationId xmlns:p14="http://schemas.microsoft.com/office/powerpoint/2010/main" val="129207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0"/>
            <a:ext cx="2971800" cy="1392382"/>
          </a:xfrm>
        </p:spPr>
        <p:txBody>
          <a:bodyPr>
            <a:normAutofit/>
          </a:bodyPr>
          <a:lstStyle/>
          <a:p>
            <a:r>
              <a:rPr lang="en-US" b="1" dirty="0"/>
              <a:t>CNN Algorithm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27411" y="0"/>
            <a:ext cx="6273889" cy="6286500"/>
          </a:xfrm>
          <a:ln>
            <a:solidFill>
              <a:schemeClr val="bg1"/>
            </a:solidFill>
          </a:ln>
        </p:spPr>
      </p:pic>
    </p:spTree>
    <p:extLst>
      <p:ext uri="{BB962C8B-B14F-4D97-AF65-F5344CB8AC3E}">
        <p14:creationId xmlns:p14="http://schemas.microsoft.com/office/powerpoint/2010/main" val="391205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320"/>
          </a:xfrm>
        </p:spPr>
        <p:txBody>
          <a:bodyPr>
            <a:normAutofit fontScale="90000"/>
          </a:bodyPr>
          <a:lstStyle/>
          <a:p>
            <a:pPr algn="ctr"/>
            <a:r>
              <a:rPr lang="en-US" b="1" dirty="0"/>
              <a:t>VGG 16 Algorithm</a:t>
            </a:r>
          </a:p>
        </p:txBody>
      </p:sp>
      <p:pic>
        <p:nvPicPr>
          <p:cNvPr id="7" name="Picture 6" descr="Diagram&#10;&#10;Description automatically generated">
            <a:extLst>
              <a:ext uri="{FF2B5EF4-FFF2-40B4-BE49-F238E27FC236}">
                <a16:creationId xmlns:a16="http://schemas.microsoft.com/office/drawing/2014/main" id="{FF4E79E8-D008-47C5-A341-B2DEF1037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12" y="995082"/>
            <a:ext cx="11140887" cy="5109883"/>
          </a:xfrm>
          <a:prstGeom prst="rect">
            <a:avLst/>
          </a:prstGeom>
        </p:spPr>
      </p:pic>
    </p:spTree>
    <p:extLst>
      <p:ext uri="{BB962C8B-B14F-4D97-AF65-F5344CB8AC3E}">
        <p14:creationId xmlns:p14="http://schemas.microsoft.com/office/powerpoint/2010/main" val="135220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320"/>
          </a:xfrm>
        </p:spPr>
        <p:txBody>
          <a:bodyPr>
            <a:normAutofit fontScale="90000"/>
          </a:bodyPr>
          <a:lstStyle/>
          <a:p>
            <a:r>
              <a:rPr lang="en-US" b="1" dirty="0" err="1"/>
              <a:t>Resnet</a:t>
            </a:r>
            <a:r>
              <a:rPr lang="en-US" b="1" dirty="0"/>
              <a:t> Algorithm</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7686" t="1939" r="35949" b="2429"/>
          <a:stretch/>
        </p:blipFill>
        <p:spPr>
          <a:xfrm>
            <a:off x="5268191" y="157308"/>
            <a:ext cx="4021281" cy="5940528"/>
          </a:xfrm>
          <a:prstGeom prst="rect">
            <a:avLst/>
          </a:prstGeom>
        </p:spPr>
      </p:pic>
    </p:spTree>
    <p:extLst>
      <p:ext uri="{BB962C8B-B14F-4D97-AF65-F5344CB8AC3E}">
        <p14:creationId xmlns:p14="http://schemas.microsoft.com/office/powerpoint/2010/main" val="392603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0448"/>
          </a:xfrm>
        </p:spPr>
        <p:txBody>
          <a:bodyPr>
            <a:normAutofit fontScale="90000"/>
          </a:bodyPr>
          <a:lstStyle/>
          <a:p>
            <a:r>
              <a:rPr lang="en-US" b="1" dirty="0"/>
              <a:t>Conclusion</a:t>
            </a:r>
          </a:p>
        </p:txBody>
      </p:sp>
      <p:sp>
        <p:nvSpPr>
          <p:cNvPr id="3" name="Content Placeholder 2"/>
          <p:cNvSpPr>
            <a:spLocks noGrp="1"/>
          </p:cNvSpPr>
          <p:nvPr>
            <p:ph idx="1"/>
          </p:nvPr>
        </p:nvSpPr>
        <p:spPr>
          <a:xfrm>
            <a:off x="838200" y="1091045"/>
            <a:ext cx="10515600" cy="4956464"/>
          </a:xfrm>
        </p:spPr>
        <p:txBody>
          <a:bodyPr>
            <a:normAutofit fontScale="77500" lnSpcReduction="20000"/>
          </a:bodyPr>
          <a:lstStyle/>
          <a:p>
            <a:pPr>
              <a:lnSpc>
                <a:spcPct val="120000"/>
              </a:lnSpc>
            </a:pPr>
            <a:r>
              <a:rPr lang="en-US" dirty="0"/>
              <a:t>We used the deep learning model to detect COVID19 using chest radiographs automatically. </a:t>
            </a:r>
          </a:p>
          <a:p>
            <a:pPr marL="0" indent="0">
              <a:lnSpc>
                <a:spcPct val="120000"/>
              </a:lnSpc>
              <a:buNone/>
            </a:pPr>
            <a:r>
              <a:rPr lang="en-US" dirty="0"/>
              <a:t>• The study shows the robust and effective method of non-contact testing on COVID patients, which can help in early and cost-effective detection and screening of COVID cases. </a:t>
            </a:r>
          </a:p>
          <a:p>
            <a:pPr marL="0" indent="0">
              <a:lnSpc>
                <a:spcPct val="120000"/>
              </a:lnSpc>
              <a:buNone/>
            </a:pPr>
            <a:r>
              <a:rPr lang="en-US" dirty="0"/>
              <a:t>• Grad CAM images of chest radiographs are presented, which shows the regions of interest for confirmed COVID-19 positive cases, bacterial pneumonia, and healthy cases. </a:t>
            </a:r>
          </a:p>
          <a:p>
            <a:pPr marL="0" indent="0">
              <a:lnSpc>
                <a:spcPct val="120000"/>
              </a:lnSpc>
              <a:buNone/>
            </a:pPr>
            <a:r>
              <a:rPr lang="en-US" dirty="0"/>
              <a:t>• We believe that this study could be used as an initial screening, which can help healthcare professionals to treat the COVID patients by timely detecting better and screening the presence of disease. </a:t>
            </a:r>
          </a:p>
          <a:p>
            <a:pPr marL="0" indent="0">
              <a:lnSpc>
                <a:spcPct val="120000"/>
              </a:lnSpc>
              <a:buNone/>
            </a:pPr>
            <a:r>
              <a:rPr lang="en-US" dirty="0"/>
              <a:t> • It provides not only a cost-effective but also an automatic noncontact testing method, which helps in reducing the risk of COVID contraction by medical practitioners</a:t>
            </a:r>
          </a:p>
        </p:txBody>
      </p:sp>
    </p:spTree>
    <p:extLst>
      <p:ext uri="{BB962C8B-B14F-4D97-AF65-F5344CB8AC3E}">
        <p14:creationId xmlns:p14="http://schemas.microsoft.com/office/powerpoint/2010/main" val="278534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1D51E4-9258-43B8-817F-7C4D5490EF6A}"/>
              </a:ext>
            </a:extLst>
          </p:cNvPr>
          <p:cNvSpPr txBox="1"/>
          <p:nvPr/>
        </p:nvSpPr>
        <p:spPr>
          <a:xfrm>
            <a:off x="3047268" y="0"/>
            <a:ext cx="6097464" cy="769441"/>
          </a:xfrm>
          <a:prstGeom prst="rect">
            <a:avLst/>
          </a:prstGeom>
          <a:noFill/>
        </p:spPr>
        <p:txBody>
          <a:bodyPr wrap="square">
            <a:spAutoFit/>
          </a:bodyPr>
          <a:lstStyle/>
          <a:p>
            <a:pPr algn="ctr"/>
            <a:r>
              <a:rPr lang="en-US" sz="4400" b="1" dirty="0">
                <a:solidFill>
                  <a:schemeClr val="tx1">
                    <a:lumMod val="95000"/>
                    <a:lumOff val="5000"/>
                  </a:schemeClr>
                </a:solidFill>
              </a:rPr>
              <a:t>References</a:t>
            </a:r>
            <a:endParaRPr lang="en-IN" sz="4400" dirty="0"/>
          </a:p>
        </p:txBody>
      </p:sp>
      <p:sp>
        <p:nvSpPr>
          <p:cNvPr id="5" name="TextBox 4">
            <a:extLst>
              <a:ext uri="{FF2B5EF4-FFF2-40B4-BE49-F238E27FC236}">
                <a16:creationId xmlns:a16="http://schemas.microsoft.com/office/drawing/2014/main" id="{ACA8E086-5662-4E79-A2ED-FDA0268F9572}"/>
              </a:ext>
            </a:extLst>
          </p:cNvPr>
          <p:cNvSpPr txBox="1"/>
          <p:nvPr/>
        </p:nvSpPr>
        <p:spPr>
          <a:xfrm>
            <a:off x="140677" y="769441"/>
            <a:ext cx="11910645" cy="5539080"/>
          </a:xfrm>
          <a:prstGeom prst="rect">
            <a:avLst/>
          </a:prstGeom>
          <a:noFill/>
        </p:spPr>
        <p:txBody>
          <a:bodyPr wrap="square">
            <a:spAutoFit/>
          </a:bodyPr>
          <a:lstStyle/>
          <a:p>
            <a:pPr>
              <a:lnSpc>
                <a:spcPct val="150000"/>
              </a:lnSpc>
            </a:pPr>
            <a:r>
              <a:rPr lang="en-IN" sz="1700" dirty="0"/>
              <a:t>[1]	M.K. Pandit, S.A. </a:t>
            </a:r>
            <a:r>
              <a:rPr lang="en-IN" sz="1700" dirty="0" err="1"/>
              <a:t>Banday</a:t>
            </a:r>
            <a:r>
              <a:rPr lang="en-IN" sz="1700" dirty="0"/>
              <a:t>, R. </a:t>
            </a:r>
            <a:r>
              <a:rPr lang="en-IN" sz="1700" dirty="0" err="1"/>
              <a:t>Naaz</a:t>
            </a:r>
            <a:r>
              <a:rPr lang="en-IN" sz="1700" dirty="0"/>
              <a:t>, M.A. Chishti, Automatic detection of COVID-19 from chest radiographs using 	deep 	learning, Radiography, Volume 27, Issue 2, 2021, Pages 483-489, ISSN 1078-8174, 	</a:t>
            </a:r>
            <a:r>
              <a:rPr lang="en-IN" sz="1700" dirty="0">
                <a:hlinkClick r:id="rId2"/>
              </a:rPr>
              <a:t>https://doi.org/10.1016/j.radi.2020.10.018</a:t>
            </a:r>
            <a:r>
              <a:rPr lang="en-IN" sz="1700" dirty="0"/>
              <a:t>.</a:t>
            </a:r>
          </a:p>
          <a:p>
            <a:pPr>
              <a:lnSpc>
                <a:spcPct val="150000"/>
              </a:lnSpc>
            </a:pPr>
            <a:r>
              <a:rPr lang="en-IN" sz="1700" dirty="0"/>
              <a:t>[2]    	Journal Article </a:t>
            </a:r>
            <a:r>
              <a:rPr lang="en-IN" sz="1700" dirty="0" err="1"/>
              <a:t>Kusakunniran</a:t>
            </a:r>
            <a:r>
              <a:rPr lang="en-IN" sz="1700" dirty="0"/>
              <a:t>, </a:t>
            </a:r>
            <a:r>
              <a:rPr lang="en-IN" sz="1700" dirty="0" err="1"/>
              <a:t>Worapan</a:t>
            </a:r>
            <a:r>
              <a:rPr lang="en-IN" sz="1700" dirty="0"/>
              <a:t> </a:t>
            </a:r>
            <a:r>
              <a:rPr lang="en-IN" sz="1700" dirty="0" err="1"/>
              <a:t>Karnjanapreechakorn</a:t>
            </a:r>
            <a:r>
              <a:rPr lang="en-IN" sz="1700" dirty="0"/>
              <a:t>, </a:t>
            </a:r>
            <a:r>
              <a:rPr lang="en-IN" sz="1700" dirty="0" err="1"/>
              <a:t>Sarattha</a:t>
            </a:r>
            <a:r>
              <a:rPr lang="en-IN" sz="1700" dirty="0"/>
              <a:t> </a:t>
            </a:r>
            <a:r>
              <a:rPr lang="en-IN" sz="1700" dirty="0" err="1"/>
              <a:t>Siriapisith</a:t>
            </a:r>
            <a:r>
              <a:rPr lang="en-IN" sz="1700" dirty="0"/>
              <a:t>, </a:t>
            </a:r>
            <a:r>
              <a:rPr lang="en-IN" sz="1700" dirty="0" err="1"/>
              <a:t>Thanongchai</a:t>
            </a:r>
            <a:r>
              <a:rPr lang="en-IN" sz="1700" dirty="0"/>
              <a:t> </a:t>
            </a:r>
            <a:r>
              <a:rPr lang="en-IN" sz="1700" dirty="0" err="1"/>
              <a:t>Borwarnginn</a:t>
            </a:r>
            <a:r>
              <a:rPr lang="en-IN" sz="1700" dirty="0"/>
              <a:t>, 	</a:t>
            </a:r>
            <a:r>
              <a:rPr lang="en-IN" sz="1700" dirty="0" err="1"/>
              <a:t>Punyanuch</a:t>
            </a:r>
            <a:r>
              <a:rPr lang="en-IN" sz="1700" dirty="0"/>
              <a:t> </a:t>
            </a:r>
            <a:r>
              <a:rPr lang="en-IN" sz="1700" dirty="0" err="1"/>
              <a:t>Sutassananon</a:t>
            </a:r>
            <a:r>
              <a:rPr lang="en-IN" sz="1700" dirty="0"/>
              <a:t>, </a:t>
            </a:r>
            <a:r>
              <a:rPr lang="en-IN" sz="1700" dirty="0" err="1"/>
              <a:t>Krittanat</a:t>
            </a:r>
            <a:r>
              <a:rPr lang="en-IN" sz="1700" dirty="0"/>
              <a:t> </a:t>
            </a:r>
            <a:r>
              <a:rPr lang="en-IN" sz="1700" dirty="0" err="1"/>
              <a:t>Tongdee</a:t>
            </a:r>
            <a:r>
              <a:rPr lang="en-IN" sz="1700" dirty="0"/>
              <a:t>, </a:t>
            </a:r>
            <a:r>
              <a:rPr lang="en-IN" sz="1700" dirty="0" err="1"/>
              <a:t>Trongtum</a:t>
            </a:r>
            <a:r>
              <a:rPr lang="en-IN" sz="1700" dirty="0"/>
              <a:t> </a:t>
            </a:r>
            <a:r>
              <a:rPr lang="en-IN" sz="1700" dirty="0" err="1"/>
              <a:t>Saiviroonporn</a:t>
            </a:r>
            <a:r>
              <a:rPr lang="en-IN" sz="1700" dirty="0"/>
              <a:t>, </a:t>
            </a:r>
            <a:r>
              <a:rPr lang="en-IN" sz="1700" dirty="0" err="1"/>
              <a:t>Pairash</a:t>
            </a:r>
            <a:r>
              <a:rPr lang="en-IN" sz="1700" dirty="0"/>
              <a:t> COVID-19 detection and heatmap 	generation in chest x-ray images 8 Journal of Medical Imaging S1 014001 2021 	https://doi.org/10.1117/1.JMI.8.S1.014001 DOI 	10.1117/1.JMI.8.S1.014001 SPIE</a:t>
            </a:r>
          </a:p>
          <a:p>
            <a:pPr>
              <a:lnSpc>
                <a:spcPct val="150000"/>
              </a:lnSpc>
            </a:pPr>
            <a:r>
              <a:rPr lang="en-IN" sz="1700" dirty="0"/>
              <a:t>[3]	SOM-LWL method for identification of COVID-19 on chest X-rays Osman AH, </a:t>
            </a:r>
            <a:r>
              <a:rPr lang="en-IN" sz="1700" dirty="0" err="1"/>
              <a:t>Aljahdali</a:t>
            </a:r>
            <a:r>
              <a:rPr lang="en-IN" sz="1700" dirty="0"/>
              <a:t> HM, </a:t>
            </a:r>
            <a:r>
              <a:rPr lang="en-IN" sz="1700" dirty="0" err="1"/>
              <a:t>Altarrazi</a:t>
            </a:r>
            <a:r>
              <a:rPr lang="en-IN" sz="1700" dirty="0"/>
              <a:t> SM, 	Ahmed A (2021) SOM-LWL method for identification of COVID-19 on chest X-rays. PLOS ONE 16(2): 	e0247176. </a:t>
            </a:r>
            <a:r>
              <a:rPr lang="en-IN" sz="1700" dirty="0">
                <a:hlinkClick r:id="rId3"/>
              </a:rPr>
              <a:t>https://doi.org/10.1371/journal.pone.0247176</a:t>
            </a:r>
            <a:endParaRPr lang="en-IN" sz="1700" dirty="0"/>
          </a:p>
          <a:p>
            <a:pPr>
              <a:lnSpc>
                <a:spcPct val="150000"/>
              </a:lnSpc>
            </a:pPr>
            <a:r>
              <a:rPr lang="en-IN" sz="1700" dirty="0"/>
              <a:t>[4]	COVID-19 pneumonia on chest X-rays: Performance of a deep learning-based computer-aided detection system</a:t>
            </a:r>
            <a:br>
              <a:rPr lang="en-IN" sz="1700" dirty="0"/>
            </a:br>
            <a:r>
              <a:rPr lang="en-IN" sz="1700" dirty="0"/>
              <a:t>	Hwang EJ, Kim KB, Kim JY, Lim JK, Nam JG, et al. (2021) COVID-19 pneumonia on chest X-rays: Performance of a 	deep learning-based computer-aided detection system. PLOS ONE 16(6): 	e0252440. </a:t>
            </a:r>
            <a:r>
              <a:rPr lang="en-IN" sz="1700" dirty="0">
                <a:hlinkClick r:id="rId4"/>
              </a:rPr>
              <a:t>https://doi.org/10.1371/journal.pone.0252440</a:t>
            </a:r>
            <a:r>
              <a:rPr lang="en-IN" sz="1700" dirty="0"/>
              <a:t>	</a:t>
            </a:r>
          </a:p>
        </p:txBody>
      </p:sp>
    </p:spTree>
    <p:extLst>
      <p:ext uri="{BB962C8B-B14F-4D97-AF65-F5344CB8AC3E}">
        <p14:creationId xmlns:p14="http://schemas.microsoft.com/office/powerpoint/2010/main" val="317237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9AE6E-DF58-4D94-91E1-E4AD5CC858FF}"/>
              </a:ext>
            </a:extLst>
          </p:cNvPr>
          <p:cNvSpPr txBox="1"/>
          <p:nvPr/>
        </p:nvSpPr>
        <p:spPr>
          <a:xfrm>
            <a:off x="3047268" y="-31531"/>
            <a:ext cx="6097464" cy="769441"/>
          </a:xfrm>
          <a:prstGeom prst="rect">
            <a:avLst/>
          </a:prstGeom>
          <a:noFill/>
        </p:spPr>
        <p:txBody>
          <a:bodyPr wrap="square">
            <a:spAutoFit/>
          </a:bodyPr>
          <a:lstStyle/>
          <a:p>
            <a:pPr algn="ctr"/>
            <a:r>
              <a:rPr lang="en-US" sz="4400" b="1" dirty="0">
                <a:solidFill>
                  <a:schemeClr val="tx1">
                    <a:lumMod val="95000"/>
                    <a:lumOff val="5000"/>
                  </a:schemeClr>
                </a:solidFill>
              </a:rPr>
              <a:t>Agenda</a:t>
            </a:r>
            <a:endParaRPr lang="en-IN" sz="4400" dirty="0"/>
          </a:p>
        </p:txBody>
      </p:sp>
      <p:sp>
        <p:nvSpPr>
          <p:cNvPr id="5" name="TextBox 4">
            <a:extLst>
              <a:ext uri="{FF2B5EF4-FFF2-40B4-BE49-F238E27FC236}">
                <a16:creationId xmlns:a16="http://schemas.microsoft.com/office/drawing/2014/main" id="{F109686B-98DC-411F-BECF-5BB754A9B94A}"/>
              </a:ext>
            </a:extLst>
          </p:cNvPr>
          <p:cNvSpPr txBox="1"/>
          <p:nvPr/>
        </p:nvSpPr>
        <p:spPr>
          <a:xfrm>
            <a:off x="1051969" y="609726"/>
            <a:ext cx="10598747" cy="6119945"/>
          </a:xfrm>
          <a:prstGeom prst="rect">
            <a:avLst/>
          </a:prstGeom>
          <a:noFill/>
        </p:spPr>
        <p:txBody>
          <a:bodyPr wrap="square">
            <a:spAutoFit/>
          </a:bodyPr>
          <a:lstStyle/>
          <a:p>
            <a:pPr>
              <a:lnSpc>
                <a:spcPct val="150000"/>
              </a:lnSpc>
            </a:pPr>
            <a:r>
              <a:rPr lang="en-US" sz="2000" dirty="0"/>
              <a:t>1.Aim</a:t>
            </a:r>
          </a:p>
          <a:p>
            <a:pPr>
              <a:lnSpc>
                <a:spcPct val="150000"/>
              </a:lnSpc>
            </a:pPr>
            <a:r>
              <a:rPr lang="en-US" sz="2000" dirty="0"/>
              <a:t>2.Motivation</a:t>
            </a:r>
          </a:p>
          <a:p>
            <a:pPr>
              <a:lnSpc>
                <a:spcPct val="150000"/>
              </a:lnSpc>
            </a:pPr>
            <a:r>
              <a:rPr lang="en-US" sz="2000" dirty="0"/>
              <a:t>3.Objectives</a:t>
            </a:r>
          </a:p>
          <a:p>
            <a:pPr>
              <a:lnSpc>
                <a:spcPct val="150000"/>
              </a:lnSpc>
            </a:pPr>
            <a:r>
              <a:rPr lang="en-US" sz="2000" dirty="0"/>
              <a:t>4.Literature Survey</a:t>
            </a:r>
          </a:p>
          <a:p>
            <a:pPr>
              <a:lnSpc>
                <a:spcPct val="150000"/>
              </a:lnSpc>
            </a:pPr>
            <a:r>
              <a:rPr lang="en-US" sz="2000" dirty="0"/>
              <a:t>5.Proposed System</a:t>
            </a:r>
          </a:p>
          <a:p>
            <a:pPr>
              <a:lnSpc>
                <a:spcPct val="150000"/>
              </a:lnSpc>
            </a:pPr>
            <a:r>
              <a:rPr lang="en-US" sz="2000" dirty="0"/>
              <a:t>6.H/W and S/W to be used and Overall Cost requirements</a:t>
            </a:r>
          </a:p>
          <a:p>
            <a:pPr>
              <a:lnSpc>
                <a:spcPct val="150000"/>
              </a:lnSpc>
            </a:pPr>
            <a:r>
              <a:rPr lang="en-US" sz="2000" dirty="0"/>
              <a:t>7.Planning and Scheduling of Project(Gantt Chart)</a:t>
            </a:r>
          </a:p>
          <a:p>
            <a:pPr>
              <a:lnSpc>
                <a:spcPct val="150000"/>
              </a:lnSpc>
            </a:pPr>
            <a:r>
              <a:rPr lang="en-US" sz="2000" dirty="0"/>
              <a:t>8.Cost Estimation</a:t>
            </a:r>
          </a:p>
          <a:p>
            <a:pPr>
              <a:lnSpc>
                <a:spcPct val="150000"/>
              </a:lnSpc>
            </a:pPr>
            <a:r>
              <a:rPr lang="en-US" sz="2000" dirty="0"/>
              <a:t>9.UML, Data Flow Diagram and Cumulative Flow diagram</a:t>
            </a:r>
          </a:p>
          <a:p>
            <a:pPr>
              <a:lnSpc>
                <a:spcPct val="150000"/>
              </a:lnSpc>
            </a:pPr>
            <a:r>
              <a:rPr lang="en-US" sz="2000" dirty="0"/>
              <a:t>10.Risk Involved</a:t>
            </a:r>
          </a:p>
          <a:p>
            <a:pPr>
              <a:lnSpc>
                <a:spcPct val="150000"/>
              </a:lnSpc>
            </a:pPr>
            <a:r>
              <a:rPr lang="en-US" sz="2000" dirty="0"/>
              <a:t>11.Social Aspect</a:t>
            </a:r>
          </a:p>
          <a:p>
            <a:pPr>
              <a:lnSpc>
                <a:spcPct val="150000"/>
              </a:lnSpc>
            </a:pPr>
            <a:r>
              <a:rPr lang="en-US" sz="2000" dirty="0"/>
              <a:t>12.References</a:t>
            </a:r>
            <a:endParaRPr lang="en-IN" sz="2000" dirty="0"/>
          </a:p>
          <a:p>
            <a:pPr>
              <a:lnSpc>
                <a:spcPct val="150000"/>
              </a:lnSpc>
            </a:pPr>
            <a:endParaRPr lang="en-IN" sz="2400" dirty="0"/>
          </a:p>
        </p:txBody>
      </p:sp>
    </p:spTree>
    <p:extLst>
      <p:ext uri="{BB962C8B-B14F-4D97-AF65-F5344CB8AC3E}">
        <p14:creationId xmlns:p14="http://schemas.microsoft.com/office/powerpoint/2010/main" val="394075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259D4F-7C46-4249-8C4C-ED30682DEECE}"/>
              </a:ext>
            </a:extLst>
          </p:cNvPr>
          <p:cNvSpPr txBox="1"/>
          <p:nvPr/>
        </p:nvSpPr>
        <p:spPr>
          <a:xfrm>
            <a:off x="3047268" y="694565"/>
            <a:ext cx="6097464" cy="769441"/>
          </a:xfrm>
          <a:prstGeom prst="rect">
            <a:avLst/>
          </a:prstGeom>
          <a:noFill/>
        </p:spPr>
        <p:txBody>
          <a:bodyPr wrap="square">
            <a:spAutoFit/>
          </a:bodyPr>
          <a:lstStyle/>
          <a:p>
            <a:pPr algn="ctr"/>
            <a:r>
              <a:rPr lang="en-US" sz="4400" b="1" dirty="0">
                <a:solidFill>
                  <a:schemeClr val="tx1">
                    <a:lumMod val="95000"/>
                    <a:lumOff val="5000"/>
                  </a:schemeClr>
                </a:solidFill>
              </a:rPr>
              <a:t>Aim</a:t>
            </a:r>
            <a:endParaRPr lang="en-IN" sz="4400" dirty="0"/>
          </a:p>
        </p:txBody>
      </p:sp>
      <p:sp>
        <p:nvSpPr>
          <p:cNvPr id="5" name="TextBox 4">
            <a:extLst>
              <a:ext uri="{FF2B5EF4-FFF2-40B4-BE49-F238E27FC236}">
                <a16:creationId xmlns:a16="http://schemas.microsoft.com/office/drawing/2014/main" id="{176EC5F9-2C72-4A57-B9A5-099A9A0AED83}"/>
              </a:ext>
            </a:extLst>
          </p:cNvPr>
          <p:cNvSpPr txBox="1"/>
          <p:nvPr/>
        </p:nvSpPr>
        <p:spPr>
          <a:xfrm>
            <a:off x="3047268" y="2598003"/>
            <a:ext cx="6738570" cy="830997"/>
          </a:xfrm>
          <a:prstGeom prst="rect">
            <a:avLst/>
          </a:prstGeom>
          <a:noFill/>
        </p:spPr>
        <p:txBody>
          <a:bodyPr wrap="square">
            <a:spAutoFit/>
          </a:bodyPr>
          <a:lstStyle/>
          <a:p>
            <a:pPr algn="ctr"/>
            <a:r>
              <a:rPr lang="en-US" sz="2400" dirty="0"/>
              <a:t>Covid-19 detection using </a:t>
            </a:r>
            <a:r>
              <a:rPr lang="en-US" sz="2400"/>
              <a:t>chest X-Ray </a:t>
            </a:r>
            <a:r>
              <a:rPr lang="en-US" sz="2400" dirty="0"/>
              <a:t>using convolutional neural network </a:t>
            </a:r>
          </a:p>
        </p:txBody>
      </p:sp>
    </p:spTree>
    <p:extLst>
      <p:ext uri="{BB962C8B-B14F-4D97-AF65-F5344CB8AC3E}">
        <p14:creationId xmlns:p14="http://schemas.microsoft.com/office/powerpoint/2010/main" val="398080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D9F542-72DE-44F1-88DD-39F702818D9D}"/>
              </a:ext>
            </a:extLst>
          </p:cNvPr>
          <p:cNvSpPr txBox="1"/>
          <p:nvPr/>
        </p:nvSpPr>
        <p:spPr>
          <a:xfrm>
            <a:off x="3047268" y="430794"/>
            <a:ext cx="6097464" cy="769441"/>
          </a:xfrm>
          <a:prstGeom prst="rect">
            <a:avLst/>
          </a:prstGeom>
          <a:noFill/>
        </p:spPr>
        <p:txBody>
          <a:bodyPr wrap="square">
            <a:spAutoFit/>
          </a:bodyPr>
          <a:lstStyle/>
          <a:p>
            <a:pPr algn="ctr"/>
            <a:r>
              <a:rPr lang="en-US" sz="4400" b="1" dirty="0">
                <a:solidFill>
                  <a:schemeClr val="tx1">
                    <a:lumMod val="95000"/>
                    <a:lumOff val="5000"/>
                  </a:schemeClr>
                </a:solidFill>
              </a:rPr>
              <a:t>Motivations</a:t>
            </a:r>
            <a:endParaRPr lang="en-IN" sz="4400" dirty="0"/>
          </a:p>
        </p:txBody>
      </p:sp>
      <p:sp>
        <p:nvSpPr>
          <p:cNvPr id="5" name="TextBox 4">
            <a:extLst>
              <a:ext uri="{FF2B5EF4-FFF2-40B4-BE49-F238E27FC236}">
                <a16:creationId xmlns:a16="http://schemas.microsoft.com/office/drawing/2014/main" id="{7852311E-CEB8-415A-8719-FE13E8E591E7}"/>
              </a:ext>
            </a:extLst>
          </p:cNvPr>
          <p:cNvSpPr txBox="1"/>
          <p:nvPr/>
        </p:nvSpPr>
        <p:spPr>
          <a:xfrm>
            <a:off x="231531" y="1381901"/>
            <a:ext cx="11728938" cy="409419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b="0" i="0" dirty="0">
                <a:effectLst/>
                <a:latin typeface="+mj-lt"/>
              </a:rPr>
              <a:t>The outbreak of COVID-19 or coronavirus was first reported in 2019. </a:t>
            </a:r>
          </a:p>
          <a:p>
            <a:pPr marL="285750" indent="-285750">
              <a:lnSpc>
                <a:spcPct val="150000"/>
              </a:lnSpc>
              <a:buFont typeface="Arial" panose="020B0604020202020204" pitchFamily="34" charset="0"/>
              <a:buChar char="•"/>
            </a:pPr>
            <a:r>
              <a:rPr lang="en-US" sz="2200" b="0" i="0" dirty="0">
                <a:effectLst/>
                <a:latin typeface="+mj-lt"/>
              </a:rPr>
              <a:t>It has widely and rapidly spread around the world. The detection of COVID-19 cases is one of the important factors to stop the epidemic, because the infected individuals must be quarantined. </a:t>
            </a:r>
          </a:p>
          <a:p>
            <a:pPr marL="285750" indent="-285750">
              <a:lnSpc>
                <a:spcPct val="150000"/>
              </a:lnSpc>
              <a:buFont typeface="Arial" panose="020B0604020202020204" pitchFamily="34" charset="0"/>
              <a:buChar char="•"/>
            </a:pPr>
            <a:r>
              <a:rPr lang="en-US" sz="2200" b="0" i="0" dirty="0">
                <a:effectLst/>
                <a:latin typeface="+mj-lt"/>
              </a:rPr>
              <a:t>In pandemic year 2020 COVID-19 was not able to detect through RT-PCR test, there was some false negative and false positive reports so doctors had to check CT scan report to detect the infection.</a:t>
            </a:r>
          </a:p>
          <a:p>
            <a:pPr marL="285750" indent="-285750">
              <a:lnSpc>
                <a:spcPct val="150000"/>
              </a:lnSpc>
              <a:buFont typeface="Arial" panose="020B0604020202020204" pitchFamily="34" charset="0"/>
              <a:buChar char="•"/>
            </a:pPr>
            <a:r>
              <a:rPr lang="en-US" sz="2200" b="0" i="0" dirty="0">
                <a:effectLst/>
                <a:latin typeface="+mj-lt"/>
              </a:rPr>
              <a:t>One reliable way to detect COVID-19 cases is using chest x-ray images, where signals of the infection are located in lung areas. </a:t>
            </a:r>
          </a:p>
          <a:p>
            <a:pPr marL="285750" indent="-285750">
              <a:lnSpc>
                <a:spcPct val="150000"/>
              </a:lnSpc>
              <a:buFont typeface="Arial" panose="020B0604020202020204" pitchFamily="34" charset="0"/>
              <a:buChar char="•"/>
            </a:pPr>
            <a:r>
              <a:rPr lang="en-US" sz="2200" b="0" i="0" dirty="0">
                <a:effectLst/>
                <a:latin typeface="+mj-lt"/>
              </a:rPr>
              <a:t>We propose a solution to automatically classify COVID-19 cases in chest x-ray images.</a:t>
            </a:r>
            <a:endParaRPr lang="en-US" sz="2200" b="1" dirty="0">
              <a:latin typeface="+mj-lt"/>
            </a:endParaRPr>
          </a:p>
        </p:txBody>
      </p:sp>
    </p:spTree>
    <p:extLst>
      <p:ext uri="{BB962C8B-B14F-4D97-AF65-F5344CB8AC3E}">
        <p14:creationId xmlns:p14="http://schemas.microsoft.com/office/powerpoint/2010/main" val="312517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6BDFD-8DD3-4C2D-9EA0-749718E58849}"/>
              </a:ext>
            </a:extLst>
          </p:cNvPr>
          <p:cNvSpPr txBox="1"/>
          <p:nvPr/>
        </p:nvSpPr>
        <p:spPr>
          <a:xfrm>
            <a:off x="3047268" y="358544"/>
            <a:ext cx="6097464" cy="769441"/>
          </a:xfrm>
          <a:prstGeom prst="rect">
            <a:avLst/>
          </a:prstGeom>
          <a:noFill/>
        </p:spPr>
        <p:txBody>
          <a:bodyPr wrap="square">
            <a:spAutoFit/>
          </a:bodyPr>
          <a:lstStyle/>
          <a:p>
            <a:pPr algn="ctr"/>
            <a:r>
              <a:rPr lang="en-US" sz="4400" b="1" dirty="0">
                <a:solidFill>
                  <a:schemeClr val="tx1">
                    <a:lumMod val="95000"/>
                    <a:lumOff val="5000"/>
                  </a:schemeClr>
                </a:solidFill>
              </a:rPr>
              <a:t>Objectives</a:t>
            </a:r>
            <a:endParaRPr lang="en-IN" sz="4400" dirty="0"/>
          </a:p>
        </p:txBody>
      </p:sp>
      <p:sp>
        <p:nvSpPr>
          <p:cNvPr id="5" name="TextBox 4">
            <a:extLst>
              <a:ext uri="{FF2B5EF4-FFF2-40B4-BE49-F238E27FC236}">
                <a16:creationId xmlns:a16="http://schemas.microsoft.com/office/drawing/2014/main" id="{C631933A-6A70-4829-82AE-D945917C1BD3}"/>
              </a:ext>
            </a:extLst>
          </p:cNvPr>
          <p:cNvSpPr txBox="1"/>
          <p:nvPr/>
        </p:nvSpPr>
        <p:spPr>
          <a:xfrm>
            <a:off x="315058" y="1127985"/>
            <a:ext cx="11561884" cy="46020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dirty="0"/>
              <a:t>Determine the infection using nonhuman contact method </a:t>
            </a:r>
            <a:r>
              <a:rPr lang="en-IN" sz="2200" dirty="0"/>
              <a:t>using chest radiographs</a:t>
            </a:r>
            <a:r>
              <a:rPr lang="en-US" sz="2200" dirty="0"/>
              <a:t>.</a:t>
            </a:r>
          </a:p>
          <a:p>
            <a:pPr marL="285750" indent="-285750">
              <a:lnSpc>
                <a:spcPct val="150000"/>
              </a:lnSpc>
              <a:buFont typeface="Arial" panose="020B0604020202020204" pitchFamily="34" charset="0"/>
              <a:buChar char="•"/>
            </a:pPr>
            <a:r>
              <a:rPr lang="en-US" sz="2200" dirty="0"/>
              <a:t>To be used in clinical diagnostics for imaging and low cost.</a:t>
            </a:r>
          </a:p>
          <a:p>
            <a:pPr marL="285750" indent="-285750">
              <a:lnSpc>
                <a:spcPct val="150000"/>
              </a:lnSpc>
              <a:buFont typeface="Arial" panose="020B0604020202020204" pitchFamily="34" charset="0"/>
              <a:buChar char="•"/>
            </a:pPr>
            <a:r>
              <a:rPr lang="en-US" sz="2200" dirty="0"/>
              <a:t>The non-contact method with acceptable accuracy is a potential alternative for rapid COVID-19 testing that can be adapted by the medical fraternity considering the criticality of the time along with the magnitudes of the outbreak.</a:t>
            </a:r>
          </a:p>
          <a:p>
            <a:pPr marL="285750" indent="-285750">
              <a:lnSpc>
                <a:spcPct val="150000"/>
              </a:lnSpc>
              <a:buFont typeface="Arial" panose="020B0604020202020204" pitchFamily="34" charset="0"/>
              <a:buChar char="•"/>
            </a:pPr>
            <a:r>
              <a:rPr lang="en-US" sz="2200" dirty="0"/>
              <a:t>To be used as second opinion for doctors.</a:t>
            </a:r>
          </a:p>
          <a:p>
            <a:pPr marL="285750" indent="-285750">
              <a:lnSpc>
                <a:spcPct val="150000"/>
              </a:lnSpc>
              <a:buFont typeface="Arial" panose="020B0604020202020204" pitchFamily="34" charset="0"/>
              <a:buChar char="•"/>
            </a:pPr>
            <a:r>
              <a:rPr lang="en-US" sz="2200" dirty="0"/>
              <a:t>To help doctors to detect patterns in medical images. </a:t>
            </a:r>
          </a:p>
          <a:p>
            <a:pPr marL="285750" indent="-285750">
              <a:lnSpc>
                <a:spcPct val="150000"/>
              </a:lnSpc>
              <a:buFont typeface="Arial" panose="020B0604020202020204" pitchFamily="34" charset="0"/>
              <a:buChar char="•"/>
            </a:pPr>
            <a:r>
              <a:rPr lang="en-US" sz="2200" dirty="0"/>
              <a:t>Computer-aided diagnosis (CAD) systems employed with deep learning techniques help professionals to make clinical decisions.</a:t>
            </a:r>
          </a:p>
        </p:txBody>
      </p:sp>
    </p:spTree>
    <p:extLst>
      <p:ext uri="{BB962C8B-B14F-4D97-AF65-F5344CB8AC3E}">
        <p14:creationId xmlns:p14="http://schemas.microsoft.com/office/powerpoint/2010/main" val="315162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4C5941-2600-4D9B-B1D7-7FEB140277B5}"/>
              </a:ext>
            </a:extLst>
          </p:cNvPr>
          <p:cNvSpPr txBox="1"/>
          <p:nvPr/>
        </p:nvSpPr>
        <p:spPr>
          <a:xfrm>
            <a:off x="3047268" y="219780"/>
            <a:ext cx="6097464" cy="769441"/>
          </a:xfrm>
          <a:prstGeom prst="rect">
            <a:avLst/>
          </a:prstGeom>
          <a:noFill/>
        </p:spPr>
        <p:txBody>
          <a:bodyPr wrap="square">
            <a:spAutoFit/>
          </a:bodyPr>
          <a:lstStyle/>
          <a:p>
            <a:r>
              <a:rPr lang="en-US" sz="4400" b="1" dirty="0">
                <a:solidFill>
                  <a:schemeClr val="tx1">
                    <a:lumMod val="95000"/>
                    <a:lumOff val="5000"/>
                  </a:schemeClr>
                </a:solidFill>
              </a:rPr>
              <a:t>H/W and S/W to be used</a:t>
            </a:r>
            <a:endParaRPr lang="en-IN" sz="4400" dirty="0"/>
          </a:p>
        </p:txBody>
      </p:sp>
      <p:sp>
        <p:nvSpPr>
          <p:cNvPr id="5" name="TextBox 4">
            <a:extLst>
              <a:ext uri="{FF2B5EF4-FFF2-40B4-BE49-F238E27FC236}">
                <a16:creationId xmlns:a16="http://schemas.microsoft.com/office/drawing/2014/main" id="{EF9B73E5-88A6-4A4E-B7DE-C76F4A9AFD60}"/>
              </a:ext>
            </a:extLst>
          </p:cNvPr>
          <p:cNvSpPr txBox="1"/>
          <p:nvPr/>
        </p:nvSpPr>
        <p:spPr>
          <a:xfrm>
            <a:off x="706315" y="1168515"/>
            <a:ext cx="10779369" cy="4801314"/>
          </a:xfrm>
          <a:prstGeom prst="rect">
            <a:avLst/>
          </a:prstGeom>
          <a:noFill/>
        </p:spPr>
        <p:txBody>
          <a:bodyPr wrap="square">
            <a:spAutoFit/>
          </a:bodyPr>
          <a:lstStyle/>
          <a:p>
            <a:r>
              <a:rPr lang="en-US" sz="1800" b="1" dirty="0"/>
              <a:t>Minimum Hardware Requirements :</a:t>
            </a:r>
          </a:p>
          <a:p>
            <a:endParaRPr lang="en-US" sz="1800" dirty="0"/>
          </a:p>
          <a:p>
            <a:pPr algn="l"/>
            <a:r>
              <a:rPr lang="en-IN" sz="1800" b="1" i="0" dirty="0">
                <a:effectLst/>
                <a:latin typeface="+mj-lt"/>
              </a:rPr>
              <a:t>Processor (CPU) :  </a:t>
            </a:r>
            <a:r>
              <a:rPr lang="en-IN" sz="1800" i="0" dirty="0">
                <a:effectLst/>
                <a:latin typeface="+mj-lt"/>
              </a:rPr>
              <a:t>Intel i3 generation</a:t>
            </a:r>
          </a:p>
          <a:p>
            <a:pPr algn="l"/>
            <a:endParaRPr lang="en-IN" sz="1800" b="0" i="0" dirty="0">
              <a:effectLst/>
              <a:latin typeface="+mj-lt"/>
            </a:endParaRPr>
          </a:p>
          <a:p>
            <a:pPr algn="l"/>
            <a:r>
              <a:rPr lang="en-IN" sz="1800" b="1" i="0" dirty="0">
                <a:effectLst/>
                <a:latin typeface="+mj-lt"/>
              </a:rPr>
              <a:t>RAM : </a:t>
            </a:r>
            <a:r>
              <a:rPr lang="en-IN" sz="1800" b="0" i="0" dirty="0">
                <a:effectLst/>
                <a:latin typeface="+mj-lt"/>
              </a:rPr>
              <a:t>512 MB</a:t>
            </a:r>
          </a:p>
          <a:p>
            <a:pPr algn="l"/>
            <a:endParaRPr lang="en-IN" dirty="0">
              <a:latin typeface="+mj-lt"/>
            </a:endParaRPr>
          </a:p>
          <a:p>
            <a:pPr algn="l"/>
            <a:r>
              <a:rPr lang="en-IN" sz="1800" b="1" i="0" dirty="0">
                <a:effectLst/>
                <a:latin typeface="+mj-lt"/>
              </a:rPr>
              <a:t>Hard Drive : </a:t>
            </a:r>
            <a:r>
              <a:rPr lang="en-IN" sz="1800" i="0" dirty="0">
                <a:effectLst/>
                <a:latin typeface="+mj-lt"/>
              </a:rPr>
              <a:t>250 GB or more</a:t>
            </a:r>
          </a:p>
          <a:p>
            <a:pPr algn="l"/>
            <a:endParaRPr lang="en-IN" sz="1800" dirty="0">
              <a:latin typeface="+mj-lt"/>
            </a:endParaRPr>
          </a:p>
          <a:p>
            <a:pPr algn="l"/>
            <a:r>
              <a:rPr lang="en-IN" sz="1800" b="1" i="0" dirty="0">
                <a:effectLst/>
                <a:latin typeface="+mj-lt"/>
              </a:rPr>
              <a:t>Minimum Software Requirements for Develo</a:t>
            </a:r>
            <a:r>
              <a:rPr lang="en-IN" b="1" dirty="0">
                <a:latin typeface="+mj-lt"/>
              </a:rPr>
              <a:t>pment</a:t>
            </a:r>
            <a:r>
              <a:rPr lang="en-IN" sz="1800" b="1" i="0" dirty="0">
                <a:effectLst/>
                <a:latin typeface="+mj-lt"/>
              </a:rPr>
              <a:t> :</a:t>
            </a:r>
          </a:p>
          <a:p>
            <a:pPr algn="l"/>
            <a:endParaRPr lang="en-IN" sz="1800" b="0" i="0" dirty="0">
              <a:effectLst/>
              <a:latin typeface="+mj-lt"/>
            </a:endParaRPr>
          </a:p>
          <a:p>
            <a:r>
              <a:rPr lang="en-IN" sz="1800" b="1" i="0" dirty="0">
                <a:effectLst/>
                <a:latin typeface="+mj-lt"/>
              </a:rPr>
              <a:t>Operating System (OS) :</a:t>
            </a:r>
            <a:r>
              <a:rPr lang="en-IN" sz="1800" dirty="0">
                <a:latin typeface="+mj-lt"/>
              </a:rPr>
              <a:t> </a:t>
            </a:r>
            <a:r>
              <a:rPr lang="en-IN" sz="1800" b="0" i="0" dirty="0">
                <a:effectLst/>
                <a:latin typeface="+mj-lt"/>
              </a:rPr>
              <a:t>Windows 7</a:t>
            </a:r>
          </a:p>
          <a:p>
            <a:endParaRPr lang="en-IN" dirty="0">
              <a:latin typeface="+mj-lt"/>
            </a:endParaRPr>
          </a:p>
          <a:p>
            <a:r>
              <a:rPr lang="en-IN" b="1" dirty="0">
                <a:latin typeface="+mj-lt"/>
              </a:rPr>
              <a:t>Other:</a:t>
            </a:r>
          </a:p>
          <a:p>
            <a:endParaRPr lang="en-IN" sz="1800" b="0" i="0" dirty="0">
              <a:effectLst/>
              <a:latin typeface="+mj-lt"/>
            </a:endParaRPr>
          </a:p>
          <a:p>
            <a:pPr algn="l"/>
            <a:r>
              <a:rPr lang="en-IN" sz="1800" b="1" i="0" dirty="0">
                <a:effectLst/>
                <a:latin typeface="+mj-lt"/>
              </a:rPr>
              <a:t>Programming Language :</a:t>
            </a:r>
            <a:r>
              <a:rPr lang="en-IN" b="1" dirty="0">
                <a:latin typeface="+mj-lt"/>
              </a:rPr>
              <a:t> </a:t>
            </a:r>
            <a:r>
              <a:rPr lang="en-IN" sz="1800" b="0" i="0" dirty="0">
                <a:effectLst/>
                <a:latin typeface="+mj-lt"/>
              </a:rPr>
              <a:t>Python 3.7 </a:t>
            </a:r>
          </a:p>
          <a:p>
            <a:pPr algn="l"/>
            <a:endParaRPr lang="en-IN" dirty="0">
              <a:latin typeface="+mj-lt"/>
            </a:endParaRPr>
          </a:p>
          <a:p>
            <a:pPr algn="l"/>
            <a:r>
              <a:rPr lang="en-IN" sz="1800" b="1" i="0" dirty="0">
                <a:effectLst/>
                <a:latin typeface="+mj-lt"/>
              </a:rPr>
              <a:t>Cloud based </a:t>
            </a:r>
            <a:r>
              <a:rPr lang="en-IN" sz="1800" b="1" i="0" dirty="0" err="1">
                <a:effectLst/>
                <a:latin typeface="+mj-lt"/>
              </a:rPr>
              <a:t>Jupyter</a:t>
            </a:r>
            <a:r>
              <a:rPr lang="en-IN" sz="1800" b="1" i="0" dirty="0">
                <a:effectLst/>
                <a:latin typeface="+mj-lt"/>
              </a:rPr>
              <a:t> Notebook environment </a:t>
            </a:r>
            <a:r>
              <a:rPr lang="en-IN" b="1" dirty="0">
                <a:latin typeface="+mj-lt"/>
              </a:rPr>
              <a:t>to run code : </a:t>
            </a:r>
            <a:r>
              <a:rPr lang="en-IN" sz="1800" b="0" i="0" dirty="0">
                <a:effectLst/>
                <a:latin typeface="+mj-lt"/>
              </a:rPr>
              <a:t>Google </a:t>
            </a:r>
            <a:r>
              <a:rPr lang="en-IN" sz="1800" b="0" i="0" dirty="0" err="1">
                <a:effectLst/>
                <a:latin typeface="+mj-lt"/>
              </a:rPr>
              <a:t>colab</a:t>
            </a:r>
            <a:endParaRPr lang="en-IN" sz="1800" b="0" i="0" dirty="0">
              <a:effectLst/>
              <a:latin typeface="+mj-lt"/>
            </a:endParaRPr>
          </a:p>
        </p:txBody>
      </p:sp>
    </p:spTree>
    <p:extLst>
      <p:ext uri="{BB962C8B-B14F-4D97-AF65-F5344CB8AC3E}">
        <p14:creationId xmlns:p14="http://schemas.microsoft.com/office/powerpoint/2010/main" val="420775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ADCBF-509C-4594-9328-3FFF255DF135}"/>
              </a:ext>
            </a:extLst>
          </p:cNvPr>
          <p:cNvSpPr txBox="1"/>
          <p:nvPr/>
        </p:nvSpPr>
        <p:spPr>
          <a:xfrm>
            <a:off x="3047268" y="70311"/>
            <a:ext cx="6097464" cy="707886"/>
          </a:xfrm>
          <a:prstGeom prst="rect">
            <a:avLst/>
          </a:prstGeom>
          <a:noFill/>
        </p:spPr>
        <p:txBody>
          <a:bodyPr wrap="square">
            <a:spAutoFit/>
          </a:bodyPr>
          <a:lstStyle/>
          <a:p>
            <a:pPr algn="ctr"/>
            <a:r>
              <a:rPr lang="en-US" sz="4000" b="1" dirty="0">
                <a:solidFill>
                  <a:schemeClr val="tx1">
                    <a:lumMod val="95000"/>
                    <a:lumOff val="5000"/>
                  </a:schemeClr>
                </a:solidFill>
              </a:rPr>
              <a:t>Proposed System</a:t>
            </a:r>
            <a:endParaRPr lang="en-IN" sz="4000" dirty="0"/>
          </a:p>
        </p:txBody>
      </p:sp>
      <p:sp>
        <p:nvSpPr>
          <p:cNvPr id="5" name="TextBox 4">
            <a:extLst>
              <a:ext uri="{FF2B5EF4-FFF2-40B4-BE49-F238E27FC236}">
                <a16:creationId xmlns:a16="http://schemas.microsoft.com/office/drawing/2014/main" id="{ECCD858F-F3A2-4195-93FA-3E77ECEBF2BC}"/>
              </a:ext>
            </a:extLst>
          </p:cNvPr>
          <p:cNvSpPr txBox="1"/>
          <p:nvPr/>
        </p:nvSpPr>
        <p:spPr>
          <a:xfrm>
            <a:off x="1329287" y="973700"/>
            <a:ext cx="9533426" cy="769441"/>
          </a:xfrm>
          <a:prstGeom prst="rect">
            <a:avLst/>
          </a:prstGeom>
          <a:noFill/>
        </p:spPr>
        <p:txBody>
          <a:bodyPr wrap="square">
            <a:spAutoFit/>
          </a:bodyPr>
          <a:lstStyle/>
          <a:p>
            <a:pPr marL="342900" indent="-342900">
              <a:buFont typeface="Arial" panose="020B0604020202020204" pitchFamily="34" charset="0"/>
              <a:buChar char="•"/>
            </a:pPr>
            <a:r>
              <a:rPr lang="en-US" sz="2200" dirty="0"/>
              <a:t>The system used to create this project is CNN (Convolutional Neural Network), VGG-16, </a:t>
            </a:r>
            <a:r>
              <a:rPr lang="en-US" sz="2200" dirty="0" err="1"/>
              <a:t>ResNet</a:t>
            </a:r>
            <a:r>
              <a:rPr lang="en-US" sz="2200" dirty="0"/>
              <a:t>.</a:t>
            </a:r>
          </a:p>
        </p:txBody>
      </p:sp>
      <p:pic>
        <p:nvPicPr>
          <p:cNvPr id="6" name="Picture 4" descr="Schematic representation of the architecture of our convolutional... |  Download Scientific Diagram">
            <a:extLst>
              <a:ext uri="{FF2B5EF4-FFF2-40B4-BE49-F238E27FC236}">
                <a16:creationId xmlns:a16="http://schemas.microsoft.com/office/drawing/2014/main" id="{F472EE2B-138F-48C3-9ADD-84B74988E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697023"/>
            <a:ext cx="809625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69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4C5941-2600-4D9B-B1D7-7FEB140277B5}"/>
              </a:ext>
            </a:extLst>
          </p:cNvPr>
          <p:cNvSpPr txBox="1"/>
          <p:nvPr/>
        </p:nvSpPr>
        <p:spPr>
          <a:xfrm>
            <a:off x="976745" y="219780"/>
            <a:ext cx="10858499" cy="1446550"/>
          </a:xfrm>
          <a:prstGeom prst="rect">
            <a:avLst/>
          </a:prstGeom>
          <a:noFill/>
        </p:spPr>
        <p:txBody>
          <a:bodyPr wrap="square">
            <a:spAutoFit/>
          </a:bodyPr>
          <a:lstStyle/>
          <a:p>
            <a:r>
              <a:rPr lang="en-IN" sz="4400" b="1" dirty="0"/>
              <a:t>Responsibilities of classes and objects identified in the project</a:t>
            </a:r>
          </a:p>
        </p:txBody>
      </p:sp>
      <p:pic>
        <p:nvPicPr>
          <p:cNvPr id="4" name="Picture 3" descr="Diagram&#10;&#10;Description automatically generated">
            <a:extLst>
              <a:ext uri="{FF2B5EF4-FFF2-40B4-BE49-F238E27FC236}">
                <a16:creationId xmlns:a16="http://schemas.microsoft.com/office/drawing/2014/main" id="{7BC814EB-3A22-416A-8103-42A8BA850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210" y="1666330"/>
            <a:ext cx="8376499" cy="4600782"/>
          </a:xfrm>
          <a:prstGeom prst="rect">
            <a:avLst/>
          </a:prstGeom>
        </p:spPr>
      </p:pic>
    </p:spTree>
    <p:extLst>
      <p:ext uri="{BB962C8B-B14F-4D97-AF65-F5344CB8AC3E}">
        <p14:creationId xmlns:p14="http://schemas.microsoft.com/office/powerpoint/2010/main" val="255000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768" y="-5918"/>
            <a:ext cx="10515600" cy="1325563"/>
          </a:xfrm>
        </p:spPr>
        <p:txBody>
          <a:bodyPr/>
          <a:lstStyle/>
          <a:p>
            <a:r>
              <a:rPr lang="en-US" b="1" dirty="0"/>
              <a:t>State Transition Diagram</a:t>
            </a:r>
          </a:p>
        </p:txBody>
      </p:sp>
      <p:pic>
        <p:nvPicPr>
          <p:cNvPr id="4" name="Picture 3" descr="Diagram&#10;&#10;Description automatically generated">
            <a:extLst>
              <a:ext uri="{FF2B5EF4-FFF2-40B4-BE49-F238E27FC236}">
                <a16:creationId xmlns:a16="http://schemas.microsoft.com/office/drawing/2014/main" id="{55117265-7DE1-460A-8938-8880C74A43E6}"/>
              </a:ext>
            </a:extLst>
          </p:cNvPr>
          <p:cNvPicPr>
            <a:picLocks noChangeAspect="1"/>
          </p:cNvPicPr>
          <p:nvPr/>
        </p:nvPicPr>
        <p:blipFill rotWithShape="1">
          <a:blip r:embed="rId2">
            <a:extLst>
              <a:ext uri="{28A0092B-C50C-407E-A947-70E740481C1C}">
                <a14:useLocalDpi xmlns:a14="http://schemas.microsoft.com/office/drawing/2010/main" val="0"/>
              </a:ext>
            </a:extLst>
          </a:blip>
          <a:srcRect l="2892" t="4649" r="3374"/>
          <a:stretch/>
        </p:blipFill>
        <p:spPr>
          <a:xfrm>
            <a:off x="2504209" y="1319645"/>
            <a:ext cx="7408718" cy="4901479"/>
          </a:xfrm>
          <a:prstGeom prst="rect">
            <a:avLst/>
          </a:prstGeom>
        </p:spPr>
      </p:pic>
    </p:spTree>
    <p:extLst>
      <p:ext uri="{BB962C8B-B14F-4D97-AF65-F5344CB8AC3E}">
        <p14:creationId xmlns:p14="http://schemas.microsoft.com/office/powerpoint/2010/main" val="213240317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114CC8B-FEE6-4EE7-9629-35D2EEB4CEFD}" vid="{D8BEE1CB-D601-48D5-B02D-D0311F56209E}"/>
    </a:ext>
  </a:extLst>
</a:theme>
</file>

<file path=docProps/app.xml><?xml version="1.0" encoding="utf-8"?>
<Properties xmlns="http://schemas.openxmlformats.org/officeDocument/2006/extended-properties" xmlns:vt="http://schemas.openxmlformats.org/officeDocument/2006/docPropsVTypes">
  <Template>Theme1</Template>
  <TotalTime>2759</TotalTime>
  <Words>857</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 Transition Diagram</vt:lpstr>
      <vt:lpstr>Interface and functional dependencies between modules</vt:lpstr>
      <vt:lpstr>PowerPoint Presentation</vt:lpstr>
      <vt:lpstr>CNN Algorithm</vt:lpstr>
      <vt:lpstr>VGG 16 Algorithm</vt:lpstr>
      <vt:lpstr>Resnet Algorithm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gaikwad</dc:creator>
  <cp:lastModifiedBy>shweta gaikwad</cp:lastModifiedBy>
  <cp:revision>24</cp:revision>
  <dcterms:created xsi:type="dcterms:W3CDTF">2021-08-23T15:19:41Z</dcterms:created>
  <dcterms:modified xsi:type="dcterms:W3CDTF">2022-01-29T09:38:57Z</dcterms:modified>
</cp:coreProperties>
</file>