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3Bl3kXcNTh846rYYWDqQ+JGb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1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1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12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4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1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1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4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/>
              <a:t>IMAGE CAPTION 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112" name="Google Shape;11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28" y="2590760"/>
            <a:ext cx="2096987" cy="20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183038" y="2014194"/>
            <a:ext cx="8796759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do you see in the picture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guy eating a pizza.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young guy in a black shirt is sitting in a restaurant.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you ever thought of generating a caption of images thought computer machines which could be very useful in various real world problems such as-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Aid to blind people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 driving cars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image search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Describing CCTV cameras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66800" y="66574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671332" y="1875496"/>
            <a:ext cx="11065398" cy="41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Caption model relies on 2 main components.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 CNN (Convolution Neural Network) – To recognize object of the image(features)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 RNN (Recurrent Neural Network) – To process the sequential data (generating sequence of words)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Merging these 2 components will give the model which can predict the caption of any given image. End-to-end system is trained to maximize the likelihood of target description for given image.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State of the art – Microsoft Caption Bot, NVIDIA device for blind.</a:t>
            </a:r>
            <a:br>
              <a:rPr lang="en-US" sz="1665"/>
            </a:br>
            <a:r>
              <a:rPr lang="en-US" sz="1665"/>
              <a:t>Dataset – Flicker8k </a:t>
            </a:r>
            <a:br>
              <a:rPr lang="en-US" sz="1665"/>
            </a:br>
            <a:r>
              <a:rPr lang="en-US" sz="1665"/>
              <a:t>Motivation from Machine Translation: encoder RNN and decoder RNN. Encoder RNN is replaced by CNN.</a:t>
            </a:r>
            <a:endParaRPr sz="1665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  <a:p>
            <a:pPr indent="-77152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Model</a:t>
            </a:r>
            <a:endParaRPr/>
          </a:p>
        </p:txBody>
      </p:sp>
      <p:pic>
        <p:nvPicPr>
          <p:cNvPr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75609"/>
            <a:ext cx="10058400" cy="295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066800" y="4710895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used for feature extraction(CNN) - Xception/InceptionV3/VGG16/ResNet50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Captioning model(RNN) – LSTM/GRU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Sentence generation approach – Greedy Search, Beam Search(k3)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Sequence Generation</a:t>
            </a:r>
            <a:endParaRPr/>
          </a:p>
        </p:txBody>
      </p:sp>
      <p:pic>
        <p:nvPicPr>
          <p:cNvPr id="132" name="Google Shape;1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14" y="2199570"/>
            <a:ext cx="6108539" cy="325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013" y="2025769"/>
            <a:ext cx="5073788" cy="307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66799" y="50369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Training details</a:t>
            </a:r>
            <a:endParaRPr/>
          </a:p>
        </p:txBody>
      </p:sp>
      <p:pic>
        <p:nvPicPr>
          <p:cNvPr id="139" name="Google Shape;13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16" y="2498816"/>
            <a:ext cx="6856072" cy="1934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7365358" y="1544264"/>
            <a:ext cx="4977113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Images - 6000,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 Images - 1000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captions - 30000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 Captions - 5000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of largest caption of training - 40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vocabulary Size - 7378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 size - 64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per epoch for training - 94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per epoch for validation - 16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Epoch - Different for all the models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Model testing</a:t>
            </a:r>
            <a:endParaRPr/>
          </a:p>
        </p:txBody>
      </p:sp>
      <p:pic>
        <p:nvPicPr>
          <p:cNvPr id="146" name="Google Shape;14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2051" y="1328394"/>
            <a:ext cx="2937148" cy="498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766177" y="2039975"/>
            <a:ext cx="462987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set of operations as training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Extraction using CNN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Passing those features and “Startseq” to the predict function of model.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beam search or greedy search to select the most probable next word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process will be repeated until reaches the max caption length or find “endseq”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1066800" y="46897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Evaluation –</a:t>
            </a:r>
            <a:endParaRPr sz="2000"/>
          </a:p>
        </p:txBody>
      </p:sp>
      <p:pic>
        <p:nvPicPr>
          <p:cNvPr id="153" name="Google Shape;15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996" y="567159"/>
            <a:ext cx="5247662" cy="5810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1130461" y="2268838"/>
            <a:ext cx="4965539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is save based on the Validation loss.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checking the sentence accuracy Bleu score is generated on the test dataset.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graphs of loss and accuracy I would to show on the UI with more details.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658" y="239913"/>
            <a:ext cx="5212159" cy="638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2020-09-08T17:29:23Z</dcterms:created>
  <dc:creator>shweta gupta</dc:creator>
</cp:coreProperties>
</file>